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4.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5.xml" ContentType="application/vnd.openxmlformats-officedocument.theme+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6.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theme/theme7.xml" ContentType="application/vnd.openxmlformats-officedocument.theme+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theme/theme8.xml" ContentType="application/vnd.openxmlformats-officedocument.theme+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theme/theme9.xml" ContentType="application/vnd.openxmlformats-officedocument.theme+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theme/theme10.xml" ContentType="application/vnd.openxmlformats-officedocument.theme+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theme/theme11.xml" ContentType="application/vnd.openxmlformats-officedocument.theme+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theme/theme12.xml" ContentType="application/vnd.openxmlformats-officedocument.theme+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theme/theme13.xml" ContentType="application/vnd.openxmlformats-officedocument.theme+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theme/theme14.xml" ContentType="application/vnd.openxmlformats-officedocument.theme+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theme/theme15.xml" ContentType="application/vnd.openxmlformats-officedocument.theme+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theme/theme16.xml" ContentType="application/vnd.openxmlformats-officedocument.theme+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theme/theme17.xml" ContentType="application/vnd.openxmlformats-officedocument.theme+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theme/theme18.xml" ContentType="application/vnd.openxmlformats-officedocument.theme+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theme/theme19.xml" ContentType="application/vnd.openxmlformats-officedocument.theme+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theme/theme20.xml" ContentType="application/vnd.openxmlformats-officedocument.theme+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theme/theme21.xml" ContentType="application/vnd.openxmlformats-officedocument.theme+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theme/theme22.xml" ContentType="application/vnd.openxmlformats-officedocument.theme+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theme/theme23.xml" ContentType="application/vnd.openxmlformats-officedocument.theme+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theme/theme24.xml" ContentType="application/vnd.openxmlformats-officedocument.theme+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theme/theme25.xml" ContentType="application/vnd.openxmlformats-officedocument.theme+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theme/theme26.xml" ContentType="application/vnd.openxmlformats-officedocument.theme+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06" r:id="rId2"/>
    <p:sldMasterId id="2147483733" r:id="rId3"/>
    <p:sldMasterId id="2147483773" r:id="rId4"/>
    <p:sldMasterId id="2147483861" r:id="rId5"/>
    <p:sldMasterId id="2147483907" r:id="rId6"/>
    <p:sldMasterId id="2147483944" r:id="rId7"/>
    <p:sldMasterId id="2147483990" r:id="rId8"/>
    <p:sldMasterId id="2147484003" r:id="rId9"/>
    <p:sldMasterId id="2147484049" r:id="rId10"/>
    <p:sldMasterId id="2147484086" r:id="rId11"/>
    <p:sldMasterId id="2147484133" r:id="rId12"/>
    <p:sldMasterId id="2147484163" r:id="rId13"/>
    <p:sldMasterId id="2147484200" r:id="rId14"/>
    <p:sldMasterId id="2147484246" r:id="rId15"/>
    <p:sldMasterId id="2147484283" r:id="rId16"/>
    <p:sldMasterId id="2147484324" r:id="rId17"/>
    <p:sldMasterId id="2147484380" r:id="rId18"/>
    <p:sldMasterId id="2147484446" r:id="rId19"/>
    <p:sldMasterId id="2147484459" r:id="rId20"/>
    <p:sldMasterId id="2147484487" r:id="rId21"/>
    <p:sldMasterId id="2147484526" r:id="rId22"/>
    <p:sldMasterId id="2147484556" r:id="rId23"/>
    <p:sldMasterId id="2147484586" r:id="rId24"/>
    <p:sldMasterId id="2147484647" r:id="rId25"/>
    <p:sldMasterId id="2147484707" r:id="rId26"/>
    <p:sldMasterId id="2147484744" r:id="rId27"/>
  </p:sldMasterIdLst>
  <p:notesMasterIdLst>
    <p:notesMasterId r:id="rId60"/>
  </p:notesMasterIdLst>
  <p:handoutMasterIdLst>
    <p:handoutMasterId r:id="rId61"/>
  </p:handoutMasterIdLst>
  <p:sldIdLst>
    <p:sldId id="257" r:id="rId28"/>
    <p:sldId id="259" r:id="rId29"/>
    <p:sldId id="260" r:id="rId30"/>
    <p:sldId id="261" r:id="rId31"/>
    <p:sldId id="266" r:id="rId32"/>
    <p:sldId id="267" r:id="rId33"/>
    <p:sldId id="300" r:id="rId34"/>
    <p:sldId id="317" r:id="rId35"/>
    <p:sldId id="321" r:id="rId36"/>
    <p:sldId id="322" r:id="rId37"/>
    <p:sldId id="324" r:id="rId38"/>
    <p:sldId id="326" r:id="rId39"/>
    <p:sldId id="327" r:id="rId40"/>
    <p:sldId id="361" r:id="rId41"/>
    <p:sldId id="335" r:id="rId42"/>
    <p:sldId id="332" r:id="rId43"/>
    <p:sldId id="348" r:id="rId44"/>
    <p:sldId id="379" r:id="rId45"/>
    <p:sldId id="355" r:id="rId46"/>
    <p:sldId id="385" r:id="rId47"/>
    <p:sldId id="386" r:id="rId48"/>
    <p:sldId id="387" r:id="rId49"/>
    <p:sldId id="363" r:id="rId50"/>
    <p:sldId id="364" r:id="rId51"/>
    <p:sldId id="366" r:id="rId52"/>
    <p:sldId id="370" r:id="rId53"/>
    <p:sldId id="394" r:id="rId54"/>
    <p:sldId id="396" r:id="rId55"/>
    <p:sldId id="397" r:id="rId56"/>
    <p:sldId id="398" r:id="rId57"/>
    <p:sldId id="374" r:id="rId58"/>
    <p:sldId id="289"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41"/>
    <p:restoredTop sz="65577"/>
  </p:normalViewPr>
  <p:slideViewPr>
    <p:cSldViewPr snapToGrid="0" snapToObjects="1">
      <p:cViewPr>
        <p:scale>
          <a:sx n="71" d="100"/>
          <a:sy n="71" d="100"/>
        </p:scale>
        <p:origin x="1720" y="-40"/>
      </p:cViewPr>
      <p:guideLst/>
    </p:cSldViewPr>
  </p:slideViewPr>
  <p:notesTextViewPr>
    <p:cViewPr>
      <p:scale>
        <a:sx n="1" d="1"/>
        <a:sy n="1" d="1"/>
      </p:scale>
      <p:origin x="0" y="0"/>
    </p:cViewPr>
  </p:notesTextViewPr>
  <p:sorterViewPr>
    <p:cViewPr>
      <p:scale>
        <a:sx n="47" d="100"/>
        <a:sy n="47"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23.xml"/><Relationship Id="rId51" Type="http://schemas.openxmlformats.org/officeDocument/2006/relationships/slide" Target="slides/slide24.xml"/><Relationship Id="rId52" Type="http://schemas.openxmlformats.org/officeDocument/2006/relationships/slide" Target="slides/slide25.xml"/><Relationship Id="rId53" Type="http://schemas.openxmlformats.org/officeDocument/2006/relationships/slide" Target="slides/slide26.xml"/><Relationship Id="rId54" Type="http://schemas.openxmlformats.org/officeDocument/2006/relationships/slide" Target="slides/slide27.xml"/><Relationship Id="rId55" Type="http://schemas.openxmlformats.org/officeDocument/2006/relationships/slide" Target="slides/slide28.xml"/><Relationship Id="rId56" Type="http://schemas.openxmlformats.org/officeDocument/2006/relationships/slide" Target="slides/slide29.xml"/><Relationship Id="rId57" Type="http://schemas.openxmlformats.org/officeDocument/2006/relationships/slide" Target="slides/slide30.xml"/><Relationship Id="rId58" Type="http://schemas.openxmlformats.org/officeDocument/2006/relationships/slide" Target="slides/slide31.xml"/><Relationship Id="rId59" Type="http://schemas.openxmlformats.org/officeDocument/2006/relationships/slide" Target="slides/slide32.xml"/><Relationship Id="rId40" Type="http://schemas.openxmlformats.org/officeDocument/2006/relationships/slide" Target="slides/slide13.xml"/><Relationship Id="rId41" Type="http://schemas.openxmlformats.org/officeDocument/2006/relationships/slide" Target="slides/slide14.xml"/><Relationship Id="rId42" Type="http://schemas.openxmlformats.org/officeDocument/2006/relationships/slide" Target="slides/slide15.xml"/><Relationship Id="rId43" Type="http://schemas.openxmlformats.org/officeDocument/2006/relationships/slide" Target="slides/slide16.xml"/><Relationship Id="rId44" Type="http://schemas.openxmlformats.org/officeDocument/2006/relationships/slide" Target="slides/slide17.xml"/><Relationship Id="rId45" Type="http://schemas.openxmlformats.org/officeDocument/2006/relationships/slide" Target="slides/slide18.xml"/><Relationship Id="rId46" Type="http://schemas.openxmlformats.org/officeDocument/2006/relationships/slide" Target="slides/slide19.xml"/><Relationship Id="rId47" Type="http://schemas.openxmlformats.org/officeDocument/2006/relationships/slide" Target="slides/slide20.xml"/><Relationship Id="rId48" Type="http://schemas.openxmlformats.org/officeDocument/2006/relationships/slide" Target="slides/slide21.xml"/><Relationship Id="rId49" Type="http://schemas.openxmlformats.org/officeDocument/2006/relationships/slide" Target="slides/slide22.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30" Type="http://schemas.openxmlformats.org/officeDocument/2006/relationships/slide" Target="slides/slide3.xml"/><Relationship Id="rId31" Type="http://schemas.openxmlformats.org/officeDocument/2006/relationships/slide" Target="slides/slide4.xml"/><Relationship Id="rId32" Type="http://schemas.openxmlformats.org/officeDocument/2006/relationships/slide" Target="slides/slide5.xml"/><Relationship Id="rId33" Type="http://schemas.openxmlformats.org/officeDocument/2006/relationships/slide" Target="slides/slide6.xml"/><Relationship Id="rId34" Type="http://schemas.openxmlformats.org/officeDocument/2006/relationships/slide" Target="slides/slide7.xml"/><Relationship Id="rId35" Type="http://schemas.openxmlformats.org/officeDocument/2006/relationships/slide" Target="slides/slide8.xml"/><Relationship Id="rId36" Type="http://schemas.openxmlformats.org/officeDocument/2006/relationships/slide" Target="slides/slide9.xml"/><Relationship Id="rId37" Type="http://schemas.openxmlformats.org/officeDocument/2006/relationships/slide" Target="slides/slide10.xml"/><Relationship Id="rId38" Type="http://schemas.openxmlformats.org/officeDocument/2006/relationships/slide" Target="slides/slide11.xml"/><Relationship Id="rId39" Type="http://schemas.openxmlformats.org/officeDocument/2006/relationships/slide" Target="slides/slide12.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 Target="slides/slide1.xml"/><Relationship Id="rId29" Type="http://schemas.openxmlformats.org/officeDocument/2006/relationships/slide" Target="slides/slide2.xml"/><Relationship Id="rId60" Type="http://schemas.openxmlformats.org/officeDocument/2006/relationships/notesMaster" Target="notesMasters/notesMaster1.xml"/><Relationship Id="rId61" Type="http://schemas.openxmlformats.org/officeDocument/2006/relationships/handoutMaster" Target="handoutMasters/handoutMaster1.xml"/><Relationship Id="rId62" Type="http://schemas.openxmlformats.org/officeDocument/2006/relationships/presProps" Target="presProps.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6971C4D-DD7F-AA4D-8F4C-B5356177C974}" type="datetimeFigureOut">
              <a:rPr lang="en-US" smtClean="0"/>
              <a:t>6/25/18</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C7603A2-98B2-8047-A8CE-3B45B8B31806}" type="slidenum">
              <a:rPr lang="en-US" smtClean="0"/>
              <a:t>‹#›</a:t>
            </a:fld>
            <a:endParaRPr lang="en-US" dirty="0"/>
          </a:p>
        </p:txBody>
      </p:sp>
    </p:spTree>
    <p:extLst>
      <p:ext uri="{BB962C8B-B14F-4D97-AF65-F5344CB8AC3E}">
        <p14:creationId xmlns:p14="http://schemas.microsoft.com/office/powerpoint/2010/main" val="10020199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E12D56-4D4A-104A-9E45-607195974056}" type="datetimeFigureOut">
              <a:rPr lang="en-US" smtClean="0"/>
              <a:t>6/25/18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F3F0F7-14B0-9141-A02D-4BFD3665039A}" type="slidenum">
              <a:rPr lang="en-US" smtClean="0"/>
              <a:t>‹#›</a:t>
            </a:fld>
            <a:endParaRPr lang="en-US" dirty="0"/>
          </a:p>
        </p:txBody>
      </p:sp>
    </p:spTree>
    <p:extLst>
      <p:ext uri="{BB962C8B-B14F-4D97-AF65-F5344CB8AC3E}">
        <p14:creationId xmlns:p14="http://schemas.microsoft.com/office/powerpoint/2010/main" val="1675149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AED143-1506-434C-B47D-CBF33F177BEB}"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6414056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5F362EFA-D4D0-444D-9494-5D5EB029B99C}"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4343375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solidFill>
            <a:srgbClr val="FFFFFF"/>
          </a:solidFill>
        </p:spPr>
        <p:txBody>
          <a:bodyPr lIns="0" tIns="0" rIns="0" bIns="47625"/>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6DA9CEFB-44B6-2A4A-B6A8-C1A995D67FA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1486680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charset="0"/>
                <a:ea typeface="+mn-ea"/>
                <a:cs typeface="+mn-cs"/>
              </a:rPr>
              <a:t>Watson Discovery ingests unstructured data and enriches it with Watson Natural Language Understanding algorithms, then indexes the data into a high-performance search backend, enabling large datasets to be queried and explored with the power of Watson’s cognitive technology.</a:t>
            </a:r>
          </a:p>
          <a:p>
            <a:r>
              <a:rPr lang="en-US" sz="1200" b="0" i="0" kern="1200" dirty="0" smtClean="0">
                <a:solidFill>
                  <a:schemeClr val="tx1"/>
                </a:solidFill>
                <a:effectLst/>
                <a:latin typeface="Arial" charset="0"/>
                <a:ea typeface="+mn-ea"/>
                <a:cs typeface="+mn-cs"/>
              </a:rPr>
              <a:t> </a:t>
            </a:r>
          </a:p>
          <a:p>
            <a:r>
              <a:rPr lang="en-US" sz="1200" b="0" i="0" kern="1200" dirty="0" smtClean="0">
                <a:solidFill>
                  <a:schemeClr val="tx1"/>
                </a:solidFill>
                <a:effectLst/>
                <a:latin typeface="Arial" charset="0"/>
                <a:ea typeface="+mn-ea"/>
                <a:cs typeface="+mn-cs"/>
              </a:rPr>
              <a:t>Discovery addresses </a:t>
            </a:r>
            <a:r>
              <a:rPr lang="en-US" sz="1200" b="1" i="0" kern="1200" dirty="0" smtClean="0">
                <a:solidFill>
                  <a:schemeClr val="tx1"/>
                </a:solidFill>
                <a:effectLst/>
                <a:latin typeface="Arial" charset="0"/>
                <a:ea typeface="+mn-ea"/>
                <a:cs typeface="+mn-cs"/>
              </a:rPr>
              <a:t>key developer pain points … </a:t>
            </a:r>
          </a:p>
          <a:p>
            <a:pPr marL="171450" lvl="0" indent="-171450">
              <a:buFont typeface="Arial" charset="0"/>
              <a:buChar char="•"/>
            </a:pPr>
            <a:r>
              <a:rPr lang="en-US" sz="1200" b="0" i="0" kern="1200" dirty="0" smtClean="0">
                <a:solidFill>
                  <a:schemeClr val="tx1"/>
                </a:solidFill>
                <a:effectLst/>
                <a:latin typeface="Arial" charset="0"/>
                <a:ea typeface="+mn-ea"/>
                <a:cs typeface="+mn-cs"/>
              </a:rPr>
              <a:t>Speeds the time it takes to extract, transform and load data from diverse and disconnected sources, including chat logs, emails, nps scores, support tickets, news and social media </a:t>
            </a:r>
            <a:r>
              <a:rPr lang="en-US" sz="1200" b="1" i="0" kern="1200" dirty="0" smtClean="0">
                <a:solidFill>
                  <a:schemeClr val="tx1"/>
                </a:solidFill>
                <a:effectLst/>
                <a:latin typeface="Arial" charset="0"/>
                <a:ea typeface="+mn-ea"/>
                <a:cs typeface="+mn-cs"/>
              </a:rPr>
              <a:t>…</a:t>
            </a:r>
            <a:r>
              <a:rPr lang="en-US" sz="1200" b="0" i="0" kern="1200" dirty="0" smtClean="0">
                <a:solidFill>
                  <a:schemeClr val="tx1"/>
                </a:solidFill>
                <a:effectLst/>
                <a:latin typeface="Arial" charset="0"/>
                <a:ea typeface="+mn-ea"/>
                <a:cs typeface="+mn-cs"/>
              </a:rPr>
              <a:t> and then query and manage constant updates</a:t>
            </a:r>
          </a:p>
          <a:p>
            <a:pPr marL="171450" lvl="0" indent="-171450">
              <a:buFont typeface="Arial" charset="0"/>
              <a:buChar char="•"/>
            </a:pPr>
            <a:r>
              <a:rPr lang="is-IS" sz="1200" b="0" i="0" kern="1200" dirty="0" smtClean="0">
                <a:solidFill>
                  <a:schemeClr val="tx1"/>
                </a:solidFill>
                <a:effectLst/>
                <a:latin typeface="Arial" charset="0"/>
                <a:ea typeface="+mn-ea"/>
                <a:cs typeface="+mn-cs"/>
              </a:rPr>
              <a:t>Stretches IT budgets and resources </a:t>
            </a:r>
            <a:endParaRPr lang="en-US" sz="1200" b="0" i="0" kern="1200" dirty="0" smtClean="0">
              <a:solidFill>
                <a:schemeClr val="tx1"/>
              </a:solidFill>
              <a:effectLst/>
              <a:latin typeface="Arial" charset="0"/>
              <a:ea typeface="+mn-ea"/>
              <a:cs typeface="+mn-cs"/>
            </a:endParaRPr>
          </a:p>
          <a:p>
            <a:r>
              <a:rPr lang="en-US" sz="1200" b="0" i="0" kern="1200" dirty="0" smtClean="0">
                <a:solidFill>
                  <a:schemeClr val="tx1"/>
                </a:solidFill>
                <a:effectLst/>
                <a:latin typeface="Arial" charset="0"/>
                <a:ea typeface="+mn-ea"/>
                <a:cs typeface="+mn-cs"/>
              </a:rPr>
              <a:t> </a:t>
            </a:r>
          </a:p>
          <a:p>
            <a:r>
              <a:rPr lang="en-US" sz="1200" b="0" i="0" kern="1200" dirty="0" smtClean="0">
                <a:solidFill>
                  <a:schemeClr val="tx1"/>
                </a:solidFill>
                <a:effectLst/>
                <a:latin typeface="Arial" charset="0"/>
                <a:ea typeface="+mn-ea"/>
                <a:cs typeface="+mn-cs"/>
              </a:rPr>
              <a:t>In many cases, developers can </a:t>
            </a:r>
            <a:r>
              <a:rPr lang="en-US" sz="1200" b="1" i="0" kern="1200" dirty="0" smtClean="0">
                <a:solidFill>
                  <a:schemeClr val="tx1"/>
                </a:solidFill>
                <a:effectLst/>
                <a:latin typeface="Arial" charset="0"/>
                <a:ea typeface="+mn-ea"/>
                <a:cs typeface="+mn-cs"/>
              </a:rPr>
              <a:t>prototype a solution in as quickly as a day </a:t>
            </a:r>
            <a:r>
              <a:rPr lang="en-US" sz="1200" b="0" i="0" kern="1200" dirty="0" smtClean="0">
                <a:solidFill>
                  <a:schemeClr val="tx1"/>
                </a:solidFill>
                <a:effectLst/>
                <a:latin typeface="Arial" charset="0"/>
                <a:ea typeface="+mn-ea"/>
                <a:cs typeface="+mn-cs"/>
              </a:rPr>
              <a:t>to begin finding insights</a:t>
            </a:r>
            <a:r>
              <a:rPr lang="en-US" sz="1200" b="0" i="0" kern="1200" dirty="0" smtClean="0">
                <a:solidFill>
                  <a:schemeClr val="tx1"/>
                </a:solidFill>
                <a:effectLst/>
                <a:latin typeface="Arial" charset="0"/>
                <a:ea typeface="+mn-ea"/>
                <a:cs typeface="+mn-cs"/>
              </a:rPr>
              <a:t>.</a:t>
            </a:r>
            <a:endParaRPr lang="en-US" sz="1200" b="0" i="0" kern="1200" dirty="0" smtClean="0">
              <a:solidFill>
                <a:schemeClr val="tx1"/>
              </a:solidFill>
              <a:effectLst/>
              <a:latin typeface="Arial" charset="0"/>
              <a:ea typeface="+mn-ea"/>
              <a:cs typeface="+mn-cs"/>
            </a:endParaRPr>
          </a:p>
          <a:p>
            <a:r>
              <a:rPr lang="en-US" sz="1200" b="1" i="0" kern="1200" dirty="0" smtClean="0">
                <a:solidFill>
                  <a:schemeClr val="tx1"/>
                </a:solidFill>
                <a:effectLst/>
                <a:latin typeface="Arial" charset="0"/>
                <a:ea typeface="+mn-ea"/>
                <a:cs typeface="+mn-cs"/>
              </a:rPr>
              <a:t>Combine and query other data sources </a:t>
            </a:r>
            <a:r>
              <a:rPr lang="en-US" sz="1200" b="0" i="0" kern="1200" dirty="0" smtClean="0">
                <a:solidFill>
                  <a:schemeClr val="tx1"/>
                </a:solidFill>
                <a:effectLst/>
                <a:latin typeface="Arial" charset="0"/>
                <a:ea typeface="+mn-ea"/>
                <a:cs typeface="+mn-cs"/>
              </a:rPr>
              <a:t>from within the organization or from public sources to extract complex insights. </a:t>
            </a:r>
          </a:p>
          <a:p>
            <a:endParaRPr lang="en-US" sz="1200" b="0" i="0" kern="1200" dirty="0" smtClean="0">
              <a:solidFill>
                <a:schemeClr val="tx1"/>
              </a:solidFill>
              <a:effectLst/>
              <a:latin typeface="Arial" charset="0"/>
              <a:ea typeface="+mn-ea"/>
              <a:cs typeface="+mn-cs"/>
            </a:endParaRPr>
          </a:p>
          <a:p>
            <a:r>
              <a:rPr lang="en-US" sz="1200" b="0" i="0" kern="1200" dirty="0" smtClean="0">
                <a:solidFill>
                  <a:schemeClr val="tx1"/>
                </a:solidFill>
                <a:effectLst/>
                <a:latin typeface="Arial" charset="0"/>
                <a:ea typeface="+mn-ea"/>
                <a:cs typeface="+mn-cs"/>
              </a:rPr>
              <a:t>Discovery eliminates infrastructure and scale challenges so you can </a:t>
            </a:r>
            <a:r>
              <a:rPr lang="en-US" sz="1200" b="1" i="0" kern="1200" dirty="0" smtClean="0">
                <a:solidFill>
                  <a:schemeClr val="tx1"/>
                </a:solidFill>
                <a:effectLst/>
                <a:latin typeface="Arial" charset="0"/>
                <a:ea typeface="+mn-ea"/>
                <a:cs typeface="+mn-cs"/>
              </a:rPr>
              <a:t>jump right into solving your particular business problem.</a:t>
            </a:r>
            <a:endParaRPr lang="en-US" sz="1200" b="1" i="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fld id="{20AED143-1506-434C-B47D-CBF33F177BEB}" type="slidenum">
              <a:rPr lang="en-US" smtClean="0"/>
              <a:pPr/>
              <a:t>14</a:t>
            </a:fld>
            <a:endParaRPr lang="en-US" dirty="0"/>
          </a:p>
        </p:txBody>
      </p:sp>
    </p:spTree>
    <p:extLst>
      <p:ext uri="{BB962C8B-B14F-4D97-AF65-F5344CB8AC3E}">
        <p14:creationId xmlns:p14="http://schemas.microsoft.com/office/powerpoint/2010/main" val="1744399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B2E8F8-8296-A046-88CB-12E9587CB18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0529274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Watson Discovery offers a breadth of innovative solution options for a wide range of problems that businesses in multiple industries are struggling with. </a:t>
            </a:r>
          </a:p>
          <a:p>
            <a:r>
              <a:rPr lang="en-US" sz="1200" b="0" i="0" kern="1200" dirty="0">
                <a:solidFill>
                  <a:schemeClr val="tx1"/>
                </a:solidFill>
                <a:effectLst/>
                <a:latin typeface="Arial" charset="0"/>
                <a:ea typeface="+mn-ea"/>
                <a:cs typeface="+mn-cs"/>
              </a:rPr>
              <a:t> </a:t>
            </a:r>
          </a:p>
          <a:p>
            <a:r>
              <a:rPr lang="en-US" sz="1200" b="0" i="0" kern="1200" dirty="0">
                <a:solidFill>
                  <a:schemeClr val="tx1"/>
                </a:solidFill>
                <a:effectLst/>
                <a:latin typeface="Arial" charset="0"/>
                <a:ea typeface="+mn-ea"/>
                <a:cs typeface="+mn-cs"/>
              </a:rPr>
              <a:t>What we call Voice of the Customer types of Discovery solutions help enterprises uncover the insights hidden in the customer call logs, feedback and other unstructured customer content across channels. These insights can be used to increase responsiveness, reduce support wait times and increase first call resolution rates. </a:t>
            </a:r>
          </a:p>
          <a:p>
            <a:r>
              <a:rPr lang="en-US" sz="1200" b="0" i="0" kern="1200" dirty="0">
                <a:solidFill>
                  <a:schemeClr val="tx1"/>
                </a:solidFill>
                <a:effectLst/>
                <a:latin typeface="Arial" charset="0"/>
                <a:ea typeface="+mn-ea"/>
                <a:cs typeface="+mn-cs"/>
              </a:rPr>
              <a:t> </a:t>
            </a:r>
          </a:p>
          <a:p>
            <a:r>
              <a:rPr lang="en-US" sz="1200" b="0" i="0" kern="1200" dirty="0">
                <a:solidFill>
                  <a:schemeClr val="tx1"/>
                </a:solidFill>
                <a:effectLst/>
                <a:latin typeface="Arial" charset="0"/>
                <a:ea typeface="+mn-ea"/>
                <a:cs typeface="+mn-cs"/>
              </a:rPr>
              <a:t>Similarly News Alerting, Search and Trends with Discovery gives knowledge workers the ability to use current events and news headlines to speed more effective decision-making, whether it’s to control where an ad is placed or to gain visibility to all sides of an issue, rapidly and in context, and help avoid bias or a vital missed connection. </a:t>
            </a:r>
          </a:p>
          <a:p>
            <a:r>
              <a:rPr lang="en-US" sz="1200" b="0" i="0" kern="1200" dirty="0">
                <a:solidFill>
                  <a:schemeClr val="tx1"/>
                </a:solidFill>
                <a:effectLst/>
                <a:latin typeface="Arial" charset="0"/>
                <a:ea typeface="+mn-ea"/>
                <a:cs typeface="+mn-cs"/>
              </a:rPr>
              <a:t> </a:t>
            </a:r>
          </a:p>
          <a:p>
            <a:r>
              <a:rPr lang="en-US" sz="1200" b="0" i="0" kern="1200" dirty="0">
                <a:solidFill>
                  <a:schemeClr val="tx1"/>
                </a:solidFill>
                <a:effectLst/>
                <a:latin typeface="Arial" charset="0"/>
                <a:ea typeface="+mn-ea"/>
                <a:cs typeface="+mn-cs"/>
              </a:rPr>
              <a:t>And for knowledge workers who are constantly challenged to sift through massive amounts of ever-shifting data, Discovery offers profoundly valuable assistance by combing through the data at speeds humans can never achieve, to help them find the answers buried in documents</a:t>
            </a:r>
            <a:r>
              <a:rPr lang="en-US" sz="1200" b="0" i="0" kern="1200" baseline="0" dirty="0">
                <a:solidFill>
                  <a:schemeClr val="tx1"/>
                </a:solidFill>
                <a:effectLst/>
                <a:latin typeface="Arial" charset="0"/>
                <a:ea typeface="+mn-ea"/>
                <a:cs typeface="+mn-cs"/>
              </a:rPr>
              <a:t> and by </a:t>
            </a:r>
            <a:r>
              <a:rPr lang="en-US" sz="1200" b="0" i="0" kern="1200" dirty="0">
                <a:solidFill>
                  <a:schemeClr val="tx1"/>
                </a:solidFill>
                <a:effectLst/>
                <a:latin typeface="Arial" charset="0"/>
                <a:ea typeface="+mn-ea"/>
                <a:cs typeface="+mn-cs"/>
              </a:rPr>
              <a:t>identify patterns and similarities. Employees can then spend more time more consistently and effectively considering options and taking actions to produce better results. </a:t>
            </a:r>
          </a:p>
        </p:txBody>
      </p:sp>
      <p:sp>
        <p:nvSpPr>
          <p:cNvPr id="4" name="Slide Number Placeholder 3"/>
          <p:cNvSpPr>
            <a:spLocks noGrp="1"/>
          </p:cNvSpPr>
          <p:nvPr>
            <p:ph type="sldNum" sz="quarter" idx="10"/>
          </p:nvPr>
        </p:nvSpPr>
        <p:spPr/>
        <p:txBody>
          <a:bodyPr/>
          <a:lstStyle/>
          <a:p>
            <a:fld id="{20AED143-1506-434C-B47D-CBF33F177BEB}"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397253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Notes Placeholder 2"/>
          <p:cNvSpPr>
            <a:spLocks noGrp="1"/>
          </p:cNvSpPr>
          <p:nvPr>
            <p:ph type="body" idx="1"/>
          </p:nvPr>
        </p:nvSpPr>
        <p:spPr bwMode="auto">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47625" numCol="1" anchor="t" anchorCtr="0" compatLnSpc="1">
            <a:prstTxWarp prst="textNoShape">
              <a:avLst/>
            </a:prstTxWarp>
          </a:bodyPr>
          <a:lstStyle/>
          <a:p>
            <a:pPr eaLnBrk="1" hangingPunct="1">
              <a:spcBef>
                <a:spcPct val="0"/>
              </a:spcBef>
            </a:pPr>
            <a:endParaRPr lang="en-US" altLang="en-US" dirty="0" smtClean="0">
              <a:latin typeface="Arial" panose="020B0604020202020204" pitchFamily="34" charset="0"/>
            </a:endParaRPr>
          </a:p>
        </p:txBody>
      </p:sp>
      <p:sp>
        <p:nvSpPr>
          <p:cNvPr id="337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8EE49EF-A6D6-4C61-8EF2-B5A59E7DF854}" type="slidenum">
              <a:rPr lang="en-US" altLang="en-US" sz="1200">
                <a:solidFill>
                  <a:prstClr val="black"/>
                </a:solidFill>
              </a:rPr>
              <a:pPr/>
              <a:t>17</a:t>
            </a:fld>
            <a:endParaRPr lang="en-US" altLang="en-US" sz="1200" dirty="0">
              <a:solidFill>
                <a:prstClr val="black"/>
              </a:solidFill>
            </a:endParaRPr>
          </a:p>
        </p:txBody>
      </p:sp>
    </p:spTree>
    <p:extLst>
      <p:ext uri="{BB962C8B-B14F-4D97-AF65-F5344CB8AC3E}">
        <p14:creationId xmlns:p14="http://schemas.microsoft.com/office/powerpoint/2010/main" val="574502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WKS</a:t>
            </a:r>
            <a:r>
              <a:rPr lang="en-US" baseline="0" dirty="0"/>
              <a:t> addresses the three challenges</a:t>
            </a:r>
          </a:p>
          <a:p>
            <a:endParaRPr lang="en-US" baseline="0" dirty="0"/>
          </a:p>
          <a:p>
            <a:pPr marL="228600" indent="-228600">
              <a:buAutoNum type="arabicPeriod"/>
            </a:pPr>
            <a:r>
              <a:rPr lang="en-US" baseline="0" dirty="0"/>
              <a:t>NL complexity </a:t>
            </a:r>
          </a:p>
          <a:p>
            <a:pPr marL="228600" indent="-228600">
              <a:buFontTx/>
              <a:buChar char="-"/>
            </a:pPr>
            <a:r>
              <a:rPr lang="en-US" baseline="0" dirty="0"/>
              <a:t>Use examples to teach Watson. No programming required!</a:t>
            </a:r>
          </a:p>
          <a:p>
            <a:pPr marL="228600" indent="-228600">
              <a:buFontTx/>
              <a:buChar char="-"/>
            </a:pPr>
            <a:r>
              <a:rPr lang="en-US" baseline="0" dirty="0"/>
              <a:t>Allows the subject matter expert to directly interact with and teach the system instead of relying on computer scientists and programmers. </a:t>
            </a:r>
          </a:p>
          <a:p>
            <a:endParaRPr lang="en-US" baseline="0" dirty="0"/>
          </a:p>
          <a:p>
            <a:r>
              <a:rPr lang="en-US" baseline="0" dirty="0"/>
              <a:t>2. Collaboration</a:t>
            </a:r>
          </a:p>
          <a:p>
            <a:r>
              <a:rPr lang="en-US" baseline="0" dirty="0"/>
              <a:t> - Allows multiple subject matter experts to work together</a:t>
            </a:r>
          </a:p>
          <a:p>
            <a:r>
              <a:rPr lang="en-US" baseline="0" dirty="0"/>
              <a:t> - Such collaboration allows multiple SMEs or other team members to teach the system and hence create custom models faster</a:t>
            </a:r>
          </a:p>
          <a:p>
            <a:r>
              <a:rPr lang="en-US" baseline="0" dirty="0"/>
              <a:t> - Collaboration also means that different SMEs work together to verify the veracity of the training data to ensure accuracy</a:t>
            </a:r>
            <a:endParaRPr lang="en-US" dirty="0"/>
          </a:p>
          <a:p>
            <a:endParaRPr lang="en-US" baseline="0" dirty="0"/>
          </a:p>
          <a:p>
            <a:r>
              <a:rPr lang="en-US" baseline="0" dirty="0"/>
              <a:t>3. Use everywhere</a:t>
            </a:r>
          </a:p>
          <a:p>
            <a:r>
              <a:rPr lang="en-US" baseline="0" dirty="0"/>
              <a:t>- No need for further technical work to apply an NLP model.</a:t>
            </a:r>
          </a:p>
          <a:p>
            <a:r>
              <a:rPr lang="en-US" baseline="0" dirty="0"/>
              <a:t>- WKS deploys directly into Watson Discovery, or Watson Natural Language Understanding, or exports to Watson Explorer.</a:t>
            </a:r>
          </a:p>
          <a:p>
            <a:endParaRPr lang="en-US" dirty="0"/>
          </a:p>
        </p:txBody>
      </p:sp>
      <p:sp>
        <p:nvSpPr>
          <p:cNvPr id="4" name="Slide Number Placeholder 3"/>
          <p:cNvSpPr>
            <a:spLocks noGrp="1"/>
          </p:cNvSpPr>
          <p:nvPr>
            <p:ph type="sldNum" sz="quarter" idx="10"/>
          </p:nvPr>
        </p:nvSpPr>
        <p:spPr/>
        <p:txBody>
          <a:bodyPr/>
          <a:lstStyle/>
          <a:p>
            <a:fld id="{20AED143-1506-434C-B47D-CBF33F177BEB}" type="slidenum">
              <a:rPr lang="en-US" smtClean="0"/>
              <a:pPr/>
              <a:t>18</a:t>
            </a:fld>
            <a:endParaRPr lang="en-US" dirty="0"/>
          </a:p>
        </p:txBody>
      </p:sp>
    </p:spTree>
    <p:extLst>
      <p:ext uri="{BB962C8B-B14F-4D97-AF65-F5344CB8AC3E}">
        <p14:creationId xmlns:p14="http://schemas.microsoft.com/office/powerpoint/2010/main" val="2838454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WKS</a:t>
            </a:r>
            <a:r>
              <a:rPr lang="en-US" baseline="0" dirty="0" smtClean="0"/>
              <a:t> deploys custom models directly to NLU, WDS, and AlchemyLanguage.</a:t>
            </a:r>
          </a:p>
          <a:p>
            <a:r>
              <a:rPr lang="en-US" baseline="0" dirty="0" smtClean="0"/>
              <a:t>WKS custom models also can be exported for manual importing into the WEX NLP pipeline (UIMA).</a:t>
            </a:r>
            <a:endParaRPr lang="en-US" dirty="0"/>
          </a:p>
        </p:txBody>
      </p:sp>
      <p:sp>
        <p:nvSpPr>
          <p:cNvPr id="4" name="Slide Number Placeholder 3"/>
          <p:cNvSpPr>
            <a:spLocks noGrp="1"/>
          </p:cNvSpPr>
          <p:nvPr>
            <p:ph type="sldNum" sz="quarter" idx="10"/>
          </p:nvPr>
        </p:nvSpPr>
        <p:spPr/>
        <p:txBody>
          <a:bodyPr/>
          <a:lstStyle/>
          <a:p>
            <a:fld id="{20AED143-1506-434C-B47D-CBF33F177BEB}"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766971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solidFill>
            <a:srgbClr val="FFFFFF"/>
          </a:solidFill>
        </p:spPr>
        <p:txBody>
          <a:bodyPr lIns="0" tIns="0" rIns="0" bIns="47625"/>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6DA9CEFB-44B6-2A4A-B6A8-C1A995D67FA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7923551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AED143-1506-434C-B47D-CBF33F177BEB}"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978787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993860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solidFill>
            <a:srgbClr val="FFFFFF"/>
          </a:solidFill>
        </p:spPr>
        <p:txBody>
          <a:bodyPr lIns="0" tIns="0" rIns="0" bIns="47625"/>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applications include voice control of applications, embedded devices, and vehicle accessories; transcribing meetings and conference calls; and dictating email messages and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6DA9CEFB-44B6-2A4A-B6A8-C1A995D67FA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17824468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applications include voice control of applications, embedded devices, and vehicle accessories; transcribing meetings and conference calls; and dictating email messages and notes.</a:t>
            </a:r>
          </a:p>
        </p:txBody>
      </p:sp>
      <p:sp>
        <p:nvSpPr>
          <p:cNvPr id="4" name="Slide Number Placeholder 3"/>
          <p:cNvSpPr>
            <a:spLocks noGrp="1"/>
          </p:cNvSpPr>
          <p:nvPr>
            <p:ph type="sldNum" sz="quarter" idx="10"/>
          </p:nvPr>
        </p:nvSpPr>
        <p:spPr/>
        <p:txBody>
          <a:bodyPr/>
          <a:lstStyle/>
          <a:p>
            <a:fld id="{7CB2E8F8-8296-A046-88CB-12E9587CB18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6953158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a:ln>
            <a:solidFill>
              <a:srgbClr val="000000"/>
            </a:solidFill>
            <a:miter lim="800000"/>
            <a:headEnd/>
            <a:tailEnd/>
          </a:ln>
        </p:spPr>
      </p:sp>
      <p:sp>
        <p:nvSpPr>
          <p:cNvPr id="21507"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r>
              <a:rPr lang="en-US" altLang="en-US" dirty="0" smtClean="0">
                <a:latin typeface="Arial" panose="020B0604020202020204" pitchFamily="34" charset="0"/>
                <a:cs typeface="Arial" panose="020B0604020202020204" pitchFamily="34" charset="0"/>
              </a:rPr>
              <a:t>Add link to bluemix page before submitting</a:t>
            </a:r>
          </a:p>
        </p:txBody>
      </p:sp>
      <p:sp>
        <p:nvSpPr>
          <p:cNvPr id="21508" name="Slide Number Placeholder 3"/>
          <p:cNvSpPr>
            <a:spLocks noGrp="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MS PGothic" panose="020B0600070205080204" pitchFamily="34" charset="-128"/>
                <a:cs typeface="Arial" panose="020B0604020202020204" pitchFamily="34" charset="0"/>
              </a:defRPr>
            </a:lvl1pPr>
            <a:lvl2pPr marL="39346188" indent="-38871525">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Arial" panose="020B0604020202020204" pitchFamily="34" charset="0"/>
                <a:cs typeface="Arial" panose="020B0604020202020204" pitchFamily="34" charset="0"/>
              </a:defRPr>
            </a:lvl2pPr>
            <a:lvl3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Arial" panose="020B0604020202020204" pitchFamily="34" charset="0"/>
                <a:cs typeface="Arial" panose="020B0604020202020204" pitchFamily="34" charset="0"/>
              </a:defRPr>
            </a:lvl3pPr>
            <a:lvl4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Arial" panose="020B0604020202020204" pitchFamily="34" charset="0"/>
                <a:cs typeface="Arial" panose="020B0604020202020204" pitchFamily="34" charset="0"/>
              </a:defRPr>
            </a:lvl4pPr>
            <a:lvl5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buClrTx/>
              <a:buSzTx/>
              <a:buFontTx/>
              <a:buNone/>
            </a:pPr>
            <a:fld id="{ABD81431-F2DE-43B0-A727-B7E9FF0031B9}" type="slidenum">
              <a:rPr lang="en-US" altLang="en-US" sz="1800">
                <a:latin typeface="Arial" panose="020B0604020202020204" pitchFamily="34" charset="0"/>
                <a:ea typeface="ヒラギノ角ゴ Pro W3" pitchFamily="1" charset="-128"/>
              </a:rPr>
              <a:pPr>
                <a:spcBef>
                  <a:spcPct val="0"/>
                </a:spcBef>
                <a:buClrTx/>
                <a:buSzTx/>
                <a:buFontTx/>
                <a:buNone/>
              </a:pPr>
              <a:t>25</a:t>
            </a:fld>
            <a:endParaRPr lang="en-US" altLang="en-US" sz="1800" dirty="0">
              <a:latin typeface="Arial" panose="020B0604020202020204" pitchFamily="34" charset="0"/>
              <a:ea typeface="ヒラギノ角ゴ Pro W3" pitchFamily="1" charset="-128"/>
            </a:endParaRPr>
          </a:p>
        </p:txBody>
      </p:sp>
    </p:spTree>
    <p:extLst>
      <p:ext uri="{BB962C8B-B14F-4D97-AF65-F5344CB8AC3E}">
        <p14:creationId xmlns:p14="http://schemas.microsoft.com/office/powerpoint/2010/main" val="941964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https://www.ibm.com/watson/services/tone-analyzer/</a:t>
            </a:r>
            <a:endParaRPr lang="en-US" dirty="0"/>
          </a:p>
        </p:txBody>
      </p:sp>
      <p:sp>
        <p:nvSpPr>
          <p:cNvPr id="4" name="Slide Number Placeholder 3"/>
          <p:cNvSpPr>
            <a:spLocks noGrp="1"/>
          </p:cNvSpPr>
          <p:nvPr>
            <p:ph type="sldNum" sz="quarter" idx="10"/>
          </p:nvPr>
        </p:nvSpPr>
        <p:spPr/>
        <p:txBody>
          <a:bodyPr/>
          <a:lstStyle/>
          <a:p>
            <a:fld id="{F6A0F920-71DB-F540-88C4-9D139A74EDE5}"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14611179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solidFill>
            <a:srgbClr val="FFFFFF"/>
          </a:solidFill>
        </p:spPr>
        <p:txBody>
          <a:bodyPr lIns="0" tIns="0" rIns="0" bIns="47625"/>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6DA9CEFB-44B6-2A4A-B6A8-C1A995D67FA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16302481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solidFill>
                  <a:srgbClr val="9778CA"/>
                </a:solidFill>
                <a:latin typeface="IBM Plex Sans Light" charset="0"/>
                <a:ea typeface="IBM Plex Sans Light" charset="0"/>
                <a:cs typeface="IBM Plex Sans Light" charset="0"/>
              </a:rPr>
              <a:t>Data Privacy: </a:t>
            </a:r>
            <a:r>
              <a:rPr lang="en-US" sz="1200" dirty="0" smtClean="0">
                <a:latin typeface="IBM Plex Sans Light" charset="0"/>
                <a:ea typeface="IBM Plex Sans Light" charset="0"/>
                <a:cs typeface="IBM Plex Sans Light" charset="0"/>
              </a:rPr>
              <a:t>Google and Microsoft’s agreements will need evaluation by legal teams for ownership and data mining</a:t>
            </a:r>
            <a:r>
              <a:rPr lang="en-US" sz="1200" dirty="0" smtClean="0">
                <a:latin typeface="IBM Plex Sans Light" charset="0"/>
                <a:ea typeface="IBM Plex Sans Light" charset="0"/>
                <a:cs typeface="IBM Plex Sans Light" charset="0"/>
              </a:rPr>
              <a:t>.</a:t>
            </a:r>
            <a:endParaRPr lang="en-US" sz="1200" dirty="0" smtClean="0">
              <a:latin typeface="IBM Plex Sans Light" charset="0"/>
              <a:ea typeface="IBM Plex Sans Light" charset="0"/>
              <a:cs typeface="IBM Plex Sans Light" charset="0"/>
            </a:endParaRPr>
          </a:p>
          <a:p>
            <a:pPr>
              <a:spcBef>
                <a:spcPts val="800"/>
              </a:spcBef>
            </a:pPr>
            <a:r>
              <a:rPr lang="en-US" sz="1200" b="1" dirty="0" smtClean="0">
                <a:solidFill>
                  <a:srgbClr val="9778CA"/>
                </a:solidFill>
                <a:latin typeface="IBM Plex Sans Light" charset="0"/>
                <a:ea typeface="IBM Plex Sans Light" charset="0"/>
                <a:cs typeface="IBM Plex Sans Light" charset="0"/>
              </a:rPr>
              <a:t>Security: </a:t>
            </a:r>
            <a:r>
              <a:rPr lang="en-US" sz="1200" dirty="0" smtClean="0">
                <a:latin typeface="IBM Plex Sans Light" charset="0"/>
                <a:ea typeface="IBM Plex Sans Light" charset="0"/>
                <a:cs typeface="IBM Plex Sans Light" charset="0"/>
              </a:rPr>
              <a:t>All Watson Services are officially ISO27001, ISO27017 and ISO27018 certified. This allows IBM to offer better security standards for all their offerings in all deployment models (Standard, Premium &amp; Dedicated). Furthermore, LT has end to end encryption also available in all deployment models. Compute isolation is available in Premium versions of the offering. </a:t>
            </a:r>
          </a:p>
          <a:p>
            <a:pPr>
              <a:spcBef>
                <a:spcPts val="800"/>
              </a:spcBef>
            </a:pPr>
            <a:r>
              <a:rPr lang="en-US" sz="1200" b="1" dirty="0" smtClean="0">
                <a:solidFill>
                  <a:srgbClr val="9778CA"/>
                </a:solidFill>
                <a:latin typeface="IBM Plex Sans Light" charset="0"/>
                <a:ea typeface="IBM Plex Sans Light" charset="0"/>
                <a:cs typeface="IBM Plex Sans Light" charset="0"/>
              </a:rPr>
              <a:t>Native Translation Accuracy:  </a:t>
            </a:r>
            <a:r>
              <a:rPr lang="en-US" sz="1200" dirty="0" smtClean="0">
                <a:latin typeface="IBM Plex Sans Light" charset="0"/>
                <a:ea typeface="IBM Plex Sans Light" charset="0"/>
                <a:cs typeface="IBM Plex Sans Light" charset="0"/>
              </a:rPr>
              <a:t>Though Microsoft and Google offer translations for Word, phrases and sentences, Watson’s accuracy on Sentences is much higher than other two </a:t>
            </a:r>
            <a:r>
              <a:rPr lang="en-US" sz="1200" dirty="0" smtClean="0">
                <a:latin typeface="IBM Plex Sans Light" charset="0"/>
                <a:ea typeface="IBM Plex Sans Light" charset="0"/>
                <a:cs typeface="IBM Plex Sans Light" charset="0"/>
              </a:rPr>
              <a:t>vendors</a:t>
            </a:r>
            <a:endParaRPr lang="en-US" sz="1200" dirty="0" smtClean="0">
              <a:latin typeface="IBM Plex Sans Light" charset="0"/>
              <a:ea typeface="IBM Plex Sans Light" charset="0"/>
              <a:cs typeface="IBM Plex Sans Light" charset="0"/>
            </a:endParaRPr>
          </a:p>
          <a:p>
            <a:pPr>
              <a:spcBef>
                <a:spcPts val="800"/>
              </a:spcBef>
            </a:pPr>
            <a:r>
              <a:rPr lang="en-US" sz="1200" b="1" dirty="0" smtClean="0">
                <a:solidFill>
                  <a:srgbClr val="9778CA"/>
                </a:solidFill>
                <a:latin typeface="IBM Plex Sans Light" charset="0"/>
                <a:ea typeface="IBM Plex Sans Light" charset="0"/>
                <a:cs typeface="IBM Plex Sans Light" charset="0"/>
              </a:rPr>
              <a:t>Customization (Customized Model):  </a:t>
            </a:r>
            <a:r>
              <a:rPr lang="en-US" sz="1200" dirty="0" smtClean="0">
                <a:latin typeface="IBM Plex Sans Light" charset="0"/>
                <a:ea typeface="IBM Plex Sans Light" charset="0"/>
                <a:cs typeface="IBM Plex Sans Light" charset="0"/>
              </a:rPr>
              <a:t>Microsoft natively does not offer customizations for their machine learning models and allows customizations only for the statistical machine translation models which are not as proficient. Furthermore, for parallel customization you need about 200,000 words in source and target languages for a good model. With IBM LT, you can do both types of customization on the neural machine models. Relying on forced glossary is effective for quick results whereas parallel customization helps fluency</a:t>
            </a:r>
            <a:r>
              <a:rPr lang="en-US" sz="1200" dirty="0" smtClean="0">
                <a:latin typeface="IBM Plex Sans Light" charset="0"/>
                <a:ea typeface="IBM Plex Sans Light" charset="0"/>
                <a:cs typeface="IBM Plex Sans Light" charset="0"/>
              </a:rPr>
              <a:t>.</a:t>
            </a:r>
            <a:endParaRPr lang="en-US" sz="1200" dirty="0" smtClean="0">
              <a:latin typeface="IBM Plex Sans Light" charset="0"/>
              <a:ea typeface="IBM Plex Sans Light" charset="0"/>
              <a:cs typeface="IBM Plex Sans Light" charset="0"/>
            </a:endParaRPr>
          </a:p>
          <a:p>
            <a:pPr>
              <a:spcBef>
                <a:spcPts val="800"/>
              </a:spcBef>
            </a:pPr>
            <a:r>
              <a:rPr lang="en-US" sz="1200" b="1" dirty="0" smtClean="0">
                <a:solidFill>
                  <a:srgbClr val="9778CA"/>
                </a:solidFill>
                <a:latin typeface="IBM Plex Sans Light" charset="0"/>
                <a:ea typeface="IBM Plex Sans Light" charset="0"/>
                <a:cs typeface="IBM Plex Sans Light" charset="0"/>
              </a:rPr>
              <a:t>Document &amp; Website Translation: </a:t>
            </a:r>
            <a:r>
              <a:rPr lang="en-US" sz="1200" dirty="0" smtClean="0">
                <a:latin typeface="IBM Plex Sans Light" charset="0"/>
                <a:ea typeface="IBM Plex Sans Light" charset="0"/>
                <a:cs typeface="IBM Plex Sans Light" charset="0"/>
              </a:rPr>
              <a:t>Allow enterprises to translate MS Office files (ppt, word, excel) while preserving format. i.e. You can translate an entire PowerPoint and preserve all formatting. </a:t>
            </a:r>
            <a:br>
              <a:rPr lang="en-US" sz="1200" dirty="0" smtClean="0">
                <a:latin typeface="IBM Plex Sans Light" charset="0"/>
                <a:ea typeface="IBM Plex Sans Light" charset="0"/>
                <a:cs typeface="IBM Plex Sans Light" charset="0"/>
              </a:rPr>
            </a:br>
            <a:r>
              <a:rPr lang="en-US" sz="1200" dirty="0" smtClean="0">
                <a:latin typeface="IBM Plex Sans" charset="0"/>
                <a:ea typeface="IBM Plex Sans" charset="0"/>
                <a:cs typeface="IBM Plex Sans" charset="0"/>
              </a:rPr>
              <a:t>IBM will also release a beta feature that translates pdf to docx and preserves. Later, we will release a pdf to pdf translation as well. From our analysis no other vendor in the market does this today.</a:t>
            </a:r>
          </a:p>
          <a:p>
            <a:endParaRPr lang="en-US" dirty="0"/>
          </a:p>
        </p:txBody>
      </p:sp>
      <p:sp>
        <p:nvSpPr>
          <p:cNvPr id="4" name="Slide Number Placeholder 3"/>
          <p:cNvSpPr>
            <a:spLocks noGrp="1"/>
          </p:cNvSpPr>
          <p:nvPr>
            <p:ph type="sldNum" sz="quarter" idx="10"/>
          </p:nvPr>
        </p:nvSpPr>
        <p:spPr/>
        <p:txBody>
          <a:bodyPr/>
          <a:lstStyle/>
          <a:p>
            <a:fld id="{7CB2E8F8-8296-A046-88CB-12E9587CB18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4195471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F3F0F7-14B0-9141-A02D-4BFD3665039A}" type="slidenum">
              <a:rPr lang="en-US" smtClean="0"/>
              <a:t>29</a:t>
            </a:fld>
            <a:endParaRPr lang="en-US" dirty="0"/>
          </a:p>
        </p:txBody>
      </p:sp>
    </p:spTree>
    <p:extLst>
      <p:ext uri="{BB962C8B-B14F-4D97-AF65-F5344CB8AC3E}">
        <p14:creationId xmlns:p14="http://schemas.microsoft.com/office/powerpoint/2010/main" val="1968057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Best Practices guide - https://www.ibm.com/watson/assets-watson/pdf/Watson-NLC-Links-Best-Practices-Design-Patterns.pdf</a:t>
            </a:r>
            <a:endParaRPr lang="en-US" dirty="0"/>
          </a:p>
        </p:txBody>
      </p:sp>
      <p:sp>
        <p:nvSpPr>
          <p:cNvPr id="4" name="Slide Number Placeholder 3"/>
          <p:cNvSpPr>
            <a:spLocks noGrp="1"/>
          </p:cNvSpPr>
          <p:nvPr>
            <p:ph type="sldNum" sz="quarter" idx="10"/>
          </p:nvPr>
        </p:nvSpPr>
        <p:spPr/>
        <p:txBody>
          <a:bodyPr/>
          <a:lstStyle/>
          <a:p>
            <a:fld id="{7CB2E8F8-8296-A046-88CB-12E9587CB18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18308361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F3F0F7-14B0-9141-A02D-4BFD3665039A}" type="slidenum">
              <a:rPr lang="en-US" smtClean="0"/>
              <a:t>31</a:t>
            </a:fld>
            <a:endParaRPr lang="en-US" dirty="0"/>
          </a:p>
        </p:txBody>
      </p:sp>
    </p:spTree>
    <p:extLst>
      <p:ext uri="{BB962C8B-B14F-4D97-AF65-F5344CB8AC3E}">
        <p14:creationId xmlns:p14="http://schemas.microsoft.com/office/powerpoint/2010/main" val="7302302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xfrm>
            <a:off x="0" y="8685213"/>
            <a:ext cx="2971800" cy="457200"/>
          </a:xfrm>
          <a:prstGeom prst="rect">
            <a:avLst/>
          </a:prstGeom>
        </p:spPr>
        <p:txBody>
          <a:bodyPr/>
          <a:lstStyle/>
          <a:p>
            <a:pPr>
              <a:defRPr/>
            </a:pPr>
            <a:r>
              <a:rPr lang="en-US" dirty="0">
                <a:solidFill>
                  <a:prstClr val="black"/>
                </a:solidFill>
              </a:rPr>
              <a:t>IBM Analytics</a:t>
            </a:r>
            <a:br>
              <a:rPr lang="en-US" dirty="0">
                <a:solidFill>
                  <a:prstClr val="black"/>
                </a:solidFill>
              </a:rPr>
            </a:br>
            <a:r>
              <a:rPr lang="en-US" dirty="0">
                <a:solidFill>
                  <a:prstClr val="black"/>
                </a:solidFill>
              </a:rPr>
              <a:t>© </a:t>
            </a:r>
            <a:r>
              <a:rPr lang="is-IS">
                <a:solidFill>
                  <a:prstClr val="black"/>
                </a:solidFill>
              </a:rPr>
              <a:t>2017</a:t>
            </a:r>
            <a:r>
              <a:rPr lang="en-US" dirty="0">
                <a:solidFill>
                  <a:prstClr val="black"/>
                </a:solidFill>
              </a:rPr>
              <a:t> IBM Corporation</a:t>
            </a:r>
          </a:p>
        </p:txBody>
      </p:sp>
      <p:sp>
        <p:nvSpPr>
          <p:cNvPr id="7" name="Rectangle 7"/>
          <p:cNvSpPr>
            <a:spLocks noGrp="1" noChangeArrowheads="1"/>
          </p:cNvSpPr>
          <p:nvPr>
            <p:ph type="sldNum" sz="quarter" idx="5"/>
          </p:nvPr>
        </p:nvSpPr>
        <p:spPr>
          <a:xfrm>
            <a:off x="3884613" y="8685213"/>
            <a:ext cx="2971800" cy="457200"/>
          </a:xfrm>
          <a:prstGeom prst="rect">
            <a:avLst/>
          </a:prstGeom>
        </p:spPr>
        <p:txBody>
          <a:bodyPr/>
          <a:lstStyle/>
          <a:p>
            <a:pPr>
              <a:defRPr/>
            </a:pPr>
            <a:fld id="{FE8E9A4A-E2A2-C44A-8960-8EF5E9FBF901}" type="slidenum">
              <a:rPr lang="en-US">
                <a:solidFill>
                  <a:prstClr val="black"/>
                </a:solidFill>
              </a:rPr>
              <a:pPr>
                <a:defRPr/>
              </a:pPr>
              <a:t>32</a:t>
            </a:fld>
            <a:endParaRPr lang="en-US" dirty="0">
              <a:solidFill>
                <a:prstClr val="black"/>
              </a:solidFill>
            </a:endParaRPr>
          </a:p>
        </p:txBody>
      </p:sp>
      <p:sp>
        <p:nvSpPr>
          <p:cNvPr id="71682" name="Rectangle 2"/>
          <p:cNvSpPr>
            <a:spLocks noGrp="1" noRot="1" noChangeAspect="1" noChangeArrowheads="1" noTextEdit="1"/>
          </p:cNvSpPr>
          <p:nvPr>
            <p:ph type="sldImg"/>
          </p:nvPr>
        </p:nvSpPr>
        <p:spPr>
          <a:xfrm>
            <a:off x="1003300" y="642938"/>
            <a:ext cx="4903788" cy="2759075"/>
          </a:xfrm>
          <a:ln/>
          <a:extLst>
            <a:ext uri="{FAA26D3D-D897-4be2-8F04-BA451C77F1D7}">
              <ma14:placeholderFlag xmlns:ma14="http://schemas.microsoft.com/office/mac/drawingml/2011/main" val="1"/>
            </a:ext>
          </a:extLst>
        </p:spPr>
      </p:sp>
      <p:sp>
        <p:nvSpPr>
          <p:cNvPr id="71683" name="Rectangle 3"/>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843184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2059952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2017 IDC report: http://idcdocserv.com/US42072917e_IBM</a:t>
            </a:r>
          </a:p>
        </p:txBody>
      </p:sp>
      <p:sp>
        <p:nvSpPr>
          <p:cNvPr id="4" name="Slide Number Placeholder 3"/>
          <p:cNvSpPr>
            <a:spLocks noGrp="1"/>
          </p:cNvSpPr>
          <p:nvPr>
            <p:ph type="sldNum" sz="quarter" idx="10"/>
          </p:nvPr>
        </p:nvSpPr>
        <p:spPr/>
        <p:txBody>
          <a:bodyPr/>
          <a:lstStyle/>
          <a:p>
            <a:fld id="{18D02FFD-07D4-5C4F-BD77-921008177348}"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535499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25000" lnSpcReduction="20000"/>
          </a:bodyPr>
          <a:lstStyle/>
          <a:p>
            <a:pPr marL="342900" lvl="0" indent="-342900">
              <a:buFont typeface="Arial"/>
              <a:buChar char="•"/>
            </a:pPr>
            <a:r>
              <a:rPr lang="en-US" sz="10000" dirty="0" smtClean="0">
                <a:solidFill>
                  <a:schemeClr val="tx1"/>
                </a:solidFill>
                <a:effectLst/>
                <a:latin typeface="Arial" charset="0"/>
                <a:ea typeface="Arial" charset="0"/>
                <a:cs typeface="Arial" charset="0"/>
                <a:sym typeface="Lucida Grande" charset="0"/>
              </a:rPr>
              <a:t>Humans </a:t>
            </a:r>
            <a:r>
              <a:rPr lang="en-US" sz="10000" dirty="0">
                <a:solidFill>
                  <a:schemeClr val="tx1"/>
                </a:solidFill>
                <a:effectLst/>
                <a:latin typeface="Arial" charset="0"/>
                <a:ea typeface="Arial" charset="0"/>
                <a:cs typeface="Arial" charset="0"/>
                <a:sym typeface="Lucida Grande" charset="0"/>
              </a:rPr>
              <a:t>are inherently capable of a set of skills that help us learn, discover and make decisions: </a:t>
            </a:r>
          </a:p>
          <a:p>
            <a:pPr marL="342900" lvl="0" indent="-342900">
              <a:buFont typeface="Arial"/>
              <a:buChar char="•"/>
            </a:pPr>
            <a:r>
              <a:rPr lang="en-US" sz="10000" dirty="0">
                <a:solidFill>
                  <a:schemeClr val="tx1"/>
                </a:solidFill>
                <a:effectLst/>
                <a:latin typeface="Arial" charset="0"/>
                <a:ea typeface="Arial" charset="0"/>
                <a:cs typeface="Arial" charset="0"/>
                <a:sym typeface="Lucida Grande" charset="0"/>
              </a:rPr>
              <a:t>We can apply common sense, morals, and reason through dilemmas; we can dream up new ideas and make generalizations when essential clues and pieces of information are missing. </a:t>
            </a:r>
          </a:p>
          <a:p>
            <a:pPr marL="342900" lvl="0" indent="-342900">
              <a:buFont typeface="Arial"/>
              <a:buChar char="•"/>
            </a:pPr>
            <a:r>
              <a:rPr lang="en-US" sz="10000" dirty="0">
                <a:solidFill>
                  <a:schemeClr val="tx1"/>
                </a:solidFill>
                <a:effectLst/>
                <a:latin typeface="Arial" charset="0"/>
                <a:ea typeface="Arial" charset="0"/>
                <a:cs typeface="Arial" charset="0"/>
                <a:sym typeface="Lucida Grande" charset="0"/>
              </a:rPr>
              <a:t>But we’re restricted by the time it takes to learn, process, and absorb new information and limited by the unconscious biases we all possess that influence the decisions we make. </a:t>
            </a:r>
          </a:p>
          <a:p>
            <a:pPr marL="0" indent="0">
              <a:buFont typeface="Arial"/>
              <a:buNone/>
            </a:pPr>
            <a:endParaRPr lang="en-US" sz="2100" dirty="0">
              <a:solidFill>
                <a:schemeClr val="tx1"/>
              </a:solidFill>
              <a:effectLst/>
              <a:latin typeface="Lucida Grande"/>
              <a:ea typeface="ＭＳ Ｐゴシック" charset="0"/>
              <a:cs typeface="Lucida Grande"/>
              <a:sym typeface="Lucida Grande" charset="0"/>
            </a:endParaRPr>
          </a:p>
        </p:txBody>
      </p:sp>
    </p:spTree>
    <p:extLst>
      <p:ext uri="{BB962C8B-B14F-4D97-AF65-F5344CB8AC3E}">
        <p14:creationId xmlns:p14="http://schemas.microsoft.com/office/powerpoint/2010/main" val="1090477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b="1" dirty="0">
              <a:solidFill>
                <a:srgbClr val="000000"/>
              </a:solidFill>
              <a:effectLst/>
              <a:latin typeface="Arial"/>
              <a:cs typeface="Arial"/>
              <a:sym typeface="Lucida Grande"/>
            </a:endParaRPr>
          </a:p>
          <a:p>
            <a:pPr lvl="0"/>
            <a:r>
              <a:rPr lang="en-US" sz="1200" b="1" dirty="0">
                <a:solidFill>
                  <a:srgbClr val="000000"/>
                </a:solidFill>
                <a:effectLst/>
                <a:latin typeface="Arial"/>
                <a:cs typeface="Arial"/>
                <a:sym typeface="Lucida Grande"/>
              </a:rPr>
              <a:t>Understand: </a:t>
            </a:r>
            <a:r>
              <a:rPr lang="en-US" sz="1200" dirty="0">
                <a:solidFill>
                  <a:srgbClr val="000000"/>
                </a:solidFill>
                <a:effectLst/>
                <a:latin typeface="Arial"/>
                <a:cs typeface="Arial"/>
                <a:sym typeface="Lucida Grande"/>
              </a:rPr>
              <a:t>Two</a:t>
            </a:r>
            <a:r>
              <a:rPr lang="en-US" sz="1200" baseline="0" dirty="0">
                <a:solidFill>
                  <a:srgbClr val="000000"/>
                </a:solidFill>
                <a:effectLst/>
                <a:latin typeface="Arial"/>
                <a:cs typeface="Arial"/>
                <a:sym typeface="Lucida Grande"/>
              </a:rPr>
              <a:t> key attributes define understand. First, the</a:t>
            </a:r>
            <a:r>
              <a:rPr lang="en-US" sz="1200" dirty="0">
                <a:solidFill>
                  <a:srgbClr val="000000"/>
                </a:solidFill>
                <a:effectLst/>
                <a:latin typeface="Arial"/>
                <a:cs typeface="Arial"/>
                <a:sym typeface="Lucida Grande"/>
              </a:rPr>
              <a:t> ability of a system to navigate the complexities of human speech–</a:t>
            </a:r>
            <a:r>
              <a:rPr lang="en-US" sz="1200" baseline="0" dirty="0">
                <a:solidFill>
                  <a:srgbClr val="000000"/>
                </a:solidFill>
                <a:effectLst/>
                <a:latin typeface="Arial"/>
                <a:cs typeface="Arial"/>
                <a:sym typeface="Lucida Grande"/>
              </a:rPr>
              <a:t> understanding the idiosyncrasies, colloquialisms and knowing the ways we would express ourselves to one another. This is not an easy task. We say things like, “This morning I got a haircut.” This could reference the barbershop, OR a bad financial trade. The second attribute is being able to put content into context- not search and keyword– but actually bringing forward relevant, actionable content.</a:t>
            </a:r>
            <a:endParaRPr lang="en-US" sz="1200" dirty="0">
              <a:effectLst/>
              <a:latin typeface="Arial"/>
              <a:cs typeface="Arial"/>
              <a:sym typeface="Lucida Grande"/>
            </a:endParaRPr>
          </a:p>
          <a:p>
            <a:pPr lvl="0"/>
            <a:r>
              <a:rPr lang="en-US" sz="1200" b="1" dirty="0">
                <a:solidFill>
                  <a:srgbClr val="000000"/>
                </a:solidFill>
                <a:effectLst/>
                <a:latin typeface="Arial"/>
                <a:cs typeface="Arial"/>
                <a:sym typeface="Lucida Grande"/>
              </a:rPr>
              <a:t>Reason: </a:t>
            </a:r>
            <a:r>
              <a:rPr lang="en-US" sz="1200" dirty="0">
                <a:solidFill>
                  <a:srgbClr val="000000"/>
                </a:solidFill>
                <a:effectLst/>
                <a:latin typeface="Arial"/>
                <a:cs typeface="Arial"/>
                <a:sym typeface="Lucida Grande"/>
              </a:rPr>
              <a:t>There are very</a:t>
            </a:r>
            <a:r>
              <a:rPr lang="en-US" sz="1200" baseline="0" dirty="0">
                <a:solidFill>
                  <a:srgbClr val="000000"/>
                </a:solidFill>
                <a:effectLst/>
                <a:latin typeface="Arial"/>
                <a:cs typeface="Arial"/>
                <a:sym typeface="Lucida Grande"/>
              </a:rPr>
              <a:t> few times where we, as humans, are presented with information that is useful WITHOUT having to infer from the data to extract what we need for our purposes. In doing so, we are reasoning with a purpose– often generating a hypothesis and then proving out the theory. This is something cognitive systems, like Watson, can do.</a:t>
            </a:r>
          </a:p>
          <a:p>
            <a:pPr lvl="0"/>
            <a:r>
              <a:rPr lang="en-US" sz="1200" b="1" baseline="0" dirty="0">
                <a:solidFill>
                  <a:srgbClr val="000000"/>
                </a:solidFill>
                <a:effectLst/>
                <a:latin typeface="Arial"/>
                <a:cs typeface="Arial"/>
                <a:sym typeface="Lucida Grande"/>
              </a:rPr>
              <a:t>Learn: </a:t>
            </a:r>
            <a:r>
              <a:rPr lang="en-US" sz="1200" baseline="0" dirty="0">
                <a:solidFill>
                  <a:srgbClr val="000000"/>
                </a:solidFill>
                <a:effectLst/>
                <a:latin typeface="Arial"/>
                <a:cs typeface="Arial"/>
                <a:sym typeface="Lucida Grande"/>
              </a:rPr>
              <a:t>Cognitive systems are fundamentally different from traditional computational computers, which are hard coded with rules and logic, following a decision tree format. Cognitive systems get progressively smarter with each outcome, action, iteration– with each new peace of information.</a:t>
            </a:r>
            <a:endParaRPr lang="en-US" sz="1200" baseline="0" dirty="0">
              <a:solidFill>
                <a:sysClr val="windowText" lastClr="000000"/>
              </a:solidFill>
              <a:effectLst/>
              <a:latin typeface="Arial"/>
              <a:cs typeface="Arial"/>
              <a:sym typeface="Lucida Grande"/>
            </a:endParaRPr>
          </a:p>
          <a:p>
            <a:pPr lvl="0"/>
            <a:r>
              <a:rPr lang="en-US" sz="1200" b="1" dirty="0">
                <a:sym typeface="Helvetica Neue"/>
              </a:rPr>
              <a:t>Interact: </a:t>
            </a:r>
            <a:r>
              <a:rPr lang="en-US" sz="1200" b="0" i="0" spc="29" dirty="0">
                <a:solidFill>
                  <a:schemeClr val="bg2"/>
                </a:solidFill>
                <a:latin typeface="IBM Plex Sans Regular" charset="0"/>
                <a:ea typeface="IBM Eliot Sans Regular" charset="0"/>
                <a:cs typeface="IBM Eliot Sans Regular" charset="0"/>
                <a:sym typeface="IBM Eliot Sans"/>
              </a:rPr>
              <a:t>With abilities to see, talk and hear, cognitive systems </a:t>
            </a:r>
            <a:r>
              <a:rPr lang="en-US" sz="1200" b="0" i="0" spc="29" dirty="0">
                <a:solidFill>
                  <a:schemeClr val="accent1">
                    <a:lumMod val="60000"/>
                    <a:lumOff val="40000"/>
                  </a:schemeClr>
                </a:solidFill>
                <a:latin typeface="IBM Plex Sans Regular" charset="0"/>
                <a:ea typeface="IBM Eliot Sans Regular" charset="0"/>
                <a:cs typeface="IBM Eliot Sans Regular" charset="0"/>
                <a:sym typeface="IBM Eliot Sans"/>
              </a:rPr>
              <a:t>interact with humans in a natural way. </a:t>
            </a:r>
            <a:endParaRPr lang="en-US" sz="1200" b="0" i="0" spc="29" dirty="0">
              <a:solidFill>
                <a:schemeClr val="accent1">
                  <a:lumMod val="60000"/>
                  <a:lumOff val="40000"/>
                </a:schemeClr>
              </a:solidFill>
              <a:latin typeface="IBM Plex Sans Regular" charset="0"/>
              <a:ea typeface="IBM Eliot Sans Regular" charset="0"/>
              <a:cs typeface="IBM Eliot Sans Regular" charset="0"/>
              <a:sym typeface="Helvetica" charset="0"/>
            </a:endParaRPr>
          </a:p>
        </p:txBody>
      </p:sp>
    </p:spTree>
    <p:extLst>
      <p:ext uri="{BB962C8B-B14F-4D97-AF65-F5344CB8AC3E}">
        <p14:creationId xmlns:p14="http://schemas.microsoft.com/office/powerpoint/2010/main" val="168183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a:buAutoNum type="arabicPeriod"/>
              <a:defRPr/>
            </a:pPr>
            <a:r>
              <a:rPr lang="en-US" sz="1050" b="1" dirty="0" smtClean="0">
                <a:solidFill>
                  <a:srgbClr val="575757"/>
                </a:solidFill>
                <a:latin typeface="IBM Plex Sans Medium" charset="0"/>
                <a:ea typeface="IBM Plex Sans Medium" charset="0"/>
                <a:cs typeface="IBM Plex Sans Medium" charset="0"/>
                <a:sym typeface="Helvetica"/>
              </a:rPr>
              <a:t>Watson is the AI platform for business with the broadest reach</a:t>
            </a:r>
            <a:r>
              <a:rPr lang="mr-IN" sz="1050" b="1" dirty="0" smtClean="0">
                <a:solidFill>
                  <a:srgbClr val="575757"/>
                </a:solidFill>
                <a:latin typeface="IBM Plex Sans Medium" charset="0"/>
                <a:ea typeface="IBM Plex Sans Medium" charset="0"/>
                <a:cs typeface="IBM Plex Sans Medium" charset="0"/>
                <a:sym typeface="Helvetica"/>
              </a:rPr>
              <a:t>–</a:t>
            </a:r>
            <a:r>
              <a:rPr lang="en-US" sz="1050" b="1" dirty="0" smtClean="0">
                <a:solidFill>
                  <a:srgbClr val="575757"/>
                </a:solidFill>
                <a:latin typeface="IBM Plex Sans Medium" charset="0"/>
                <a:ea typeface="IBM Plex Sans Medium" charset="0"/>
                <a:cs typeface="IBM Plex Sans Medium" charset="0"/>
                <a:sym typeface="Helvetica"/>
              </a:rPr>
              <a:t> reaching over 1 billion users </a:t>
            </a:r>
            <a:r>
              <a:rPr lang="en-US" sz="1050" b="1" smtClean="0">
                <a:solidFill>
                  <a:srgbClr val="575757"/>
                </a:solidFill>
                <a:latin typeface="IBM Plex Sans Medium" charset="0"/>
                <a:ea typeface="IBM Plex Sans Medium" charset="0"/>
                <a:cs typeface="IBM Plex Sans Medium" charset="0"/>
                <a:sym typeface="Helvetica"/>
              </a:rPr>
              <a:t>and </a:t>
            </a:r>
            <a:r>
              <a:rPr lang="en-US" sz="1050" b="1" smtClean="0">
                <a:solidFill>
                  <a:srgbClr val="575757"/>
                </a:solidFill>
                <a:latin typeface="IBM Plex Sans Medium" charset="0"/>
                <a:ea typeface="IBM Plex Sans Medium" charset="0"/>
                <a:cs typeface="IBM Plex Sans Medium" charset="0"/>
                <a:sym typeface="Helvetica"/>
              </a:rPr>
              <a:t>consumers</a:t>
            </a:r>
            <a:endParaRPr lang="en-US" sz="1050" b="1" dirty="0" smtClean="0">
              <a:solidFill>
                <a:srgbClr val="575757"/>
              </a:solidFill>
              <a:latin typeface="IBM Plex Sans"/>
              <a:sym typeface="Helvetica"/>
            </a:endParaRPr>
          </a:p>
          <a:p>
            <a:pPr marL="91440" indent="-91440">
              <a:buFont typeface="Arial"/>
              <a:buChar char="•"/>
              <a:defRPr/>
            </a:pPr>
            <a:r>
              <a:rPr lang="en-US" sz="1050" b="1" dirty="0" smtClean="0">
                <a:solidFill>
                  <a:srgbClr val="575757"/>
                </a:solidFill>
                <a:latin typeface="IBM Plex Sans"/>
                <a:sym typeface="Helvetica"/>
              </a:rPr>
              <a:t>***Bringing Watson to the world through new B2B2C experiences: </a:t>
            </a:r>
            <a:r>
              <a:rPr lang="en-US" sz="1050" dirty="0" smtClean="0">
                <a:solidFill>
                  <a:srgbClr val="575757"/>
                </a:solidFill>
                <a:latin typeface="IBM Plex Sans"/>
                <a:sym typeface="Helvetica"/>
              </a:rPr>
              <a:t>Watson Assistant brings you the tools and solutions to implement an AI assistant built for business</a:t>
            </a:r>
            <a:r>
              <a:rPr lang="mr-IN" sz="1050" dirty="0" smtClean="0">
                <a:solidFill>
                  <a:srgbClr val="575757"/>
                </a:solidFill>
                <a:sym typeface="Helvetica"/>
              </a:rPr>
              <a:t>–</a:t>
            </a:r>
            <a:r>
              <a:rPr lang="en-US" sz="1050" dirty="0" smtClean="0">
                <a:solidFill>
                  <a:srgbClr val="575757"/>
                </a:solidFill>
                <a:latin typeface="IBM Plex Sans"/>
                <a:sym typeface="Helvetica"/>
              </a:rPr>
              <a:t> one that helps companies deliver highly personalized and engaging branded experiences, reaching millions of </a:t>
            </a:r>
            <a:r>
              <a:rPr lang="en-US" sz="1050" dirty="0" smtClean="0">
                <a:solidFill>
                  <a:srgbClr val="575757"/>
                </a:solidFill>
                <a:latin typeface="IBM Plex Sans"/>
                <a:sym typeface="Helvetica"/>
              </a:rPr>
              <a:t>consumers</a:t>
            </a:r>
            <a:endParaRPr lang="en-US" sz="300" dirty="0" smtClean="0">
              <a:solidFill>
                <a:srgbClr val="575757"/>
              </a:solidFill>
              <a:latin typeface="IBM Plex Sans"/>
              <a:sym typeface="Helvetica"/>
            </a:endParaRPr>
          </a:p>
          <a:p>
            <a:pPr marL="91440" indent="-91440">
              <a:buFont typeface="Arial"/>
              <a:buChar char="•"/>
            </a:pPr>
            <a:r>
              <a:rPr lang="en-US" sz="1050" b="1" dirty="0" smtClean="0">
                <a:solidFill>
                  <a:srgbClr val="575757"/>
                </a:solidFill>
                <a:latin typeface="IBM Plex Sans"/>
              </a:rPr>
              <a:t>Broadest array of ISVs and partners are embedding Watson, putting AI in hands of professionals</a:t>
            </a:r>
            <a:endParaRPr lang="en-US" sz="300" dirty="0" smtClean="0">
              <a:solidFill>
                <a:srgbClr val="575757"/>
              </a:solidFill>
            </a:endParaRPr>
          </a:p>
          <a:p>
            <a:pPr marL="91440" indent="-91440">
              <a:buFont typeface="Arial"/>
              <a:buChar char="•"/>
            </a:pPr>
            <a:r>
              <a:rPr lang="en-US" sz="1050" b="1" dirty="0" smtClean="0">
                <a:solidFill>
                  <a:srgbClr val="575757"/>
                </a:solidFill>
              </a:rPr>
              <a:t>***IBM + Apple: </a:t>
            </a:r>
            <a:r>
              <a:rPr lang="en-US" sz="1050" dirty="0" smtClean="0">
                <a:solidFill>
                  <a:srgbClr val="575757"/>
                </a:solidFill>
              </a:rPr>
              <a:t>IBM and Apple</a:t>
            </a:r>
            <a:r>
              <a:rPr lang="en-US" sz="1050" b="1" dirty="0" smtClean="0">
                <a:solidFill>
                  <a:srgbClr val="575757"/>
                </a:solidFill>
              </a:rPr>
              <a:t> </a:t>
            </a:r>
            <a:r>
              <a:rPr lang="en-US" sz="1050" dirty="0" smtClean="0">
                <a:solidFill>
                  <a:srgbClr val="575757"/>
                </a:solidFill>
              </a:rPr>
              <a:t>will partner to bring Watson to Core ML on IoS, giving clients the ability to create custom visual models that run through Core ML on iOS </a:t>
            </a:r>
            <a:r>
              <a:rPr lang="en-US" sz="1050" dirty="0" smtClean="0">
                <a:solidFill>
                  <a:srgbClr val="575757"/>
                </a:solidFill>
              </a:rPr>
              <a:t>devices</a:t>
            </a:r>
            <a:endParaRPr lang="en-US" sz="300" b="1" dirty="0" smtClean="0">
              <a:solidFill>
                <a:srgbClr val="575757"/>
              </a:solidFill>
            </a:endParaRPr>
          </a:p>
          <a:p>
            <a:pPr marL="91440" indent="-91440">
              <a:buFont typeface="Arial"/>
              <a:buChar char="•"/>
            </a:pPr>
            <a:r>
              <a:rPr lang="en-US" sz="1050" b="1" dirty="0" smtClean="0">
                <a:solidFill>
                  <a:srgbClr val="575757"/>
                </a:solidFill>
              </a:rPr>
              <a:t>***Pre-trained content and solutions enable clients to start quickly with offerings that have out of the box expertise</a:t>
            </a:r>
          </a:p>
          <a:p>
            <a:pPr marL="274320" lvl="1" indent="-171450">
              <a:buFont typeface="Arial"/>
              <a:buChar char="•"/>
            </a:pPr>
            <a:r>
              <a:rPr lang="en-US" sz="1050" dirty="0" smtClean="0">
                <a:solidFill>
                  <a:srgbClr val="575757"/>
                </a:solidFill>
              </a:rPr>
              <a:t>IBM Watson Data Kits enable developers to cut training time with pre-trained, pre-enriched content. A new Watson business solution comes pre-trained on customer complaint data</a:t>
            </a:r>
          </a:p>
          <a:p>
            <a:pPr marL="274320" lvl="1" indent="-171450">
              <a:buFont typeface="Arial"/>
              <a:buChar char="•"/>
            </a:pPr>
            <a:r>
              <a:rPr lang="en-US" sz="1050" dirty="0" smtClean="0">
                <a:solidFill>
                  <a:srgbClr val="575757"/>
                </a:solidFill>
              </a:rPr>
              <a:t>Watson Assistant is pre-trained in four domains prebuilt content which comprises common customer service and industry intents that Watson has been trained on out of the </a:t>
            </a:r>
            <a:r>
              <a:rPr lang="en-US" sz="1050" dirty="0" smtClean="0">
                <a:solidFill>
                  <a:srgbClr val="575757"/>
                </a:solidFill>
              </a:rPr>
              <a:t>box</a:t>
            </a:r>
            <a:endParaRPr lang="en-US" dirty="0" smtClean="0"/>
          </a:p>
          <a:p>
            <a:pPr>
              <a:defRPr/>
            </a:pPr>
            <a:r>
              <a:rPr lang="en-US" sz="1200" dirty="0" smtClean="0">
                <a:solidFill>
                  <a:srgbClr val="575757"/>
                </a:solidFill>
                <a:latin typeface="IBM Plex Sans Medium" charset="0"/>
                <a:ea typeface="IBM Plex Sans Medium" charset="0"/>
                <a:cs typeface="IBM Plex Sans Medium" charset="0"/>
                <a:sym typeface="Helvetica"/>
              </a:rPr>
              <a:t>3. Watson is making AI easy to use</a:t>
            </a:r>
            <a:r>
              <a:rPr lang="mr-IN" sz="1200" dirty="0" smtClean="0">
                <a:solidFill>
                  <a:srgbClr val="575757"/>
                </a:solidFill>
                <a:latin typeface="IBM Plex Sans Medium" charset="0"/>
                <a:ea typeface="IBM Plex Sans Medium" charset="0"/>
                <a:cs typeface="IBM Plex Sans Medium" charset="0"/>
                <a:sym typeface="Helvetica"/>
              </a:rPr>
              <a:t>–</a:t>
            </a:r>
            <a:r>
              <a:rPr lang="en-US" sz="1200" dirty="0" smtClean="0">
                <a:solidFill>
                  <a:srgbClr val="575757"/>
                </a:solidFill>
                <a:latin typeface="IBM Plex Sans Medium" charset="0"/>
                <a:ea typeface="IBM Plex Sans Medium" charset="0"/>
                <a:cs typeface="IBM Plex Sans Medium" charset="0"/>
                <a:sym typeface="Helvetica"/>
              </a:rPr>
              <a:t> with the most accessible platform and tools for bringing AI and Data together</a:t>
            </a:r>
          </a:p>
          <a:p>
            <a:pPr marL="91440" indent="-91440">
              <a:buFont typeface="Arial"/>
              <a:buChar char="•"/>
            </a:pPr>
            <a:r>
              <a:rPr lang="en-US" sz="1050" b="1" dirty="0" smtClean="0">
                <a:solidFill>
                  <a:srgbClr val="575757"/>
                </a:solidFill>
                <a:sym typeface="Helvetica"/>
              </a:rPr>
              <a:t>***Watson Studio and Watson Knowledge Catalog make it easy to </a:t>
            </a:r>
            <a:r>
              <a:rPr lang="en-US" sz="1050" b="1" dirty="0" smtClean="0">
                <a:solidFill>
                  <a:srgbClr val="575757"/>
                </a:solidFill>
              </a:rPr>
              <a:t>build, deploy, train and manage AI, ML and DL models at scale: </a:t>
            </a:r>
            <a:r>
              <a:rPr lang="en-US" sz="1050" dirty="0" smtClean="0">
                <a:solidFill>
                  <a:srgbClr val="575757"/>
                </a:solidFill>
              </a:rPr>
              <a:t>IBM is taking its managed, self-service Data and AI platform to a new level with Watson Studio, which gives data scientists, developers and business analysts the ability to build and train AI, ML and DL models, visually design neural networks using the most popular frameworks, and work with structured, semi-structured and unstructured data</a:t>
            </a:r>
            <a:r>
              <a:rPr lang="en-US" sz="1050" dirty="0" smtClean="0">
                <a:solidFill>
                  <a:srgbClr val="575757"/>
                </a:solidFill>
              </a:rPr>
              <a:t>.</a:t>
            </a:r>
            <a:endParaRPr lang="en-US" sz="1050" dirty="0" smtClean="0">
              <a:solidFill>
                <a:srgbClr val="575757"/>
              </a:solidFill>
            </a:endParaRP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39037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Bef>
                <a:spcPts val="1200"/>
              </a:spcBef>
              <a:buFont typeface="Arial"/>
              <a:buChar char="•"/>
            </a:pPr>
            <a:r>
              <a:rPr lang="en-US" sz="1200" dirty="0">
                <a:solidFill>
                  <a:schemeClr val="tx1"/>
                </a:solidFill>
                <a:latin typeface="IBM Plex Sans" charset="0"/>
                <a:ea typeface="IBM Plex Sans" charset="0"/>
                <a:cs typeface="IBM Plex Sans" charset="0"/>
              </a:rPr>
              <a:t>For LOB and developers that want to BUILD a chat bot or virtual assistant.</a:t>
            </a:r>
          </a:p>
          <a:p>
            <a:pPr marL="285750" indent="-285750">
              <a:spcBef>
                <a:spcPts val="1200"/>
              </a:spcBef>
              <a:buFont typeface="Arial"/>
              <a:buChar char="•"/>
            </a:pPr>
            <a:r>
              <a:rPr lang="en-US" sz="1200" dirty="0">
                <a:solidFill>
                  <a:schemeClr val="tx1"/>
                </a:solidFill>
                <a:latin typeface="IBM Plex Sans" charset="0"/>
                <a:ea typeface="IBM Plex Sans" charset="0"/>
                <a:cs typeface="IBM Plex Sans" charset="0"/>
              </a:rPr>
              <a:t>UI driven dialog builder allows SME’s the ability to easily construct dialog flows for bots</a:t>
            </a:r>
          </a:p>
          <a:p>
            <a:pPr marL="285750" indent="-285750">
              <a:spcBef>
                <a:spcPts val="1200"/>
              </a:spcBef>
              <a:buFont typeface="Arial"/>
              <a:buChar char="•"/>
            </a:pPr>
            <a:r>
              <a:rPr lang="en-US" sz="1200" dirty="0">
                <a:solidFill>
                  <a:schemeClr val="tx1"/>
                </a:solidFill>
                <a:latin typeface="IBM Plex Sans" charset="0"/>
                <a:ea typeface="IBM Plex Sans" charset="0"/>
                <a:cs typeface="IBM Plex Sans" charset="0"/>
              </a:rPr>
              <a:t>Leverages advanced cognitive &amp; machine learning algorithms to understand the intent of user</a:t>
            </a:r>
          </a:p>
          <a:p>
            <a:pPr marL="285750" indent="-285750">
              <a:spcBef>
                <a:spcPts val="1200"/>
              </a:spcBef>
              <a:buFont typeface="Arial"/>
              <a:buChar char="•"/>
            </a:pPr>
            <a:r>
              <a:rPr lang="en-US" sz="1200" dirty="0">
                <a:solidFill>
                  <a:schemeClr val="tx1"/>
                </a:solidFill>
                <a:latin typeface="IBM Plex Sans" charset="0"/>
                <a:ea typeface="IBM Plex Sans" charset="0"/>
                <a:cs typeface="IBM Plex Sans" charset="0"/>
              </a:rPr>
              <a:t>Start Fast. </a:t>
            </a:r>
            <a:r>
              <a:rPr lang="en-US" sz="1200" dirty="0" smtClean="0">
                <a:solidFill>
                  <a:schemeClr val="tx1"/>
                </a:solidFill>
                <a:latin typeface="IBM Plex Sans" charset="0"/>
                <a:ea typeface="IBM Plex Sans" charset="0"/>
                <a:cs typeface="IBM Plex Sans" charset="0"/>
              </a:rPr>
              <a:t>Start </a:t>
            </a:r>
            <a:r>
              <a:rPr lang="en-US" sz="1200" dirty="0">
                <a:solidFill>
                  <a:schemeClr val="tx1"/>
                </a:solidFill>
                <a:latin typeface="IBM Plex Sans" charset="0"/>
                <a:ea typeface="IBM Plex Sans" charset="0"/>
                <a:cs typeface="IBM Plex Sans" charset="0"/>
              </a:rPr>
              <a:t>Free</a:t>
            </a:r>
          </a:p>
          <a:p>
            <a:pPr>
              <a:lnSpc>
                <a:spcPts val="1641"/>
              </a:lnSpc>
              <a:spcBef>
                <a:spcPts val="1200"/>
              </a:spcBef>
              <a:spcAft>
                <a:spcPts val="488"/>
              </a:spcAft>
              <a:buClr>
                <a:srgbClr val="585858"/>
              </a:buClr>
            </a:pPr>
            <a:endParaRPr lang="en-US" sz="1200" b="1" dirty="0">
              <a:solidFill>
                <a:schemeClr val="tx1"/>
              </a:solidFill>
              <a:latin typeface="IBM Plex Sans" charset="0"/>
              <a:ea typeface="IBM Plex Sans" charset="0"/>
              <a:cs typeface="IBM Plex Sans" charset="0"/>
            </a:endParaRPr>
          </a:p>
          <a:p>
            <a:pPr>
              <a:lnSpc>
                <a:spcPts val="1641"/>
              </a:lnSpc>
              <a:spcBef>
                <a:spcPts val="1200"/>
              </a:spcBef>
              <a:spcAft>
                <a:spcPts val="488"/>
              </a:spcAft>
              <a:buClr>
                <a:srgbClr val="585858"/>
              </a:buClr>
            </a:pPr>
            <a:r>
              <a:rPr lang="en-US" sz="1200" b="1" dirty="0">
                <a:solidFill>
                  <a:schemeClr val="tx1"/>
                </a:solidFill>
                <a:latin typeface="IBM Plex Sans" charset="0"/>
                <a:ea typeface="IBM Plex Sans" charset="0"/>
                <a:cs typeface="IBM Plex Sans" charset="0"/>
              </a:rPr>
              <a:t>Includes</a:t>
            </a:r>
          </a:p>
          <a:p>
            <a:pPr marL="279028" indent="-279028">
              <a:spcBef>
                <a:spcPts val="1200"/>
              </a:spcBef>
              <a:buClr>
                <a:srgbClr val="FFFFFF"/>
              </a:buClr>
              <a:buFont typeface="Arial"/>
              <a:buChar char="•"/>
            </a:pPr>
            <a:r>
              <a:rPr lang="en-US" sz="1200" dirty="0">
                <a:solidFill>
                  <a:schemeClr val="tx1"/>
                </a:solidFill>
                <a:latin typeface="IBM Plex Sans" charset="0"/>
                <a:ea typeface="IBM Plex Sans" charset="0"/>
                <a:cs typeface="IBM Plex Sans" charset="0"/>
              </a:rPr>
              <a:t>SDKs with code samples to jumpstart deployments</a:t>
            </a:r>
          </a:p>
          <a:p>
            <a:pPr marL="279028" indent="-279028">
              <a:spcBef>
                <a:spcPts val="1200"/>
              </a:spcBef>
              <a:buClr>
                <a:srgbClr val="FFFFFF"/>
              </a:buClr>
              <a:buFont typeface="Arial" charset="0"/>
              <a:buChar char="•"/>
            </a:pPr>
            <a:r>
              <a:rPr lang="en-US" sz="1200" dirty="0">
                <a:solidFill>
                  <a:schemeClr val="tx1"/>
                </a:solidFill>
                <a:latin typeface="IBM Plex Sans" charset="0"/>
                <a:ea typeface="IBM Plex Sans" charset="0"/>
                <a:cs typeface="IBM Plex Sans" charset="0"/>
              </a:rPr>
              <a:t>Access to a broad set of platform services to augment conversational use cases (e.g., Speech, Tone, Discovery)</a:t>
            </a:r>
          </a:p>
          <a:p>
            <a:pPr marL="279028" indent="-279028">
              <a:spcBef>
                <a:spcPts val="1200"/>
              </a:spcBef>
              <a:buClr>
                <a:srgbClr val="FFFFFF"/>
              </a:buClr>
              <a:buFont typeface="Arial" charset="0"/>
              <a:buChar char="•"/>
            </a:pPr>
            <a:r>
              <a:rPr lang="en-US" sz="1200" dirty="0">
                <a:solidFill>
                  <a:schemeClr val="tx1"/>
                </a:solidFill>
                <a:latin typeface="IBM Plex Sans" charset="0"/>
                <a:ea typeface="IBM Plex Sans" charset="0"/>
                <a:cs typeface="IBM Plex Sans" charset="0"/>
              </a:rPr>
              <a:t>Enterprise support with the Premium Plan (data isolation, e2e encryption, PII support)</a:t>
            </a:r>
          </a:p>
          <a:p>
            <a:endParaRPr lang="en-US" dirty="0"/>
          </a:p>
        </p:txBody>
      </p:sp>
      <p:sp>
        <p:nvSpPr>
          <p:cNvPr id="4" name="Slide Number Placeholder 3"/>
          <p:cNvSpPr>
            <a:spLocks noGrp="1"/>
          </p:cNvSpPr>
          <p:nvPr>
            <p:ph type="sldNum" sz="quarter" idx="10"/>
          </p:nvPr>
        </p:nvSpPr>
        <p:spPr/>
        <p:txBody>
          <a:bodyPr/>
          <a:lstStyle/>
          <a:p>
            <a:fld id="{5F362EFA-D4D0-444D-9494-5D5EB029B99C}"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390885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are introducing the </a:t>
            </a:r>
            <a:r>
              <a:rPr lang="en-US" dirty="0"/>
              <a:t>IBM Watson Assistant portfolio. The portfolio is built on IBM Watson Assistant which is the latest evolution of our AI assistant technology.  This foundational solution addresses four key areas: </a:t>
            </a:r>
            <a:endParaRPr lang="en-US" dirty="0" smtClean="0"/>
          </a:p>
          <a:p>
            <a:pPr marL="228600" indent="-228600">
              <a:buAutoNum type="arabicPeriod"/>
            </a:pPr>
            <a:r>
              <a:rPr lang="en-US" dirty="0" smtClean="0"/>
              <a:t>Watson </a:t>
            </a:r>
            <a:r>
              <a:rPr lang="en-US" dirty="0"/>
              <a:t>comes pre-trained on customer care and industry specific content… increasing time to value. </a:t>
            </a:r>
            <a:endParaRPr lang="en-US" dirty="0" smtClean="0"/>
          </a:p>
          <a:p>
            <a:pPr marL="228600" indent="-228600">
              <a:buAutoNum type="arabicPeriod"/>
            </a:pPr>
            <a:r>
              <a:rPr lang="en-US" dirty="0" smtClean="0"/>
              <a:t>Watson </a:t>
            </a:r>
            <a:r>
              <a:rPr lang="en-US" dirty="0"/>
              <a:t>remembers and understands. When your customer changes the subject mid-conversation, Watson recognizes the new intent -answers their question- and then understands to come back to the original subject. </a:t>
            </a:r>
            <a:endParaRPr lang="en-US" dirty="0" smtClean="0"/>
          </a:p>
          <a:p>
            <a:pPr marL="228600" indent="-228600">
              <a:buAutoNum type="arabicPeriod"/>
            </a:pPr>
            <a:r>
              <a:rPr lang="en-US" dirty="0" smtClean="0"/>
              <a:t>Watson </a:t>
            </a:r>
            <a:r>
              <a:rPr lang="en-US" dirty="0"/>
              <a:t>recommends. Watson takes your customers questions and recommends updates. This helps your teams improve your bot faster</a:t>
            </a:r>
            <a:r>
              <a:rPr lang="en-US" dirty="0" smtClean="0"/>
              <a:t>.</a:t>
            </a:r>
          </a:p>
          <a:p>
            <a:pPr marL="228600" indent="-228600">
              <a:buAutoNum type="arabicPeriod"/>
            </a:pPr>
            <a:r>
              <a:rPr lang="en-US" dirty="0" smtClean="0"/>
              <a:t>Watson </a:t>
            </a:r>
            <a:r>
              <a:rPr lang="en-US" dirty="0"/>
              <a:t>protects your data. Watson is built with enterprise security, data privacy and data isolation. Your data and insights are yours. And yours alone.And we know you need industry focused assistants that connect seamlessly through your business into your products and services. To meet this demand, we’ve created IBM Watson Assistant Solutions focused on industries such as hospitality and automotive. The solutions extend the foundation functionality with industry-specific AI capabilities.This is an AI assistant focused on your brand, your customer and your data.If you're looking to improve customer service - now is the time to embrace AI.</a:t>
            </a:r>
          </a:p>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9140565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pn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png"/></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png"/></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png"/></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Master" Target="../slideMasters/slideMaster11.xml"/><Relationship Id="rId2" Type="http://schemas.openxmlformats.org/officeDocument/2006/relationships/image" Target="../media/image1.png"/></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5.png"/></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3.png"/></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6.png"/></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7.png"/></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Master" Target="../slideMasters/slideMaster12.xml"/><Relationship Id="rId2" Type="http://schemas.openxmlformats.org/officeDocument/2006/relationships/image" Target="../media/image14.png"/></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Master" Target="../slideMasters/slideMaster12.xml"/><Relationship Id="rId2" Type="http://schemas.openxmlformats.org/officeDocument/2006/relationships/image" Target="../media/image1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20.png"/><Relationship Id="rId1" Type="http://schemas.openxmlformats.org/officeDocument/2006/relationships/slideMaster" Target="../slideMasters/slideMaster12.xml"/><Relationship Id="rId2" Type="http://schemas.openxmlformats.org/officeDocument/2006/relationships/image" Target="../media/image14.png"/></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21.png"/><Relationship Id="rId1" Type="http://schemas.openxmlformats.org/officeDocument/2006/relationships/slideMaster" Target="../slideMasters/slideMaster12.xml"/><Relationship Id="rId2" Type="http://schemas.openxmlformats.org/officeDocument/2006/relationships/image" Target="../media/image17.png"/></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Master" Target="../slideMasters/slideMaster13.xml"/><Relationship Id="rId2" Type="http://schemas.openxmlformats.org/officeDocument/2006/relationships/image" Target="../media/image1.png"/></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5.png"/></Relationships>
</file>

<file path=ppt/slideLayouts/_rels/slideLayout46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Master" Target="../slideMasters/slideMaster14.xml"/><Relationship Id="rId2" Type="http://schemas.openxmlformats.org/officeDocument/2006/relationships/image" Target="../media/image1.png"/></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5.png"/></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7.png"/></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Master" Target="../slideMasters/slideMaster15.xml"/><Relationship Id="rId2" Type="http://schemas.openxmlformats.org/officeDocument/2006/relationships/image" Target="../media/image2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5.png"/></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6.png"/></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7.emf"/><Relationship Id="rId3" Type="http://schemas.openxmlformats.org/officeDocument/2006/relationships/image" Target="../media/image26.png"/></Relationships>
</file>

<file path=ppt/slideLayouts/_rels/slideLayout54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emf"/><Relationship Id="rId1" Type="http://schemas.openxmlformats.org/officeDocument/2006/relationships/slideMaster" Target="../slideMasters/slideMaster16.xml"/><Relationship Id="rId2" Type="http://schemas.openxmlformats.org/officeDocument/2006/relationships/image" Target="../media/image1.png"/></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8.emf"/><Relationship Id="rId3" Type="http://schemas.openxmlformats.org/officeDocument/2006/relationships/hyperlink" Target="https://www.ibm.com/watson/" TargetMode="Externa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6.png"/></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7.emf"/><Relationship Id="rId3" Type="http://schemas.openxmlformats.org/officeDocument/2006/relationships/image" Target="../media/image26.png"/></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6.png"/><Relationship Id="rId3" Type="http://schemas.openxmlformats.org/officeDocument/2006/relationships/image" Target="../media/image27.emf"/></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8.emf"/><Relationship Id="rId3" Type="http://schemas.openxmlformats.org/officeDocument/2006/relationships/hyperlink" Target="https://www.ibm.com/watson/" TargetMode="Externa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6.png"/></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7.emf"/><Relationship Id="rId3" Type="http://schemas.openxmlformats.org/officeDocument/2006/relationships/image" Target="../media/image26.png"/></Relationships>
</file>

<file path=ppt/slideLayouts/_rels/slideLayout62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emf"/><Relationship Id="rId1" Type="http://schemas.openxmlformats.org/officeDocument/2006/relationships/slideMaster" Target="../slideMasters/slideMaster18.xml"/><Relationship Id="rId2" Type="http://schemas.openxmlformats.org/officeDocument/2006/relationships/image" Target="../media/image1.png"/></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8.emf"/><Relationship Id="rId3" Type="http://schemas.openxmlformats.org/officeDocument/2006/relationships/hyperlink" Target="https://www.ibm.com/watson/" TargetMode="Externa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29.png"/><Relationship Id="rId3" Type="http://schemas.openxmlformats.org/officeDocument/2006/relationships/image" Target="../media/image30.png"/></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29.png"/><Relationship Id="rId3" Type="http://schemas.openxmlformats.org/officeDocument/2006/relationships/image" Target="../media/image31.png"/></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98.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1.png"/><Relationship Id="rId1" Type="http://schemas.openxmlformats.org/officeDocument/2006/relationships/slideMaster" Target="../slideMasters/slideMaster21.xml"/><Relationship Id="rId2" Type="http://schemas.openxmlformats.org/officeDocument/2006/relationships/image" Target="../media/image32.png"/></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29.png"/><Relationship Id="rId3" Type="http://schemas.openxmlformats.org/officeDocument/2006/relationships/image" Target="../media/image30.png"/></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29.png"/><Relationship Id="rId3" Type="http://schemas.openxmlformats.org/officeDocument/2006/relationships/image" Target="../media/image31.png"/></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12.png"/></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29.png"/><Relationship Id="rId3" Type="http://schemas.openxmlformats.org/officeDocument/2006/relationships/image" Target="../media/image30.png"/></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29.png"/><Relationship Id="rId3" Type="http://schemas.openxmlformats.org/officeDocument/2006/relationships/image" Target="../media/image31.png"/></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24.xml"/><Relationship Id="rId2" Type="http://schemas.openxmlformats.org/officeDocument/2006/relationships/image" Target="../media/image29.png"/><Relationship Id="rId3" Type="http://schemas.openxmlformats.org/officeDocument/2006/relationships/image" Target="../media/image30.png"/></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24.xml"/><Relationship Id="rId2" Type="http://schemas.openxmlformats.org/officeDocument/2006/relationships/image" Target="../media/image29.png"/><Relationship Id="rId3" Type="http://schemas.openxmlformats.org/officeDocument/2006/relationships/image" Target="../media/image31.png"/></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Master" Target="../slideMasters/slideMaster25.xml"/><Relationship Id="rId2" Type="http://schemas.openxmlformats.org/officeDocument/2006/relationships/image" Target="../media/image1.png"/></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5.png"/></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6.png"/></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7.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13.png"/></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3.png"/></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5.png"/></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Master" Target="../slideMasters/slideMaster27.xml"/><Relationship Id="rId2" Type="http://schemas.openxmlformats.org/officeDocument/2006/relationships/image" Target="../media/image1.png"/></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27.xml"/><Relationship Id="rId2" Type="http://schemas.openxmlformats.org/officeDocument/2006/relationships/image" Target="../media/image5.png"/></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27.xml"/><Relationship Id="rId2" Type="http://schemas.openxmlformats.org/officeDocument/2006/relationships/image" Target="../media/image7.png"/></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dirty="0" smtClean="0">
                <a:solidFill>
                  <a:srgbClr val="000000"/>
                </a:solidFill>
              </a:rPr>
              <a:t>© 2018 IBM Corporation</a:t>
            </a:r>
            <a:endParaRPr lang="en-US" dirty="0">
              <a:solidFill>
                <a:srgbClr val="000000"/>
              </a:solidFill>
            </a:endParaRPr>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956299" y="540363"/>
            <a:ext cx="5729895" cy="4916867"/>
          </a:xfrm>
          <a:prstGeom prst="rect">
            <a:avLst/>
          </a:prstGeom>
        </p:spPr>
      </p:pic>
      <p:pic>
        <p:nvPicPr>
          <p:cNvPr id="8" name="Picture 7" descr="ibm_gry.png"/>
          <p:cNvPicPr>
            <a:picLocks noChangeAspect="1"/>
          </p:cNvPicPr>
          <p:nvPr userDrawn="1"/>
        </p:nvPicPr>
        <p:blipFill>
          <a:blip r:embed="rId4" cstate="print">
            <a:biLevel thresh="75000"/>
            <a:extLst>
              <a:ext uri="{28A0092B-C50C-407E-A947-70E740481C1C}">
                <a14:useLocalDpi xmlns:a14="http://schemas.microsoft.com/office/drawing/2010/main"/>
              </a:ext>
            </a:extLst>
          </a:blip>
          <a:stretch>
            <a:fillRect/>
          </a:stretch>
        </p:blipFill>
        <p:spPr>
          <a:xfrm>
            <a:off x="11191749" y="320061"/>
            <a:ext cx="695452" cy="281961"/>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9880913" y="6112935"/>
            <a:ext cx="2160569" cy="627264"/>
          </a:xfrm>
          <a:prstGeom prst="rect">
            <a:avLst/>
          </a:prstGeom>
        </p:spPr>
      </p:pic>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934884"/>
            <a:ext cx="5486400" cy="5384489"/>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6400800" y="934883"/>
            <a:ext cx="5486400" cy="5323125"/>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11582400" cy="400049"/>
          </a:xfrm>
        </p:spPr>
        <p:txBody>
          <a:bodyPr/>
          <a:lstStyle>
            <a:lvl1pPr>
              <a:defRPr sz="1467"/>
            </a:lvl1pPr>
          </a:lstStyle>
          <a:p>
            <a:pPr lvl="0"/>
            <a:r>
              <a:rPr lang="en-US"/>
              <a:t>Click to edit Master text styles</a:t>
            </a:r>
          </a:p>
        </p:txBody>
      </p:sp>
    </p:spTree>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11582400" cy="1128776"/>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smtClean="0">
                <a:solidFill>
                  <a:srgbClr val="000000"/>
                </a:solidFill>
              </a:rPr>
              <a:t>© 2018 IBM Corporation</a:t>
            </a:r>
            <a:endParaRPr lang="en-US" dirty="0">
              <a:solidFill>
                <a:srgbClr val="000000"/>
              </a:solidFill>
            </a:endParaRPr>
          </a:p>
        </p:txBody>
      </p:sp>
      <p:sp>
        <p:nvSpPr>
          <p:cNvPr id="8" name="Text Placeholder 7"/>
          <p:cNvSpPr>
            <a:spLocks noGrp="1"/>
          </p:cNvSpPr>
          <p:nvPr>
            <p:ph type="body" sz="quarter" idx="12"/>
          </p:nvPr>
        </p:nvSpPr>
        <p:spPr>
          <a:xfrm>
            <a:off x="304800" y="1498599"/>
            <a:ext cx="11582400" cy="4662088"/>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128776"/>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smtClean="0">
                <a:solidFill>
                  <a:srgbClr val="000000"/>
                </a:solidFill>
              </a:rPr>
              <a:t>© 2018 IBM Corporation</a:t>
            </a:r>
            <a:endParaRPr lang="en-US" dirty="0">
              <a:solidFill>
                <a:srgbClr val="000000"/>
              </a:solidFill>
            </a:endParaRPr>
          </a:p>
        </p:txBody>
      </p:sp>
      <p:sp>
        <p:nvSpPr>
          <p:cNvPr id="8" name="Text Placeholder 7"/>
          <p:cNvSpPr>
            <a:spLocks noGrp="1"/>
          </p:cNvSpPr>
          <p:nvPr>
            <p:ph type="body" sz="quarter" idx="12"/>
          </p:nvPr>
        </p:nvSpPr>
        <p:spPr>
          <a:xfrm>
            <a:off x="304800" y="1498599"/>
            <a:ext cx="5486400" cy="4662088"/>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dirty="0"/>
              <a:t>Drag picture to placeholder or click icon to add</a:t>
            </a:r>
          </a:p>
        </p:txBody>
      </p:sp>
    </p:spTree>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Tree>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smtClean="0">
                <a:solidFill>
                  <a:srgbClr val="000000"/>
                </a:solidFill>
              </a:rPr>
              <a:t>© 2018 IBM Corporation</a:t>
            </a:r>
            <a:endParaRPr lang="en-US" dirty="0">
              <a:solidFill>
                <a:srgbClr val="000000"/>
              </a:solidFill>
            </a:endParaRPr>
          </a:p>
        </p:txBody>
      </p:sp>
    </p:spTree>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934884"/>
            <a:ext cx="5486400" cy="5384489"/>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6400800" y="934883"/>
            <a:ext cx="5486400" cy="5323125"/>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11582400" cy="400049"/>
          </a:xfrm>
        </p:spPr>
        <p:txBody>
          <a:bodyPr/>
          <a:lstStyle>
            <a:lvl1pPr>
              <a:defRPr sz="1467"/>
            </a:lvl1pPr>
          </a:lstStyle>
          <a:p>
            <a:pPr lvl="0"/>
            <a:r>
              <a:rPr lang="en-US"/>
              <a:t>Click to edit Master text styles</a:t>
            </a:r>
          </a:p>
        </p:txBody>
      </p:sp>
    </p:spTree>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11582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6400800" y="1491488"/>
            <a:ext cx="5486400" cy="4752680"/>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273304"/>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1489"/>
            <a:ext cx="5486400" cy="4752679"/>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Content Placeholder 5"/>
          <p:cNvSpPr>
            <a:spLocks noGrp="1"/>
          </p:cNvSpPr>
          <p:nvPr>
            <p:ph sz="quarter" idx="12"/>
          </p:nvPr>
        </p:nvSpPr>
        <p:spPr>
          <a:xfrm>
            <a:off x="304800" y="1409193"/>
            <a:ext cx="5486400" cy="4834975"/>
          </a:xfrm>
        </p:spPr>
        <p:txBody>
          <a:bodyPr/>
          <a:lstStyle>
            <a:lvl1pPr>
              <a:defRPr sz="3200"/>
            </a:lvl1pPr>
          </a:lstStyle>
          <a:p>
            <a:pPr lvl="0"/>
            <a:r>
              <a:rPr lang="en-US" dirty="0"/>
              <a:t>Click to edit Master text styles</a:t>
            </a:r>
          </a:p>
        </p:txBody>
      </p:sp>
      <p:sp>
        <p:nvSpPr>
          <p:cNvPr id="8" name="Content Placeholder 7"/>
          <p:cNvSpPr>
            <a:spLocks noGrp="1"/>
          </p:cNvSpPr>
          <p:nvPr>
            <p:ph sz="quarter" idx="13"/>
          </p:nvPr>
        </p:nvSpPr>
        <p:spPr>
          <a:xfrm>
            <a:off x="6400800" y="1409193"/>
            <a:ext cx="5486400" cy="4834975"/>
          </a:xfrm>
        </p:spPr>
        <p:txBody>
          <a:bodyPr/>
          <a:lstStyle>
            <a:lvl1pPr>
              <a:defRPr sz="1867"/>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11582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6400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273304"/>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1488"/>
            <a:ext cx="2438400" cy="475267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9448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8600"/>
            <a:ext cx="5486400" cy="4745567"/>
          </a:xfrm>
        </p:spPr>
        <p:txBody>
          <a:bodyPr/>
          <a:lstStyle>
            <a:lvl1pPr>
              <a:defRPr sz="2133"/>
            </a:lvl1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7" name="Text Placeholder 6"/>
          <p:cNvSpPr>
            <a:spLocks noGrp="1"/>
          </p:cNvSpPr>
          <p:nvPr>
            <p:ph type="body" sz="quarter" idx="14"/>
          </p:nvPr>
        </p:nvSpPr>
        <p:spPr>
          <a:xfrm>
            <a:off x="304800" y="1498600"/>
            <a:ext cx="2438400" cy="4745565"/>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98600"/>
            <a:ext cx="2438400" cy="4745565"/>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p:cNvSpPr>
            <a:spLocks noGrp="1"/>
          </p:cNvSpPr>
          <p:nvPr>
            <p:ph type="pic" sz="quarter" idx="16"/>
          </p:nvPr>
        </p:nvSpPr>
        <p:spPr>
          <a:xfrm>
            <a:off x="6096000" y="0"/>
            <a:ext cx="6096000" cy="6858000"/>
          </a:xfrm>
        </p:spPr>
        <p:txBody>
          <a:bodyPr/>
          <a:lstStyle/>
          <a:p>
            <a:r>
              <a:rPr lang="en-US" dirty="0"/>
              <a:t>Drag picture to placeholder or click icon to add</a:t>
            </a:r>
          </a:p>
        </p:txBody>
      </p:sp>
    </p:spTree>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498600"/>
            <a:ext cx="5486400" cy="463397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6400800" y="1498601"/>
            <a:ext cx="2438400" cy="463303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98601"/>
            <a:ext cx="2438400" cy="463303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defTabSz="914377"/>
            <a:endParaRPr lang="en-US" sz="1600" dirty="0">
              <a:solidFill>
                <a:srgbClr val="FFFFFF"/>
              </a:solidFill>
              <a:cs typeface="Arial"/>
            </a:endParaRPr>
          </a:p>
        </p:txBody>
      </p:sp>
      <p:sp>
        <p:nvSpPr>
          <p:cNvPr id="2" name="Title 1"/>
          <p:cNvSpPr>
            <a:spLocks noGrp="1"/>
          </p:cNvSpPr>
          <p:nvPr>
            <p:ph type="title"/>
          </p:nvPr>
        </p:nvSpPr>
        <p:spPr>
          <a:xfrm>
            <a:off x="304800" y="1498606"/>
            <a:ext cx="5486400" cy="4633969"/>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6400800" y="1498606"/>
            <a:ext cx="5486400" cy="4633969"/>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4"/>
            <a:ext cx="5486400" cy="669552"/>
          </a:xfrm>
        </p:spPr>
        <p:txBody>
          <a:bodyPr/>
          <a:lstStyle>
            <a:lvl1pPr>
              <a:defRPr sz="1467"/>
            </a:lvl1pPr>
          </a:lstStyle>
          <a:p>
            <a:pPr lvl="0"/>
            <a:r>
              <a:rPr lang="en-US"/>
              <a:t>Click to edit Master text styles</a:t>
            </a:r>
          </a:p>
        </p:txBody>
      </p:sp>
    </p:spTree>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Tree>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Tree>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12" name="Text Placeholder 11"/>
          <p:cNvSpPr>
            <a:spLocks noGrp="1"/>
          </p:cNvSpPr>
          <p:nvPr>
            <p:ph type="body" sz="quarter" idx="13"/>
          </p:nvPr>
        </p:nvSpPr>
        <p:spPr>
          <a:xfrm>
            <a:off x="304800" y="256032"/>
            <a:ext cx="5486400" cy="681744"/>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98607"/>
            <a:ext cx="5486400" cy="4616075"/>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a:t>Click to edit Master text styles</a:t>
            </a:r>
          </a:p>
        </p:txBody>
      </p:sp>
    </p:spTree>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smtClean="0">
                <a:solidFill>
                  <a:srgbClr val="FFFFFF"/>
                </a:solidFill>
              </a:rPr>
              <a:t>© 2018 IBM Corporation</a:t>
            </a:r>
            <a:endParaRPr lang="en-US" dirty="0">
              <a:solidFill>
                <a:srgbClr val="FFFFFF"/>
              </a:solidFill>
            </a:endParaRP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smtClean="0">
                <a:solidFill>
                  <a:srgbClr val="FFFFFF"/>
                </a:solidFill>
              </a:rPr>
              <a:t>© 2018 IBM Corporation</a:t>
            </a:r>
            <a:endParaRPr lang="en-US" dirty="0">
              <a:solidFill>
                <a:srgbClr val="FFFFFF"/>
              </a:solidFill>
            </a:endParaRP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smtClean="0">
                <a:solidFill>
                  <a:srgbClr val="FFFFFF"/>
                </a:solidFill>
              </a:rPr>
              <a:t>© 2018 IBM Corporation</a:t>
            </a:r>
            <a:endParaRPr lang="en-US" dirty="0">
              <a:solidFill>
                <a:srgbClr val="FFFFFF"/>
              </a:solidFill>
            </a:endParaRPr>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11582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6400800" y="1491488"/>
            <a:ext cx="5486400" cy="4752680"/>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273304"/>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1489"/>
            <a:ext cx="5486400" cy="4752679"/>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smtClean="0">
                <a:solidFill>
                  <a:srgbClr val="FFFFFF"/>
                </a:solidFill>
              </a:rPr>
              <a:t>© 2018 IBM Corporation</a:t>
            </a:r>
            <a:endParaRPr lang="en-US" dirty="0">
              <a:solidFill>
                <a:srgbClr val="FFFFFF"/>
              </a:solidFill>
            </a:endParaRPr>
          </a:p>
        </p:txBody>
      </p:sp>
    </p:spTree>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304800" y="1498607"/>
            <a:ext cx="2438400" cy="46330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3"/>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7" name="Text Placeholder 6"/>
          <p:cNvSpPr>
            <a:spLocks noGrp="1"/>
          </p:cNvSpPr>
          <p:nvPr>
            <p:ph type="body" sz="quarter" idx="12"/>
          </p:nvPr>
        </p:nvSpPr>
        <p:spPr>
          <a:xfrm>
            <a:off x="304800" y="1498606"/>
            <a:ext cx="2438400" cy="4595911"/>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3352800" y="1498606"/>
            <a:ext cx="8534400" cy="44894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7" name="Text Placeholder 6"/>
          <p:cNvSpPr>
            <a:spLocks noGrp="1"/>
          </p:cNvSpPr>
          <p:nvPr>
            <p:ph type="body" sz="quarter" idx="12"/>
          </p:nvPr>
        </p:nvSpPr>
        <p:spPr>
          <a:xfrm>
            <a:off x="304800" y="1498606"/>
            <a:ext cx="2438400" cy="4595911"/>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7" name="Text Placeholder 6"/>
          <p:cNvSpPr>
            <a:spLocks noGrp="1"/>
          </p:cNvSpPr>
          <p:nvPr>
            <p:ph type="body" sz="quarter" idx="12"/>
          </p:nvPr>
        </p:nvSpPr>
        <p:spPr>
          <a:xfrm>
            <a:off x="304800" y="1498606"/>
            <a:ext cx="2438400" cy="4633969"/>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8605"/>
            <a:ext cx="2438400" cy="4609587"/>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dirty="0"/>
              <a:t>Drag picture to placeholder or click icon to add</a:t>
            </a:r>
          </a:p>
        </p:txBody>
      </p:sp>
    </p:spTree>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7" name="Text Placeholder 6"/>
          <p:cNvSpPr>
            <a:spLocks noGrp="1"/>
          </p:cNvSpPr>
          <p:nvPr>
            <p:ph type="body" sz="quarter" idx="12"/>
          </p:nvPr>
        </p:nvSpPr>
        <p:spPr>
          <a:xfrm>
            <a:off x="304800" y="1498606"/>
            <a:ext cx="2438400" cy="4633969"/>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8605"/>
            <a:ext cx="2438400" cy="4609587"/>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98605"/>
            <a:ext cx="5620011" cy="4564585"/>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a:t>Click icon to add table</a:t>
            </a:r>
          </a:p>
        </p:txBody>
      </p:sp>
    </p:spTree>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Tree>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Content Placeholder 5"/>
          <p:cNvSpPr>
            <a:spLocks noGrp="1"/>
          </p:cNvSpPr>
          <p:nvPr>
            <p:ph sz="quarter" idx="12"/>
          </p:nvPr>
        </p:nvSpPr>
        <p:spPr>
          <a:xfrm>
            <a:off x="304800" y="1409193"/>
            <a:ext cx="5486400" cy="4834975"/>
          </a:xfrm>
        </p:spPr>
        <p:txBody>
          <a:bodyPr/>
          <a:lstStyle>
            <a:lvl1pPr>
              <a:defRPr sz="3200"/>
            </a:lvl1pPr>
          </a:lstStyle>
          <a:p>
            <a:pPr lvl="0"/>
            <a:r>
              <a:rPr lang="en-US" dirty="0"/>
              <a:t>Click to edit Master text styles</a:t>
            </a:r>
          </a:p>
        </p:txBody>
      </p:sp>
      <p:sp>
        <p:nvSpPr>
          <p:cNvPr id="8" name="Content Placeholder 7"/>
          <p:cNvSpPr>
            <a:spLocks noGrp="1"/>
          </p:cNvSpPr>
          <p:nvPr>
            <p:ph sz="quarter" idx="13"/>
          </p:nvPr>
        </p:nvSpPr>
        <p:spPr>
          <a:xfrm>
            <a:off x="6400800" y="1409193"/>
            <a:ext cx="5486400" cy="4834975"/>
          </a:xfrm>
        </p:spPr>
        <p:txBody>
          <a:bodyPr/>
          <a:lstStyle>
            <a:lvl1pPr>
              <a:defRPr sz="1867"/>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Tree>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cNvSpPr txBox="1">
            <a:spLocks noGrp="1"/>
          </p:cNvSpPr>
          <p:nvPr>
            <p:ph type="sldNum" sz="quarter" idx="2"/>
          </p:nvPr>
        </p:nvSpPr>
        <p:spPr>
          <a:xfrm>
            <a:off x="5735783" y="6512416"/>
            <a:ext cx="473528" cy="256685"/>
          </a:xfrm>
          <a:prstGeom prst="rect">
            <a:avLst/>
          </a:prstGeom>
        </p:spPr>
        <p:txBody>
          <a:bodyPr/>
          <a:lstStyle>
            <a:lvl1pPr>
              <a:defRPr b="0">
                <a:solidFill>
                  <a:srgbClr val="000000"/>
                </a:solidFill>
                <a:latin typeface="Helvetica Light"/>
                <a:ea typeface="Helvetica Light"/>
                <a:cs typeface="Helvetica Light"/>
                <a:sym typeface="Helvetica Light"/>
              </a:defRPr>
            </a:lvl1pPr>
          </a:lstStyle>
          <a:p>
            <a:fld id="{86CB4B4D-7CA3-9044-876B-883B54F8677D}" type="slidenum">
              <a:rPr/>
              <a:pPr/>
              <a:t>‹#›</a:t>
            </a:fld>
            <a:endParaRPr/>
          </a:p>
        </p:txBody>
      </p:sp>
    </p:spTree>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257" name="IBM Cloud &amp; Cognitive"/>
          <p:cNvSpPr txBox="1"/>
          <p:nvPr/>
        </p:nvSpPr>
        <p:spPr>
          <a:xfrm>
            <a:off x="238191" y="250997"/>
            <a:ext cx="1434688" cy="223587"/>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p>
            <a:pPr defTabSz="914377">
              <a:defRPr sz="1400" b="1">
                <a:solidFill>
                  <a:srgbClr val="5A5A5A"/>
                </a:solidFill>
              </a:defRPr>
            </a:pPr>
            <a:r>
              <a:rPr sz="984" b="1">
                <a:solidFill>
                  <a:srgbClr val="5A5A5A"/>
                </a:solidFill>
              </a:rPr>
              <a:t>IBM</a:t>
            </a:r>
            <a:r>
              <a:rPr sz="984">
                <a:solidFill>
                  <a:srgbClr val="5A5A5A"/>
                </a:solidFill>
              </a:rPr>
              <a:t> Cloud &amp; Cognitive</a:t>
            </a:r>
          </a:p>
        </p:txBody>
      </p:sp>
      <p:pic>
        <p:nvPicPr>
          <p:cNvPr id="258" name="pasted-image.pdf" descr="pasted-image.pd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604939" y="6585717"/>
            <a:ext cx="429640" cy="171816"/>
          </a:xfrm>
          <a:prstGeom prst="rect">
            <a:avLst/>
          </a:prstGeom>
          <a:ln w="12700">
            <a:miter lim="400000"/>
          </a:ln>
        </p:spPr>
      </p:pic>
      <p:sp>
        <p:nvSpPr>
          <p:cNvPr id="259" name="Internal and Business Partner Use Only"/>
          <p:cNvSpPr txBox="1"/>
          <p:nvPr/>
        </p:nvSpPr>
        <p:spPr>
          <a:xfrm>
            <a:off x="178637" y="6585717"/>
            <a:ext cx="2567811" cy="202043"/>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spAutoFit/>
          </a:bodyPr>
          <a:lstStyle>
            <a:lvl1pPr algn="l" defTabSz="457200">
              <a:defRPr sz="1200">
                <a:solidFill>
                  <a:srgbClr val="5498E4">
                    <a:alpha val="45458"/>
                  </a:srgbClr>
                </a:solidFill>
                <a:latin typeface="Arial"/>
                <a:ea typeface="Arial"/>
                <a:cs typeface="Arial"/>
                <a:sym typeface="Arial"/>
              </a:defRPr>
            </a:lvl1pPr>
          </a:lstStyle>
          <a:p>
            <a:r>
              <a:rPr sz="844"/>
              <a:t>Internal and Business Partner Use Only</a:t>
            </a:r>
          </a:p>
        </p:txBody>
      </p:sp>
      <p:sp>
        <p:nvSpPr>
          <p:cNvPr id="260" name="Slide Number"/>
          <p:cNvSpPr txBox="1">
            <a:spLocks noGrp="1"/>
          </p:cNvSpPr>
          <p:nvPr>
            <p:ph type="sldNum" sz="quarter" idx="2"/>
          </p:nvPr>
        </p:nvSpPr>
        <p:spPr>
          <a:prstGeom prst="rect">
            <a:avLst/>
          </a:prstGeom>
        </p:spPr>
        <p:txBody>
          <a:bodyPr/>
          <a:lstStyle/>
          <a:p>
            <a:fld id="{86CB4B4D-7CA3-9044-876B-883B54F8677D}" type="slidenum">
              <a:rPr>
                <a:solidFill>
                  <a:srgbClr val="000000"/>
                </a:solidFill>
              </a:rPr>
              <a:pPr/>
              <a:t>‹#›</a:t>
            </a:fld>
            <a:endParaRPr>
              <a:solidFill>
                <a:srgbClr val="000000"/>
              </a:solidFill>
            </a:endParaRPr>
          </a:p>
        </p:txBody>
      </p:sp>
    </p:spTree>
    <p:extLst/>
  </p:cSld>
  <p:clrMapOvr>
    <a:masterClrMapping/>
  </p:clrMapOvr>
  <p:transition spd="med"/>
</p:sldLayout>
</file>

<file path=ppt/slideLayouts/slideLayout133.xml><?xml version="1.0" encoding="utf-8"?>
<p:sldLayout xmlns:a="http://schemas.openxmlformats.org/drawingml/2006/main" xmlns:r="http://schemas.openxmlformats.org/officeDocument/2006/relationships" xmlns:p="http://schemas.openxmlformats.org/presentationml/2006/main" type="tx">
  <p:cSld name="Gray Title Slide">
    <p:spTree>
      <p:nvGrpSpPr>
        <p:cNvPr id="1" name=""/>
        <p:cNvGrpSpPr/>
        <p:nvPr/>
      </p:nvGrpSpPr>
      <p:grpSpPr>
        <a:xfrm>
          <a:off x="0" y="0"/>
          <a:ext cx="0" cy="0"/>
          <a:chOff x="0" y="0"/>
          <a:chExt cx="0" cy="0"/>
        </a:xfrm>
      </p:grpSpPr>
      <p:pic>
        <p:nvPicPr>
          <p:cNvPr id="3" name="image2.png"/>
          <p:cNvPicPr>
            <a:picLocks noChangeAspect="1"/>
          </p:cNvPicPr>
          <p:nvPr/>
        </p:nvPicPr>
        <p:blipFill>
          <a:blip r:embed="rId2" cstate="screen">
            <a:alphaModFix amt="50000"/>
            <a:extLst>
              <a:ext uri="{28A0092B-C50C-407E-A947-70E740481C1C}">
                <a14:useLocalDpi xmlns:a14="http://schemas.microsoft.com/office/drawing/2010/main"/>
              </a:ext>
            </a:extLst>
          </a:blip>
          <a:srcRect/>
          <a:stretch>
            <a:fillRect/>
          </a:stretch>
        </p:blipFill>
        <p:spPr bwMode="auto">
          <a:xfrm>
            <a:off x="400051" y="6421439"/>
            <a:ext cx="485775" cy="193675"/>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24" name="Shape 24"/>
          <p:cNvSpPr>
            <a:spLocks noGrp="1"/>
          </p:cNvSpPr>
          <p:nvPr>
            <p:ph type="body" sz="quarter" idx="1"/>
          </p:nvPr>
        </p:nvSpPr>
        <p:spPr>
          <a:xfrm>
            <a:off x="304800" y="323758"/>
            <a:ext cx="7620000" cy="1785940"/>
          </a:xfrm>
          <a:prstGeom prst="rect">
            <a:avLst/>
          </a:prstGeom>
        </p:spPr>
        <p:txBody>
          <a:bodyPr lIns="34288" tIns="34288" rIns="34288" bIns="34288">
            <a:normAutofit/>
          </a:bodyPr>
          <a:lstStyle>
            <a:lvl1pPr>
              <a:defRPr sz="1900">
                <a:solidFill>
                  <a:srgbClr val="798088"/>
                </a:solidFill>
              </a:defRPr>
            </a:lvl1pPr>
            <a:lvl2pPr marL="382865" indent="-142859">
              <a:defRPr sz="1900">
                <a:solidFill>
                  <a:srgbClr val="798088"/>
                </a:solidFill>
              </a:defRPr>
            </a:lvl2pPr>
            <a:lvl3pPr marL="572156" indent="-160717">
              <a:defRPr sz="1900">
                <a:solidFill>
                  <a:srgbClr val="798088"/>
                </a:solidFill>
              </a:defRPr>
            </a:lvl3pPr>
            <a:lvl4pPr marL="766548" indent="-183677">
              <a:defRPr sz="1900">
                <a:solidFill>
                  <a:srgbClr val="798088"/>
                </a:solidFill>
              </a:defRPr>
            </a:lvl4pPr>
            <a:lvl5pPr marL="968592" indent="-214291">
              <a:defRPr sz="1900">
                <a:solidFill>
                  <a:srgbClr val="798088"/>
                </a:solidFill>
              </a:defRPr>
            </a:lvl5pPr>
          </a:lstStyle>
          <a:p>
            <a:r>
              <a:t>Body Level One</a:t>
            </a:r>
          </a:p>
          <a:p>
            <a:pPr lvl="1"/>
            <a:r>
              <a:t>Body Level Two</a:t>
            </a:r>
          </a:p>
          <a:p>
            <a:pPr lvl="2"/>
            <a:r>
              <a:t>Body Level Three</a:t>
            </a:r>
          </a:p>
          <a:p>
            <a:pPr lvl="3"/>
            <a:r>
              <a:t>Body Level Four</a:t>
            </a:r>
          </a:p>
          <a:p>
            <a:pPr lvl="4"/>
            <a:r>
              <a:t>Body Level Five</a:t>
            </a:r>
          </a:p>
        </p:txBody>
      </p:sp>
      <p:sp>
        <p:nvSpPr>
          <p:cNvPr id="4" name="Shape 22"/>
          <p:cNvSpPr>
            <a:spLocks noGrp="1"/>
          </p:cNvSpPr>
          <p:nvPr>
            <p:ph type="sldNum" sz="quarter" idx="10"/>
          </p:nvPr>
        </p:nvSpPr>
        <p:spPr>
          <a:ln w="12700">
            <a:miter lim="400000"/>
          </a:ln>
        </p:spPr>
        <p:txBody>
          <a:bodyPr/>
          <a:lstStyle>
            <a:lvl1pPr eaLnBrk="0">
              <a:defRPr/>
            </a:lvl1pPr>
          </a:lstStyle>
          <a:p>
            <a:fld id="{31E96019-C317-DC45-A539-4B07F08512D2}" type="slidenum">
              <a:rPr lang="en-US" altLang="en-US">
                <a:solidFill>
                  <a:srgbClr val="000000"/>
                </a:solidFill>
              </a:rPr>
              <a:pPr/>
              <a:t>‹#›</a:t>
            </a:fld>
            <a:endParaRPr lang="en-US" altLang="en-US" dirty="0">
              <a:solidFill>
                <a:srgbClr val="000000"/>
              </a:solidFill>
            </a:endParaRPr>
          </a:p>
        </p:txBody>
      </p:sp>
    </p:spTree>
    <p:extLst/>
  </p:cSld>
  <p:clrMapOvr>
    <a:masterClrMapping/>
  </p:clrMapOvr>
  <p:transition spd="med"/>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1" y="1460413"/>
            <a:ext cx="11388513" cy="4322656"/>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10"/>
          </p:nvPr>
        </p:nvSpPr>
        <p:spPr>
          <a:xfrm>
            <a:off x="9476741" y="6291072"/>
            <a:ext cx="2412576" cy="268224"/>
          </a:xfrm>
          <a:prstGeom prst="rect">
            <a:avLst/>
          </a:prstGeom>
        </p:spPr>
        <p:txBody>
          <a:bodyPr/>
          <a:lstStyle/>
          <a:p>
            <a:pPr defTabSz="914377"/>
            <a:endParaRPr lang="en-US" dirty="0">
              <a:solidFill>
                <a:srgbClr val="000000"/>
              </a:solidFill>
            </a:endParaRPr>
          </a:p>
        </p:txBody>
      </p:sp>
      <p:sp>
        <p:nvSpPr>
          <p:cNvPr id="5" name="Footer Placeholder 4"/>
          <p:cNvSpPr>
            <a:spLocks noGrp="1"/>
          </p:cNvSpPr>
          <p:nvPr>
            <p:ph type="ftr" sz="quarter" idx="11"/>
          </p:nvPr>
        </p:nvSpPr>
        <p:spPr/>
        <p:txBody>
          <a:bodyPr/>
          <a:lstStyle/>
          <a:p>
            <a:r>
              <a:rPr lang="en-US" dirty="0" smtClean="0">
                <a:solidFill>
                  <a:srgbClr val="000000"/>
                </a:solidFill>
              </a:rPr>
              <a:t>© 2018 IBM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000000"/>
                </a:solidFill>
              </a:rPr>
              <a:pPr/>
              <a:t>‹#›</a:t>
            </a:fld>
            <a:endParaRPr lang="en-US" dirty="0">
              <a:solidFill>
                <a:srgbClr val="000000"/>
              </a:solidFill>
            </a:endParaRPr>
          </a:p>
        </p:txBody>
      </p:sp>
      <p:sp>
        <p:nvSpPr>
          <p:cNvPr id="7" name="Title 6"/>
          <p:cNvSpPr>
            <a:spLocks noGrp="1"/>
          </p:cNvSpPr>
          <p:nvPr>
            <p:ph type="title"/>
          </p:nvPr>
        </p:nvSpPr>
        <p:spPr>
          <a:xfrm>
            <a:off x="304801" y="231648"/>
            <a:ext cx="5966369" cy="1219200"/>
          </a:xfrm>
        </p:spPr>
        <p:txBody>
          <a:bodyPr/>
          <a:lstStyle/>
          <a:p>
            <a:r>
              <a:rPr lang="en-US" noProof="0"/>
              <a:t>Click to edit Master title style</a:t>
            </a:r>
          </a:p>
        </p:txBody>
      </p:sp>
    </p:spTree>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This one!!!">
    <p:spTree>
      <p:nvGrpSpPr>
        <p:cNvPr id="1" name=""/>
        <p:cNvGrpSpPr/>
        <p:nvPr/>
      </p:nvGrpSpPr>
      <p:grpSpPr>
        <a:xfrm>
          <a:off x="0" y="0"/>
          <a:ext cx="0" cy="0"/>
          <a:chOff x="0" y="0"/>
          <a:chExt cx="0" cy="0"/>
        </a:xfrm>
      </p:grpSpPr>
      <p:pic>
        <p:nvPicPr>
          <p:cNvPr id="2" name="svg&gt;.pdf"/>
          <p:cNvPicPr>
            <a:picLocks noChangeAspect="1" noChangeArrowheads="1"/>
          </p:cNvPicPr>
          <p:nvPr userDrawn="1"/>
        </p:nvPicPr>
        <p:blipFill>
          <a:blip r:embed="rId2" cstate="print">
            <a:alphaModFix amt="50000"/>
            <a:extLst>
              <a:ext uri="{28A0092B-C50C-407E-A947-70E740481C1C}">
                <a14:useLocalDpi xmlns:a14="http://schemas.microsoft.com/office/drawing/2010/main"/>
              </a:ext>
            </a:extLst>
          </a:blip>
          <a:srcRect/>
          <a:stretch>
            <a:fillRect/>
          </a:stretch>
        </p:blipFill>
        <p:spPr bwMode="auto">
          <a:xfrm>
            <a:off x="400053" y="6421969"/>
            <a:ext cx="486833" cy="192617"/>
          </a:xfrm>
          <a:prstGeom prst="rect">
            <a:avLst/>
          </a:prstGeom>
          <a:noFill/>
          <a:ln>
            <a:noFill/>
          </a:ln>
          <a:extLst>
            <a:ext uri="{909E8E84-426E-40dd-AFC4-6F175D3DCCD1}">
              <a14:hiddenFill xmlns="" xmlns:a14="http://schemas.microsoft.com/office/drawing/2010/main">
                <a:solidFill>
                  <a:srgbClr val="FFFFFF">
                    <a:alpha val="50195"/>
                  </a:srgbClr>
                </a:solidFill>
              </a14:hiddenFill>
            </a:ext>
            <a:ext uri="{91240B29-F687-4f45-9708-019B960494DF}">
              <a14:hiddenLine xmlns="" xmlns:a14="http://schemas.microsoft.com/office/drawing/2010/main" w="12700">
                <a:solidFill>
                  <a:srgbClr val="000000"/>
                </a:solidFill>
                <a:miter lim="400000"/>
                <a:headEnd/>
                <a:tailEnd/>
              </a14:hiddenLine>
            </a:ext>
          </a:extLst>
        </p:spPr>
      </p:pic>
      <p:sp>
        <p:nvSpPr>
          <p:cNvPr id="8" name="Text Placeholder 3"/>
          <p:cNvSpPr>
            <a:spLocks noGrp="1"/>
          </p:cNvSpPr>
          <p:nvPr>
            <p:ph type="body" sz="quarter" idx="11"/>
          </p:nvPr>
        </p:nvSpPr>
        <p:spPr>
          <a:xfrm>
            <a:off x="609600" y="663323"/>
            <a:ext cx="11297976" cy="451453"/>
          </a:xfrm>
          <a:prstGeom prst="rect">
            <a:avLst/>
          </a:prstGeom>
        </p:spPr>
        <p:txBody>
          <a:bodyPr anchor="b"/>
          <a:lstStyle>
            <a:lvl1pPr>
              <a:lnSpc>
                <a:spcPct val="100000"/>
              </a:lnSpc>
              <a:spcBef>
                <a:spcPts val="167"/>
              </a:spcBef>
              <a:defRPr sz="2000">
                <a:solidFill>
                  <a:schemeClr val="accent4"/>
                </a:solidFill>
                <a:latin typeface="Helvetica Neue" charset="0"/>
                <a:ea typeface="Helvetica Neue" charset="0"/>
                <a:cs typeface="Helvetica Neue" charset="0"/>
              </a:defRPr>
            </a:lvl1pPr>
          </a:lstStyle>
          <a:p>
            <a:pPr marL="300559" marR="0" lvl="0" indent="-300559" algn="l" defTabSz="1219170" rtl="0" eaLnBrk="0" fontAlgn="base" latinLnBrk="0" hangingPunct="0">
              <a:lnSpc>
                <a:spcPct val="100000"/>
              </a:lnSpc>
              <a:spcBef>
                <a:spcPts val="167"/>
              </a:spcBef>
              <a:spcAft>
                <a:spcPct val="0"/>
              </a:spcAft>
              <a:buClrTx/>
              <a:buSzTx/>
              <a:buFontTx/>
              <a:buNone/>
              <a:tabLst/>
              <a:defRPr/>
            </a:pPr>
            <a:endParaRPr lang="en-US" dirty="0"/>
          </a:p>
        </p:txBody>
      </p:sp>
      <p:sp>
        <p:nvSpPr>
          <p:cNvPr id="9" name="Title 1"/>
          <p:cNvSpPr>
            <a:spLocks noGrp="1"/>
          </p:cNvSpPr>
          <p:nvPr>
            <p:ph type="title"/>
          </p:nvPr>
        </p:nvSpPr>
        <p:spPr>
          <a:xfrm>
            <a:off x="609600" y="255279"/>
            <a:ext cx="8839201" cy="381000"/>
          </a:xfrm>
          <a:prstGeom prst="rect">
            <a:avLst/>
          </a:prstGeom>
        </p:spPr>
        <p:txBody>
          <a:bodyPr/>
          <a:lstStyle>
            <a:lvl1pPr>
              <a:defRPr sz="3200" b="0">
                <a:latin typeface="Lubalin Book for IBM" charset="0"/>
                <a:ea typeface="Lubalin Book for IBM" charset="0"/>
                <a:cs typeface="Lubalin Book for IBM" charset="0"/>
              </a:defRPr>
            </a:lvl1pPr>
          </a:lstStyle>
          <a:p>
            <a:endParaRPr lang="en-US" dirty="0"/>
          </a:p>
        </p:txBody>
      </p:sp>
      <p:sp>
        <p:nvSpPr>
          <p:cNvPr id="7" name="Slide Number Placeholder 3"/>
          <p:cNvSpPr>
            <a:spLocks noGrp="1"/>
          </p:cNvSpPr>
          <p:nvPr>
            <p:ph type="sldNum" sz="quarter" idx="4"/>
          </p:nvPr>
        </p:nvSpPr>
        <p:spPr>
          <a:xfrm>
            <a:off x="9144000" y="6375401"/>
            <a:ext cx="27432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E1838BF8-4F5E-B441-8541-AD6DED993972}" type="slidenum">
              <a:rPr lang="en-US" smtClean="0">
                <a:solidFill>
                  <a:srgbClr val="FFFFFF">
                    <a:tint val="75000"/>
                  </a:srgbClr>
                </a:solidFill>
              </a:rPr>
              <a:pPr/>
              <a:t>‹#›</a:t>
            </a:fld>
            <a:endParaRPr lang="en-US" dirty="0">
              <a:solidFill>
                <a:srgbClr val="FFFFFF">
                  <a:tint val="75000"/>
                </a:srgbClr>
              </a:solidFill>
            </a:endParaRPr>
          </a:p>
        </p:txBody>
      </p:sp>
    </p:spTree>
    <p:extLst/>
  </p:cSld>
  <p:clrMapOvr>
    <a:masterClrMapping/>
  </p:clrMapOvr>
  <p:transition spd="med">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Title (above) + content (4-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463040"/>
            <a:ext cx="28041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9476741" y="6291072"/>
            <a:ext cx="2412576" cy="268224"/>
          </a:xfrm>
          <a:prstGeom prst="rect">
            <a:avLst/>
          </a:prstGeom>
        </p:spPr>
        <p:txBody>
          <a:bodyPr/>
          <a:lstStyle/>
          <a:p>
            <a:pPr defTabSz="914377"/>
            <a:endParaRPr lang="en-US" dirty="0">
              <a:solidFill>
                <a:srgbClr val="000000"/>
              </a:solidFill>
            </a:endParaRPr>
          </a:p>
        </p:txBody>
      </p:sp>
      <p:sp>
        <p:nvSpPr>
          <p:cNvPr id="5" name="Footer Placeholder 4"/>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000000"/>
                </a:solidFill>
              </a:rPr>
              <a:pPr/>
              <a:t>‹#›</a:t>
            </a:fld>
            <a:endParaRPr lang="en-US" dirty="0">
              <a:solidFill>
                <a:srgbClr val="000000"/>
              </a:solidFill>
            </a:endParaRPr>
          </a:p>
        </p:txBody>
      </p:sp>
      <p:sp>
        <p:nvSpPr>
          <p:cNvPr id="7" name="Title 6"/>
          <p:cNvSpPr>
            <a:spLocks noGrp="1"/>
          </p:cNvSpPr>
          <p:nvPr>
            <p:ph type="title"/>
          </p:nvPr>
        </p:nvSpPr>
        <p:spPr>
          <a:xfrm>
            <a:off x="304801" y="231648"/>
            <a:ext cx="5966369" cy="1219200"/>
          </a:xfrm>
        </p:spPr>
        <p:txBody>
          <a:bodyPr/>
          <a:lstStyle/>
          <a:p>
            <a:r>
              <a:rPr lang="en-US" dirty="0"/>
              <a:t>Click to edit Master title style</a:t>
            </a:r>
          </a:p>
        </p:txBody>
      </p:sp>
      <p:sp>
        <p:nvSpPr>
          <p:cNvPr id="8" name="Content Placeholder 2"/>
          <p:cNvSpPr>
            <a:spLocks noGrp="1"/>
          </p:cNvSpPr>
          <p:nvPr>
            <p:ph idx="13"/>
          </p:nvPr>
        </p:nvSpPr>
        <p:spPr>
          <a:xfrm>
            <a:off x="6084933" y="1463040"/>
            <a:ext cx="28041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3217256" y="1463040"/>
            <a:ext cx="28041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5"/>
          </p:nvPr>
        </p:nvSpPr>
        <p:spPr>
          <a:xfrm>
            <a:off x="8972075" y="1463040"/>
            <a:ext cx="28041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x">
  <p:cSld name="Big text only (48 pt)">
    <p:bg>
      <p:bgPr>
        <a:solidFill>
          <a:srgbClr val="7C1C58"/>
        </a:solidFill>
        <a:effectLst/>
      </p:bgPr>
    </p:bg>
    <p:spTree>
      <p:nvGrpSpPr>
        <p:cNvPr id="1" name=""/>
        <p:cNvGrpSpPr/>
        <p:nvPr/>
      </p:nvGrpSpPr>
      <p:grpSpPr>
        <a:xfrm>
          <a:off x="0" y="0"/>
          <a:ext cx="0" cy="0"/>
          <a:chOff x="0" y="0"/>
          <a:chExt cx="0" cy="0"/>
        </a:xfrm>
      </p:grpSpPr>
      <p:sp>
        <p:nvSpPr>
          <p:cNvPr id="1062" name="Shape 1062"/>
          <p:cNvSpPr>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pPr/>
              <a:t>‹#›</a:t>
            </a:fld>
            <a:endParaRPr/>
          </a:p>
        </p:txBody>
      </p:sp>
      <p:sp>
        <p:nvSpPr>
          <p:cNvPr id="1063" name="Shape 1063"/>
          <p:cNvSpPr>
            <a:spLocks noGrp="1"/>
          </p:cNvSpPr>
          <p:nvPr>
            <p:ph type="title"/>
          </p:nvPr>
        </p:nvSpPr>
        <p:spPr>
          <a:prstGeom prst="rect">
            <a:avLst/>
          </a:prstGeom>
        </p:spPr>
        <p:txBody>
          <a:bodyPr/>
          <a:lstStyle>
            <a:lvl1pPr>
              <a:defRPr>
                <a:solidFill>
                  <a:srgbClr val="FFFFFF"/>
                </a:solidFill>
              </a:defRPr>
            </a:lvl1pPr>
          </a:lstStyle>
          <a:p>
            <a:r>
              <a:t>Title Text</a:t>
            </a:r>
          </a:p>
        </p:txBody>
      </p:sp>
    </p:spTree>
    <p:extLst/>
  </p:cSld>
  <p:clrMapOvr>
    <a:masterClrMapping/>
  </p:clrMapOvr>
  <p:transition spd="med"/>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tx">
  <p:cSld name="Title (above) + content (3-columns)">
    <p:bg>
      <p:bgPr>
        <a:solidFill>
          <a:srgbClr val="ECECEC"/>
        </a:solidFill>
        <a:effectLst/>
      </p:bgPr>
    </p:bg>
    <p:spTree>
      <p:nvGrpSpPr>
        <p:cNvPr id="1" name=""/>
        <p:cNvGrpSpPr/>
        <p:nvPr/>
      </p:nvGrpSpPr>
      <p:grpSpPr>
        <a:xfrm>
          <a:off x="0" y="0"/>
          <a:ext cx="0" cy="0"/>
          <a:chOff x="0" y="0"/>
          <a:chExt cx="0" cy="0"/>
        </a:xfrm>
      </p:grpSpPr>
      <p:sp>
        <p:nvSpPr>
          <p:cNvPr id="513" name="Body Level One…"/>
          <p:cNvSpPr txBox="1">
            <a:spLocks noGrp="1"/>
          </p:cNvSpPr>
          <p:nvPr>
            <p:ph type="body" sz="quarter" idx="1"/>
          </p:nvPr>
        </p:nvSpPr>
        <p:spPr>
          <a:xfrm>
            <a:off x="304800" y="1463040"/>
            <a:ext cx="3779520" cy="4322659"/>
          </a:xfrm>
          <a:prstGeom prst="rect">
            <a:avLst/>
          </a:prstGeom>
        </p:spPr>
        <p:txBody>
          <a:bodyPr lIns="0" tIns="0" rIns="0" bIns="0"/>
          <a:lstStyle>
            <a:lvl1pPr marL="0" indent="0" defTabSz="609585">
              <a:spcBef>
                <a:spcPts val="2000"/>
              </a:spcBef>
              <a:buSzTx/>
              <a:buNone/>
              <a:defRPr sz="2667">
                <a:solidFill>
                  <a:srgbClr val="595959"/>
                </a:solidFill>
                <a:latin typeface="+mn-lt"/>
                <a:ea typeface="+mn-ea"/>
                <a:cs typeface="+mn-cs"/>
                <a:sym typeface="Helvetica Neue"/>
              </a:defRPr>
            </a:lvl1pPr>
            <a:lvl2pPr marL="230710" indent="-230710" defTabSz="609585">
              <a:spcBef>
                <a:spcPts val="2000"/>
              </a:spcBef>
              <a:defRPr sz="2667">
                <a:solidFill>
                  <a:srgbClr val="595959"/>
                </a:solidFill>
                <a:latin typeface="+mn-lt"/>
                <a:ea typeface="+mn-ea"/>
                <a:cs typeface="+mn-cs"/>
                <a:sym typeface="Helvetica Neue"/>
              </a:defRPr>
            </a:lvl2pPr>
            <a:lvl3pPr marL="529153" indent="-230710" defTabSz="609585">
              <a:spcBef>
                <a:spcPts val="2000"/>
              </a:spcBef>
              <a:buChar char="•"/>
              <a:defRPr sz="2667">
                <a:solidFill>
                  <a:srgbClr val="595959"/>
                </a:solidFill>
                <a:latin typeface="+mn-lt"/>
                <a:ea typeface="+mn-ea"/>
                <a:cs typeface="+mn-cs"/>
                <a:sym typeface="Helvetica Neue"/>
              </a:defRPr>
            </a:lvl3pPr>
            <a:lvl4pPr marL="833946" indent="-224361" defTabSz="609585">
              <a:spcBef>
                <a:spcPts val="2000"/>
              </a:spcBef>
              <a:defRPr sz="2667">
                <a:solidFill>
                  <a:srgbClr val="595959"/>
                </a:solidFill>
                <a:latin typeface="+mn-lt"/>
                <a:ea typeface="+mn-ea"/>
                <a:cs typeface="+mn-cs"/>
                <a:sym typeface="Helvetica Neue"/>
              </a:defRPr>
            </a:lvl4pPr>
            <a:lvl5pPr marL="1071007" indent="-230710" defTabSz="609585">
              <a:spcBef>
                <a:spcPts val="2000"/>
              </a:spcBef>
              <a:defRPr sz="2667">
                <a:solidFill>
                  <a:srgbClr val="595959"/>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514" name="Title Text"/>
          <p:cNvSpPr txBox="1">
            <a:spLocks noGrp="1"/>
          </p:cNvSpPr>
          <p:nvPr>
            <p:ph type="title"/>
          </p:nvPr>
        </p:nvSpPr>
        <p:spPr>
          <a:xfrm>
            <a:off x="304801" y="231649"/>
            <a:ext cx="5966369" cy="1219201"/>
          </a:xfrm>
          <a:prstGeom prst="rect">
            <a:avLst/>
          </a:prstGeom>
        </p:spPr>
        <p:txBody>
          <a:bodyPr anchor="t"/>
          <a:lstStyle>
            <a:lvl1pPr defTabSz="609585">
              <a:defRPr sz="2667" b="0">
                <a:solidFill>
                  <a:srgbClr val="595959"/>
                </a:solidFill>
                <a:latin typeface="+mn-lt"/>
                <a:ea typeface="+mn-ea"/>
                <a:cs typeface="+mn-cs"/>
                <a:sym typeface="Helvetica Neue"/>
              </a:defRPr>
            </a:lvl1pPr>
          </a:lstStyle>
          <a:p>
            <a:r>
              <a:t>Title Text</a:t>
            </a:r>
          </a:p>
        </p:txBody>
      </p:sp>
      <p:sp>
        <p:nvSpPr>
          <p:cNvPr id="515" name="Slide Number"/>
          <p:cNvSpPr txBox="1">
            <a:spLocks noGrp="1"/>
          </p:cNvSpPr>
          <p:nvPr>
            <p:ph type="sldNum" sz="quarter" idx="2"/>
          </p:nvPr>
        </p:nvSpPr>
        <p:spPr>
          <a:xfrm>
            <a:off x="306918" y="6389963"/>
            <a:ext cx="169335" cy="169335"/>
          </a:xfrm>
          <a:prstGeom prst="rect">
            <a:avLst/>
          </a:prstGeom>
        </p:spPr>
        <p:txBody>
          <a:bodyPr lIns="0" tIns="0" rIns="0" bIns="0" anchor="b"/>
          <a:lstStyle>
            <a:lvl1pPr algn="l">
              <a:defRPr sz="667">
                <a:solidFill>
                  <a:srgbClr val="595959"/>
                </a:solidFill>
                <a:latin typeface="+mn-lt"/>
                <a:ea typeface="+mn-ea"/>
                <a:cs typeface="+mn-cs"/>
                <a:sym typeface="Helvetica Neue"/>
              </a:defRPr>
            </a:lvl1pPr>
          </a:lstStyle>
          <a:p>
            <a:pPr>
              <a:defRPr/>
            </a:pPr>
            <a:fld id="{86CB4B4D-7CA3-9044-876B-883B54F8677D}" type="slidenum">
              <a:rPr/>
              <a:pPr>
                <a:defRPr/>
              </a:pPr>
              <a:t>‹#›</a:t>
            </a:fld>
            <a:endParaRPr/>
          </a:p>
        </p:txBody>
      </p:sp>
    </p:spTree>
    <p:extLst/>
  </p:cSld>
  <p:clrMapOvr>
    <a:masterClrMapping/>
  </p:clrMapOvr>
  <p:transition spd="med"/>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dirty="0" smtClean="0">
                <a:solidFill>
                  <a:srgbClr val="000000"/>
                </a:solidFill>
              </a:rPr>
              <a:t>© 2018 IBM Corporation</a:t>
            </a:r>
            <a:endParaRPr lang="en-US" dirty="0">
              <a:solidFill>
                <a:srgbClr val="000000"/>
              </a:solidFill>
            </a:endParaRPr>
          </a:p>
        </p:txBody>
      </p:sp>
      <p:sp>
        <p:nvSpPr>
          <p:cNvPr id="4" name="Title 3"/>
          <p:cNvSpPr>
            <a:spLocks noGrp="1"/>
          </p:cNvSpPr>
          <p:nvPr>
            <p:ph type="title"/>
          </p:nvPr>
        </p:nvSpPr>
        <p:spPr>
          <a:xfrm>
            <a:off x="304801" y="271709"/>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50" y="6273802"/>
            <a:ext cx="695452" cy="281940"/>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956301" y="540364"/>
            <a:ext cx="5729895" cy="4916867"/>
          </a:xfrm>
          <a:prstGeom prst="rect">
            <a:avLst/>
          </a:prstGeom>
        </p:spPr>
      </p:pic>
      <p:pic>
        <p:nvPicPr>
          <p:cNvPr id="8" name="Picture 7" descr="ibm_gry.png"/>
          <p:cNvPicPr>
            <a:picLocks noChangeAspect="1"/>
          </p:cNvPicPr>
          <p:nvPr userDrawn="1"/>
        </p:nvPicPr>
        <p:blipFill>
          <a:blip r:embed="rId4" cstate="print">
            <a:biLevel thresh="75000"/>
            <a:extLst>
              <a:ext uri="{28A0092B-C50C-407E-A947-70E740481C1C}">
                <a14:useLocalDpi xmlns:a14="http://schemas.microsoft.com/office/drawing/2010/main"/>
              </a:ext>
            </a:extLst>
          </a:blip>
          <a:stretch>
            <a:fillRect/>
          </a:stretch>
        </p:blipFill>
        <p:spPr>
          <a:xfrm>
            <a:off x="11191750" y="320062"/>
            <a:ext cx="695452" cy="281961"/>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9880914" y="6112935"/>
            <a:ext cx="2160569" cy="627264"/>
          </a:xfrm>
          <a:prstGeom prst="rect">
            <a:avLst/>
          </a:prstGeom>
        </p:spPr>
      </p:pic>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11582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6400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273304"/>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1488"/>
            <a:ext cx="2438400" cy="475267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9448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5241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9" name="Text Placeholder 8"/>
          <p:cNvSpPr>
            <a:spLocks noGrp="1"/>
          </p:cNvSpPr>
          <p:nvPr>
            <p:ph type="body" sz="quarter" idx="14" hasCustomPrompt="1"/>
          </p:nvPr>
        </p:nvSpPr>
        <p:spPr>
          <a:xfrm>
            <a:off x="304801" y="1515533"/>
            <a:ext cx="11582400" cy="4749800"/>
          </a:xfrm>
        </p:spPr>
        <p:txBody>
          <a:bodyPr/>
          <a:lstStyle>
            <a:lvl1pPr marL="380981" marR="0" indent="-380981" algn="l" defTabSz="609570" rtl="0" eaLnBrk="1" fontAlgn="auto" latinLnBrk="0" hangingPunct="1">
              <a:lnSpc>
                <a:spcPct val="100000"/>
              </a:lnSpc>
              <a:spcBef>
                <a:spcPts val="1467"/>
              </a:spcBef>
              <a:spcAft>
                <a:spcPts val="0"/>
              </a:spcAft>
              <a:buClrTx/>
              <a:buSzTx/>
              <a:buFont typeface=".AppleSystemUIFont" charset="-120"/>
              <a:buChar char="−"/>
              <a:tabLst/>
              <a:defRPr/>
            </a:lvl1pPr>
          </a:lstStyle>
          <a:p>
            <a:pPr marL="0" marR="0" lvl="0" indent="0" algn="l" defTabSz="609570" rtl="0" eaLnBrk="1" fontAlgn="auto" latinLnBrk="0" hangingPunct="1">
              <a:lnSpc>
                <a:spcPct val="100000"/>
              </a:lnSpc>
              <a:spcBef>
                <a:spcPts val="1467"/>
              </a:spcBef>
              <a:spcAft>
                <a:spcPts val="0"/>
              </a:spcAft>
              <a:buClrTx/>
              <a:buSzTx/>
              <a:tabLst/>
              <a:defRPr/>
            </a:pPr>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Tree>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dirty="0" smtClean="0">
                <a:solidFill>
                  <a:srgbClr val="000000"/>
                </a:solidFill>
              </a:rPr>
              <a:t>©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303" algn="dec"/>
              </a:tabLst>
              <a:defRPr/>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303"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11582400" cy="1128776"/>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smtClean="0">
                <a:solidFill>
                  <a:srgbClr val="000000"/>
                </a:solidFill>
              </a:rPr>
              <a:t>© 2018 IBM Corporation</a:t>
            </a:r>
            <a:endParaRPr lang="en-US" dirty="0">
              <a:solidFill>
                <a:srgbClr val="000000"/>
              </a:solidFill>
            </a:endParaRPr>
          </a:p>
        </p:txBody>
      </p:sp>
      <p:sp>
        <p:nvSpPr>
          <p:cNvPr id="8" name="Text Placeholder 7"/>
          <p:cNvSpPr>
            <a:spLocks noGrp="1"/>
          </p:cNvSpPr>
          <p:nvPr>
            <p:ph type="body" sz="quarter" idx="12"/>
          </p:nvPr>
        </p:nvSpPr>
        <p:spPr>
          <a:xfrm>
            <a:off x="304800" y="1498599"/>
            <a:ext cx="11582400" cy="4662088"/>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128776"/>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smtClean="0">
                <a:solidFill>
                  <a:srgbClr val="000000"/>
                </a:solidFill>
              </a:rPr>
              <a:t>© 2018 IBM Corporation</a:t>
            </a:r>
            <a:endParaRPr lang="en-US" dirty="0">
              <a:solidFill>
                <a:srgbClr val="000000"/>
              </a:solidFill>
            </a:endParaRPr>
          </a:p>
        </p:txBody>
      </p:sp>
      <p:sp>
        <p:nvSpPr>
          <p:cNvPr id="8" name="Text Placeholder 7"/>
          <p:cNvSpPr>
            <a:spLocks noGrp="1"/>
          </p:cNvSpPr>
          <p:nvPr>
            <p:ph type="body" sz="quarter" idx="12"/>
          </p:nvPr>
        </p:nvSpPr>
        <p:spPr>
          <a:xfrm>
            <a:off x="304800" y="1498599"/>
            <a:ext cx="5486400" cy="4662088"/>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dirty="0"/>
              <a:t>Drag picture to placeholder or click icon to add</a:t>
            </a:r>
          </a:p>
        </p:txBody>
      </p:sp>
    </p:spTree>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0"/>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Tree>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6916616" cy="6027740"/>
          </a:xfrm>
        </p:spPr>
        <p:txBody>
          <a:bodyPr/>
          <a:lstStyle>
            <a:lvl1pPr marL="156625" indent="-15662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smtClean="0">
                <a:solidFill>
                  <a:srgbClr val="000000"/>
                </a:solidFill>
              </a:rPr>
              <a:t>© 2018 IBM Corporation</a:t>
            </a:r>
            <a:endParaRPr lang="en-US" dirty="0">
              <a:solidFill>
                <a:srgbClr val="000000"/>
              </a:solidFill>
            </a:endParaRPr>
          </a:p>
        </p:txBody>
      </p:sp>
    </p:spTree>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934885"/>
            <a:ext cx="5486400" cy="5384489"/>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6400800" y="934884"/>
            <a:ext cx="5486400" cy="5323125"/>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20"/>
            <a:ext cx="11582400" cy="400049"/>
          </a:xfrm>
        </p:spPr>
        <p:txBody>
          <a:bodyPr/>
          <a:lstStyle>
            <a:lvl1pPr>
              <a:defRPr sz="1467"/>
            </a:lvl1pPr>
          </a:lstStyle>
          <a:p>
            <a:pPr lvl="0"/>
            <a:r>
              <a:rPr lang="en-US"/>
              <a:t>Click to edit Master text styles</a:t>
            </a:r>
          </a:p>
        </p:txBody>
      </p:sp>
    </p:spTree>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8" name="Text Placeholder 7"/>
          <p:cNvSpPr>
            <a:spLocks noGrp="1"/>
          </p:cNvSpPr>
          <p:nvPr>
            <p:ph type="body" sz="quarter" idx="12"/>
          </p:nvPr>
        </p:nvSpPr>
        <p:spPr>
          <a:xfrm>
            <a:off x="304800" y="1499618"/>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8"/>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8600"/>
            <a:ext cx="5486400" cy="4745567"/>
          </a:xfrm>
        </p:spPr>
        <p:txBody>
          <a:bodyPr/>
          <a:lstStyle>
            <a:lvl1pPr>
              <a:defRPr sz="2133"/>
            </a:lvl1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Tree>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11582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6400800" y="1491488"/>
            <a:ext cx="5486400" cy="4752680"/>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273304"/>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1490"/>
            <a:ext cx="5486400" cy="4752679"/>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Content Placeholder 5"/>
          <p:cNvSpPr>
            <a:spLocks noGrp="1"/>
          </p:cNvSpPr>
          <p:nvPr>
            <p:ph sz="quarter" idx="12"/>
          </p:nvPr>
        </p:nvSpPr>
        <p:spPr>
          <a:xfrm>
            <a:off x="304800" y="1409194"/>
            <a:ext cx="5486400" cy="4834975"/>
          </a:xfrm>
        </p:spPr>
        <p:txBody>
          <a:bodyPr/>
          <a:lstStyle>
            <a:lvl1pPr>
              <a:defRPr sz="3200"/>
            </a:lvl1pPr>
          </a:lstStyle>
          <a:p>
            <a:pPr lvl="0"/>
            <a:r>
              <a:rPr lang="en-US" dirty="0"/>
              <a:t>Click to edit Master text styles</a:t>
            </a:r>
          </a:p>
        </p:txBody>
      </p:sp>
      <p:sp>
        <p:nvSpPr>
          <p:cNvPr id="8" name="Content Placeholder 7"/>
          <p:cNvSpPr>
            <a:spLocks noGrp="1"/>
          </p:cNvSpPr>
          <p:nvPr>
            <p:ph sz="quarter" idx="13"/>
          </p:nvPr>
        </p:nvSpPr>
        <p:spPr>
          <a:xfrm>
            <a:off x="6400800" y="1409194"/>
            <a:ext cx="5486400" cy="4834975"/>
          </a:xfrm>
        </p:spPr>
        <p:txBody>
          <a:bodyPr/>
          <a:lstStyle>
            <a:lvl1pPr>
              <a:defRPr sz="1867"/>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11582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6400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273304"/>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1488"/>
            <a:ext cx="2438400" cy="475267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9448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8602"/>
            <a:ext cx="5486400" cy="4745567"/>
          </a:xfrm>
        </p:spPr>
        <p:txBody>
          <a:bodyPr/>
          <a:lstStyle>
            <a:lvl1pPr>
              <a:defRPr sz="2133"/>
            </a:lvl1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Tree>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7" name="Text Placeholder 6"/>
          <p:cNvSpPr>
            <a:spLocks noGrp="1"/>
          </p:cNvSpPr>
          <p:nvPr>
            <p:ph type="body" sz="quarter" idx="14"/>
          </p:nvPr>
        </p:nvSpPr>
        <p:spPr>
          <a:xfrm>
            <a:off x="304800" y="1498600"/>
            <a:ext cx="2438400" cy="4745565"/>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98600"/>
            <a:ext cx="2438400" cy="4745565"/>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p:cNvSpPr>
            <a:spLocks noGrp="1"/>
          </p:cNvSpPr>
          <p:nvPr>
            <p:ph type="pic" sz="quarter" idx="16"/>
          </p:nvPr>
        </p:nvSpPr>
        <p:spPr>
          <a:xfrm>
            <a:off x="6096000" y="0"/>
            <a:ext cx="6096000" cy="6858000"/>
          </a:xfrm>
        </p:spPr>
        <p:txBody>
          <a:bodyPr/>
          <a:lstStyle/>
          <a:p>
            <a:r>
              <a:rPr lang="en-US" dirty="0"/>
              <a:t>Drag picture to placeholder or click icon to add</a:t>
            </a:r>
          </a:p>
        </p:txBody>
      </p:sp>
    </p:spTree>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498600"/>
            <a:ext cx="5486400" cy="463397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6400800" y="1498602"/>
            <a:ext cx="2438400" cy="463303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6"/>
            <a:ext cx="11582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98602"/>
            <a:ext cx="2438400" cy="463303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defTabSz="914354"/>
            <a:endParaRPr lang="en-US" sz="1600" dirty="0">
              <a:solidFill>
                <a:srgbClr val="FFFFFF"/>
              </a:solidFill>
              <a:cs typeface="Arial"/>
            </a:endParaRPr>
          </a:p>
        </p:txBody>
      </p:sp>
      <p:sp>
        <p:nvSpPr>
          <p:cNvPr id="2" name="Title 1"/>
          <p:cNvSpPr>
            <a:spLocks noGrp="1"/>
          </p:cNvSpPr>
          <p:nvPr>
            <p:ph type="title"/>
          </p:nvPr>
        </p:nvSpPr>
        <p:spPr>
          <a:xfrm>
            <a:off x="304800" y="1498608"/>
            <a:ext cx="5486400" cy="4633969"/>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6400800" y="1498608"/>
            <a:ext cx="5486400" cy="4633969"/>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4"/>
            <a:ext cx="5486400" cy="669552"/>
          </a:xfrm>
        </p:spPr>
        <p:txBody>
          <a:bodyPr/>
          <a:lstStyle>
            <a:lvl1pPr>
              <a:defRPr sz="1467"/>
            </a:lvl1pPr>
          </a:lstStyle>
          <a:p>
            <a:pPr lvl="0"/>
            <a:r>
              <a:rPr lang="en-US"/>
              <a:t>Click to edit Master text styles</a:t>
            </a:r>
          </a:p>
        </p:txBody>
      </p:sp>
    </p:spTree>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Tree>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Tree>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12" name="Text Placeholder 11"/>
          <p:cNvSpPr>
            <a:spLocks noGrp="1"/>
          </p:cNvSpPr>
          <p:nvPr>
            <p:ph type="body" sz="quarter" idx="13"/>
          </p:nvPr>
        </p:nvSpPr>
        <p:spPr>
          <a:xfrm>
            <a:off x="304800" y="256032"/>
            <a:ext cx="5486400" cy="681744"/>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98608"/>
            <a:ext cx="5486400" cy="4616075"/>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a:t>Click to edit Master text styles</a:t>
            </a:r>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7" name="Text Placeholder 6"/>
          <p:cNvSpPr>
            <a:spLocks noGrp="1"/>
          </p:cNvSpPr>
          <p:nvPr>
            <p:ph type="body" sz="quarter" idx="14"/>
          </p:nvPr>
        </p:nvSpPr>
        <p:spPr>
          <a:xfrm>
            <a:off x="304800" y="1498600"/>
            <a:ext cx="2438400" cy="4745565"/>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98600"/>
            <a:ext cx="2438400" cy="4745565"/>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p:cNvSpPr>
            <a:spLocks noGrp="1"/>
          </p:cNvSpPr>
          <p:nvPr>
            <p:ph type="pic" sz="quarter" idx="16"/>
          </p:nvPr>
        </p:nvSpPr>
        <p:spPr>
          <a:xfrm>
            <a:off x="6096000" y="0"/>
            <a:ext cx="6096000" cy="6858000"/>
          </a:xfrm>
        </p:spPr>
        <p:txBody>
          <a:bodyPr/>
          <a:lstStyle/>
          <a:p>
            <a:r>
              <a:rPr lang="en-US" dirty="0"/>
              <a:t>Drag picture to placeholder or click icon to add</a:t>
            </a:r>
          </a:p>
        </p:txBody>
      </p:sp>
    </p:spTree>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smtClean="0">
                <a:solidFill>
                  <a:srgbClr val="FFFFFF"/>
                </a:solidFill>
              </a:rPr>
              <a:t>© 2018 IBM Corporation</a:t>
            </a:r>
            <a:endParaRPr lang="en-US" dirty="0">
              <a:solidFill>
                <a:srgbClr val="FFFFFF"/>
              </a:solidFill>
            </a:endParaRP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3"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smtClean="0">
                <a:solidFill>
                  <a:srgbClr val="FFFFFF"/>
                </a:solidFill>
              </a:rPr>
              <a:t>© 2018 IBM Corporation</a:t>
            </a:r>
            <a:endParaRPr lang="en-US" dirty="0">
              <a:solidFill>
                <a:srgbClr val="FFFFFF"/>
              </a:solidFill>
            </a:endParaRP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smtClean="0">
                <a:solidFill>
                  <a:srgbClr val="FFFFFF"/>
                </a:solidFill>
              </a:rPr>
              <a:t>© 2018 IBM Corporation</a:t>
            </a:r>
            <a:endParaRPr lang="en-US" dirty="0">
              <a:solidFill>
                <a:srgbClr val="FFFFFF"/>
              </a:solidFill>
            </a:endParaRPr>
          </a:p>
        </p:txBody>
      </p:sp>
    </p:spTree>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smtClean="0">
                <a:solidFill>
                  <a:srgbClr val="FFFFFF"/>
                </a:solidFill>
              </a:rPr>
              <a:t>© 2018 IBM Corporation</a:t>
            </a:r>
            <a:endParaRPr lang="en-US" dirty="0">
              <a:solidFill>
                <a:srgbClr val="FFFFFF"/>
              </a:solidFill>
            </a:endParaRPr>
          </a:p>
        </p:txBody>
      </p:sp>
    </p:spTree>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304800" y="1498608"/>
            <a:ext cx="2438400" cy="46330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7" name="Text Placeholder 6"/>
          <p:cNvSpPr>
            <a:spLocks noGrp="1"/>
          </p:cNvSpPr>
          <p:nvPr>
            <p:ph type="body" sz="quarter" idx="12"/>
          </p:nvPr>
        </p:nvSpPr>
        <p:spPr>
          <a:xfrm>
            <a:off x="304800" y="1498607"/>
            <a:ext cx="2438400" cy="4595911"/>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3352800" y="1498607"/>
            <a:ext cx="8534400" cy="44894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7" name="Text Placeholder 6"/>
          <p:cNvSpPr>
            <a:spLocks noGrp="1"/>
          </p:cNvSpPr>
          <p:nvPr>
            <p:ph type="body" sz="quarter" idx="12"/>
          </p:nvPr>
        </p:nvSpPr>
        <p:spPr>
          <a:xfrm>
            <a:off x="304800" y="1498607"/>
            <a:ext cx="2438400" cy="4595911"/>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7" name="Text Placeholder 6"/>
          <p:cNvSpPr>
            <a:spLocks noGrp="1"/>
          </p:cNvSpPr>
          <p:nvPr>
            <p:ph type="body" sz="quarter" idx="12"/>
          </p:nvPr>
        </p:nvSpPr>
        <p:spPr>
          <a:xfrm>
            <a:off x="304800" y="1498608"/>
            <a:ext cx="2438400" cy="4633969"/>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8605"/>
            <a:ext cx="2438400" cy="4609587"/>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dirty="0"/>
              <a:t>Drag picture to placeholder or click icon to add</a:t>
            </a:r>
          </a:p>
        </p:txBody>
      </p:sp>
    </p:spTree>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7" name="Text Placeholder 6"/>
          <p:cNvSpPr>
            <a:spLocks noGrp="1"/>
          </p:cNvSpPr>
          <p:nvPr>
            <p:ph type="body" sz="quarter" idx="12"/>
          </p:nvPr>
        </p:nvSpPr>
        <p:spPr>
          <a:xfrm>
            <a:off x="304800" y="1498608"/>
            <a:ext cx="2438400" cy="4633969"/>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8605"/>
            <a:ext cx="2438400" cy="4609587"/>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98606"/>
            <a:ext cx="5620011" cy="4564585"/>
          </a:xfrm>
        </p:spPr>
        <p:txBody>
          <a:bodyPr/>
          <a:lstStyle>
            <a:lvl1pPr marL="156625" indent="-156625">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498600"/>
            <a:ext cx="5486400" cy="463397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6400800" y="1498601"/>
            <a:ext cx="2438400" cy="463303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98601"/>
            <a:ext cx="2438400" cy="463303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304800" y="256034"/>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8"/>
            <a:ext cx="8534400" cy="6129867"/>
          </a:xfrm>
        </p:spPr>
        <p:txBody>
          <a:bodyPr/>
          <a:lstStyle/>
          <a:p>
            <a:r>
              <a:rPr lang="en-US" dirty="0"/>
              <a:t>Click icon to add table</a:t>
            </a:r>
          </a:p>
        </p:txBody>
      </p:sp>
    </p:spTree>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Tree>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303" algn="dec"/>
              </a:tabLst>
              <a:defRPr sz="1467"/>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dirty="0"/>
              <a:t>Click to edit Master text styles</a:t>
            </a:r>
          </a:p>
        </p:txBody>
      </p:sp>
    </p:spTree>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4604" y="2914869"/>
            <a:ext cx="1730144" cy="701463"/>
          </a:xfrm>
          <a:prstGeom prst="rect">
            <a:avLst/>
          </a:prstGeom>
        </p:spPr>
      </p:pic>
    </p:spTree>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cNvSpPr txBox="1">
            <a:spLocks noGrp="1"/>
          </p:cNvSpPr>
          <p:nvPr>
            <p:ph type="sldNum" sz="quarter" idx="2"/>
          </p:nvPr>
        </p:nvSpPr>
        <p:spPr>
          <a:xfrm>
            <a:off x="5735783" y="6512416"/>
            <a:ext cx="473528" cy="256685"/>
          </a:xfrm>
          <a:prstGeom prst="rect">
            <a:avLst/>
          </a:prstGeom>
        </p:spPr>
        <p:txBody>
          <a:bodyPr/>
          <a:lstStyle>
            <a:lvl1pPr>
              <a:defRPr b="0">
                <a:solidFill>
                  <a:srgbClr val="000000"/>
                </a:solidFill>
                <a:latin typeface="Helvetica Light"/>
                <a:ea typeface="Helvetica Light"/>
                <a:cs typeface="Helvetica Light"/>
                <a:sym typeface="Helvetica Light"/>
              </a:defRPr>
            </a:lvl1pPr>
          </a:lstStyle>
          <a:p>
            <a:fld id="{86CB4B4D-7CA3-9044-876B-883B54F8677D}" type="slidenum">
              <a:rPr/>
              <a:pPr/>
              <a:t>‹#›</a:t>
            </a:fld>
            <a:endParaRPr/>
          </a:p>
        </p:txBody>
      </p:sp>
    </p:spTree>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257" name="IBM Cloud &amp; Cognitive"/>
          <p:cNvSpPr txBox="1"/>
          <p:nvPr/>
        </p:nvSpPr>
        <p:spPr>
          <a:xfrm>
            <a:off x="238192" y="250999"/>
            <a:ext cx="1434688" cy="223587"/>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p>
            <a:pPr defTabSz="914354">
              <a:defRPr sz="1400" b="1">
                <a:solidFill>
                  <a:srgbClr val="5A5A5A"/>
                </a:solidFill>
              </a:defRPr>
            </a:pPr>
            <a:r>
              <a:rPr sz="984" b="1">
                <a:solidFill>
                  <a:srgbClr val="5A5A5A"/>
                </a:solidFill>
              </a:rPr>
              <a:t>IBM Cloud &amp; Cognitive</a:t>
            </a:r>
          </a:p>
        </p:txBody>
      </p:sp>
      <p:pic>
        <p:nvPicPr>
          <p:cNvPr id="258" name="pasted-image.pdf" descr="pasted-image.pd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604939" y="6585717"/>
            <a:ext cx="429640" cy="171816"/>
          </a:xfrm>
          <a:prstGeom prst="rect">
            <a:avLst/>
          </a:prstGeom>
          <a:ln w="12700">
            <a:miter lim="400000"/>
          </a:ln>
        </p:spPr>
      </p:pic>
      <p:sp>
        <p:nvSpPr>
          <p:cNvPr id="259" name="Internal and Business Partner Use Only"/>
          <p:cNvSpPr txBox="1"/>
          <p:nvPr/>
        </p:nvSpPr>
        <p:spPr>
          <a:xfrm>
            <a:off x="178637" y="6585717"/>
            <a:ext cx="2567811" cy="202043"/>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spAutoFit/>
          </a:bodyPr>
          <a:lstStyle>
            <a:lvl1pPr algn="l" defTabSz="457200">
              <a:defRPr sz="1200">
                <a:solidFill>
                  <a:srgbClr val="5498E4">
                    <a:alpha val="45458"/>
                  </a:srgbClr>
                </a:solidFill>
                <a:latin typeface="Arial"/>
                <a:ea typeface="Arial"/>
                <a:cs typeface="Arial"/>
                <a:sym typeface="Arial"/>
              </a:defRPr>
            </a:lvl1pPr>
          </a:lstStyle>
          <a:p>
            <a:r>
              <a:rPr sz="844"/>
              <a:t>Internal and Business Partner Use Only</a:t>
            </a:r>
          </a:p>
        </p:txBody>
      </p:sp>
      <p:sp>
        <p:nvSpPr>
          <p:cNvPr id="260" name="Slide Number"/>
          <p:cNvSpPr txBox="1">
            <a:spLocks noGrp="1"/>
          </p:cNvSpPr>
          <p:nvPr>
            <p:ph type="sldNum" sz="quarter" idx="2"/>
          </p:nvPr>
        </p:nvSpPr>
        <p:spPr>
          <a:prstGeom prst="rect">
            <a:avLst/>
          </a:prstGeom>
        </p:spPr>
        <p:txBody>
          <a:bodyPr/>
          <a:lstStyle/>
          <a:p>
            <a:fld id="{86CB4B4D-7CA3-9044-876B-883B54F8677D}" type="slidenum">
              <a:rPr>
                <a:solidFill>
                  <a:srgbClr val="000000"/>
                </a:solidFill>
              </a:rPr>
              <a:pPr/>
              <a:t>‹#›</a:t>
            </a:fld>
            <a:endParaRPr>
              <a:solidFill>
                <a:srgbClr val="000000"/>
              </a:solidFill>
            </a:endParaRPr>
          </a:p>
        </p:txBody>
      </p:sp>
    </p:spTree>
    <p:extLst/>
  </p:cSld>
  <p:clrMapOvr>
    <a:masterClrMapping/>
  </p:clrMapOvr>
  <p:transition spd="med"/>
</p:sldLayout>
</file>

<file path=ppt/slideLayouts/slideLayout177.xml><?xml version="1.0" encoding="utf-8"?>
<p:sldLayout xmlns:a="http://schemas.openxmlformats.org/drawingml/2006/main" xmlns:r="http://schemas.openxmlformats.org/officeDocument/2006/relationships" xmlns:p="http://schemas.openxmlformats.org/presentationml/2006/main" type="tx">
  <p:cSld name="Gray Title Slide">
    <p:spTree>
      <p:nvGrpSpPr>
        <p:cNvPr id="1" name=""/>
        <p:cNvGrpSpPr/>
        <p:nvPr/>
      </p:nvGrpSpPr>
      <p:grpSpPr>
        <a:xfrm>
          <a:off x="0" y="0"/>
          <a:ext cx="0" cy="0"/>
          <a:chOff x="0" y="0"/>
          <a:chExt cx="0" cy="0"/>
        </a:xfrm>
      </p:grpSpPr>
      <p:pic>
        <p:nvPicPr>
          <p:cNvPr id="3" name="image2.png"/>
          <p:cNvPicPr>
            <a:picLocks noChangeAspect="1"/>
          </p:cNvPicPr>
          <p:nvPr/>
        </p:nvPicPr>
        <p:blipFill>
          <a:blip r:embed="rId2" cstate="screen">
            <a:alphaModFix amt="50000"/>
            <a:extLst>
              <a:ext uri="{28A0092B-C50C-407E-A947-70E740481C1C}">
                <a14:useLocalDpi xmlns:a14="http://schemas.microsoft.com/office/drawing/2010/main"/>
              </a:ext>
            </a:extLst>
          </a:blip>
          <a:srcRect/>
          <a:stretch>
            <a:fillRect/>
          </a:stretch>
        </p:blipFill>
        <p:spPr bwMode="auto">
          <a:xfrm>
            <a:off x="400053" y="6421440"/>
            <a:ext cx="485775" cy="193675"/>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24" name="Shape 24"/>
          <p:cNvSpPr>
            <a:spLocks noGrp="1"/>
          </p:cNvSpPr>
          <p:nvPr>
            <p:ph type="body" sz="quarter" idx="1"/>
          </p:nvPr>
        </p:nvSpPr>
        <p:spPr>
          <a:xfrm>
            <a:off x="304800" y="323759"/>
            <a:ext cx="7620000" cy="1785940"/>
          </a:xfrm>
          <a:prstGeom prst="rect">
            <a:avLst/>
          </a:prstGeom>
        </p:spPr>
        <p:txBody>
          <a:bodyPr lIns="34288" tIns="34288" rIns="34288" bIns="34288">
            <a:normAutofit/>
          </a:bodyPr>
          <a:lstStyle>
            <a:lvl1pPr>
              <a:defRPr sz="1900">
                <a:solidFill>
                  <a:srgbClr val="798088"/>
                </a:solidFill>
              </a:defRPr>
            </a:lvl1pPr>
            <a:lvl2pPr marL="382856" indent="-142855">
              <a:defRPr sz="1900">
                <a:solidFill>
                  <a:srgbClr val="798088"/>
                </a:solidFill>
              </a:defRPr>
            </a:lvl2pPr>
            <a:lvl3pPr marL="572142" indent="-160713">
              <a:defRPr sz="1900">
                <a:solidFill>
                  <a:srgbClr val="798088"/>
                </a:solidFill>
              </a:defRPr>
            </a:lvl3pPr>
            <a:lvl4pPr marL="766529" indent="-183673">
              <a:defRPr sz="1900">
                <a:solidFill>
                  <a:srgbClr val="798088"/>
                </a:solidFill>
              </a:defRPr>
            </a:lvl4pPr>
            <a:lvl5pPr marL="968568" indent="-214285">
              <a:defRPr sz="1900">
                <a:solidFill>
                  <a:srgbClr val="798088"/>
                </a:solidFill>
              </a:defRPr>
            </a:lvl5pPr>
          </a:lstStyle>
          <a:p>
            <a:r>
              <a:t>Body Level One</a:t>
            </a:r>
          </a:p>
          <a:p>
            <a:pPr lvl="1"/>
            <a:r>
              <a:t>Body Level Two</a:t>
            </a:r>
          </a:p>
          <a:p>
            <a:pPr lvl="2"/>
            <a:r>
              <a:t>Body Level Three</a:t>
            </a:r>
          </a:p>
          <a:p>
            <a:pPr lvl="3"/>
            <a:r>
              <a:t>Body Level Four</a:t>
            </a:r>
          </a:p>
          <a:p>
            <a:pPr lvl="4"/>
            <a:r>
              <a:t>Body Level Five</a:t>
            </a:r>
          </a:p>
        </p:txBody>
      </p:sp>
      <p:sp>
        <p:nvSpPr>
          <p:cNvPr id="4" name="Shape 22"/>
          <p:cNvSpPr>
            <a:spLocks noGrp="1"/>
          </p:cNvSpPr>
          <p:nvPr>
            <p:ph type="sldNum" sz="quarter" idx="10"/>
          </p:nvPr>
        </p:nvSpPr>
        <p:spPr>
          <a:ln w="12700">
            <a:miter lim="400000"/>
          </a:ln>
        </p:spPr>
        <p:txBody>
          <a:bodyPr/>
          <a:lstStyle>
            <a:lvl1pPr eaLnBrk="0">
              <a:defRPr/>
            </a:lvl1pPr>
          </a:lstStyle>
          <a:p>
            <a:fld id="{31E96019-C317-DC45-A539-4B07F08512D2}" type="slidenum">
              <a:rPr lang="en-US" altLang="en-US">
                <a:solidFill>
                  <a:srgbClr val="000000"/>
                </a:solidFill>
              </a:rPr>
              <a:pPr/>
              <a:t>‹#›</a:t>
            </a:fld>
            <a:endParaRPr lang="en-US" altLang="en-US" dirty="0">
              <a:solidFill>
                <a:srgbClr val="000000"/>
              </a:solidFill>
            </a:endParaRPr>
          </a:p>
        </p:txBody>
      </p:sp>
    </p:spTree>
    <p:extLst/>
  </p:cSld>
  <p:clrMapOvr>
    <a:masterClrMapping/>
  </p:clrMapOvr>
  <p:transition spd="med"/>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2" y="1460413"/>
            <a:ext cx="11388513" cy="4322656"/>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10"/>
          </p:nvPr>
        </p:nvSpPr>
        <p:spPr>
          <a:xfrm>
            <a:off x="9476741" y="6291072"/>
            <a:ext cx="2412576" cy="268224"/>
          </a:xfrm>
          <a:prstGeom prst="rect">
            <a:avLst/>
          </a:prstGeom>
        </p:spPr>
        <p:txBody>
          <a:bodyPr/>
          <a:lstStyle/>
          <a:p>
            <a:pPr defTabSz="914354"/>
            <a:endParaRPr lang="en-US" dirty="0">
              <a:solidFill>
                <a:srgbClr val="000000"/>
              </a:solidFill>
            </a:endParaRPr>
          </a:p>
        </p:txBody>
      </p:sp>
      <p:sp>
        <p:nvSpPr>
          <p:cNvPr id="5" name="Footer Placeholder 4"/>
          <p:cNvSpPr>
            <a:spLocks noGrp="1"/>
          </p:cNvSpPr>
          <p:nvPr>
            <p:ph type="ftr" sz="quarter" idx="11"/>
          </p:nvPr>
        </p:nvSpPr>
        <p:spPr/>
        <p:txBody>
          <a:bodyPr/>
          <a:lstStyle/>
          <a:p>
            <a:r>
              <a:rPr lang="en-US" dirty="0" smtClean="0">
                <a:solidFill>
                  <a:srgbClr val="000000"/>
                </a:solidFill>
              </a:rPr>
              <a:t>© 2018 IBM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000000"/>
                </a:solidFill>
              </a:rPr>
              <a:pPr/>
              <a:t>‹#›</a:t>
            </a:fld>
            <a:endParaRPr lang="en-US" dirty="0">
              <a:solidFill>
                <a:srgbClr val="000000"/>
              </a:solidFill>
            </a:endParaRPr>
          </a:p>
        </p:txBody>
      </p:sp>
      <p:sp>
        <p:nvSpPr>
          <p:cNvPr id="7" name="Title 6"/>
          <p:cNvSpPr>
            <a:spLocks noGrp="1"/>
          </p:cNvSpPr>
          <p:nvPr>
            <p:ph type="title"/>
          </p:nvPr>
        </p:nvSpPr>
        <p:spPr>
          <a:xfrm>
            <a:off x="304802" y="231648"/>
            <a:ext cx="5966369" cy="1219200"/>
          </a:xfrm>
        </p:spPr>
        <p:txBody>
          <a:bodyPr/>
          <a:lstStyle/>
          <a:p>
            <a:r>
              <a:rPr lang="en-US" noProof="0"/>
              <a:t>Click to edit Master title style</a:t>
            </a:r>
          </a:p>
        </p:txBody>
      </p:sp>
    </p:spTree>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Title (above) + content (4-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463040"/>
            <a:ext cx="28041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9476741" y="6291072"/>
            <a:ext cx="2412576" cy="268224"/>
          </a:xfrm>
          <a:prstGeom prst="rect">
            <a:avLst/>
          </a:prstGeom>
        </p:spPr>
        <p:txBody>
          <a:bodyPr/>
          <a:lstStyle/>
          <a:p>
            <a:pPr defTabSz="914354"/>
            <a:endParaRPr lang="en-US" dirty="0">
              <a:solidFill>
                <a:srgbClr val="000000"/>
              </a:solidFill>
            </a:endParaRPr>
          </a:p>
        </p:txBody>
      </p:sp>
      <p:sp>
        <p:nvSpPr>
          <p:cNvPr id="5" name="Footer Placeholder 4"/>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000000"/>
                </a:solidFill>
              </a:rPr>
              <a:pPr/>
              <a:t>‹#›</a:t>
            </a:fld>
            <a:endParaRPr lang="en-US" dirty="0">
              <a:solidFill>
                <a:srgbClr val="000000"/>
              </a:solidFill>
            </a:endParaRPr>
          </a:p>
        </p:txBody>
      </p:sp>
      <p:sp>
        <p:nvSpPr>
          <p:cNvPr id="7" name="Title 6"/>
          <p:cNvSpPr>
            <a:spLocks noGrp="1"/>
          </p:cNvSpPr>
          <p:nvPr>
            <p:ph type="title"/>
          </p:nvPr>
        </p:nvSpPr>
        <p:spPr>
          <a:xfrm>
            <a:off x="304802" y="231648"/>
            <a:ext cx="5966369" cy="1219200"/>
          </a:xfrm>
        </p:spPr>
        <p:txBody>
          <a:bodyPr/>
          <a:lstStyle/>
          <a:p>
            <a:r>
              <a:rPr lang="en-US" dirty="0"/>
              <a:t>Click to edit Master title style</a:t>
            </a:r>
          </a:p>
        </p:txBody>
      </p:sp>
      <p:sp>
        <p:nvSpPr>
          <p:cNvPr id="8" name="Content Placeholder 2"/>
          <p:cNvSpPr>
            <a:spLocks noGrp="1"/>
          </p:cNvSpPr>
          <p:nvPr>
            <p:ph idx="13"/>
          </p:nvPr>
        </p:nvSpPr>
        <p:spPr>
          <a:xfrm>
            <a:off x="6084933" y="1463040"/>
            <a:ext cx="28041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3217256" y="1463040"/>
            <a:ext cx="28041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5"/>
          </p:nvPr>
        </p:nvSpPr>
        <p:spPr>
          <a:xfrm>
            <a:off x="8972075" y="1463040"/>
            <a:ext cx="28041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defTabSz="914377"/>
            <a:endParaRPr lang="en-US" sz="1600" dirty="0">
              <a:solidFill>
                <a:srgbClr val="FFFFFF"/>
              </a:solidFill>
              <a:cs typeface="Arial"/>
            </a:endParaRPr>
          </a:p>
        </p:txBody>
      </p:sp>
      <p:sp>
        <p:nvSpPr>
          <p:cNvPr id="2" name="Title 1"/>
          <p:cNvSpPr>
            <a:spLocks noGrp="1"/>
          </p:cNvSpPr>
          <p:nvPr>
            <p:ph type="title"/>
          </p:nvPr>
        </p:nvSpPr>
        <p:spPr>
          <a:xfrm>
            <a:off x="304800" y="1498606"/>
            <a:ext cx="5486400" cy="4633969"/>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6400800" y="1498606"/>
            <a:ext cx="5486400" cy="4633969"/>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4"/>
            <a:ext cx="5486400" cy="669552"/>
          </a:xfrm>
        </p:spPr>
        <p:txBody>
          <a:bodyPr/>
          <a:lstStyle>
            <a:lvl1pPr>
              <a:defRPr sz="1467"/>
            </a:lvl1pPr>
          </a:lstStyle>
          <a:p>
            <a:pPr lvl="0"/>
            <a:r>
              <a:rPr lang="en-US"/>
              <a:t>Click to edit Master text styles</a:t>
            </a:r>
          </a:p>
        </p:txBody>
      </p:sp>
    </p:spTree>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titel,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smtClean="0">
                <a:solidFill>
                  <a:srgbClr val="FFFFFF"/>
                </a:solidFill>
              </a:rPr>
              <a:t>© 2018 IBM Corporation</a:t>
            </a:r>
            <a:endParaRPr lang="en-US" dirty="0">
              <a:solidFill>
                <a:srgbClr val="FFFFFF"/>
              </a:solidFill>
            </a:endParaRPr>
          </a:p>
        </p:txBody>
      </p:sp>
    </p:spTree>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type="tx">
  <p:cSld name="Title (above) + content (3-columns)">
    <p:bg>
      <p:bgPr>
        <a:solidFill>
          <a:srgbClr val="ECECEC"/>
        </a:solidFill>
        <a:effectLst/>
      </p:bgPr>
    </p:bg>
    <p:spTree>
      <p:nvGrpSpPr>
        <p:cNvPr id="1" name=""/>
        <p:cNvGrpSpPr/>
        <p:nvPr/>
      </p:nvGrpSpPr>
      <p:grpSpPr>
        <a:xfrm>
          <a:off x="0" y="0"/>
          <a:ext cx="0" cy="0"/>
          <a:chOff x="0" y="0"/>
          <a:chExt cx="0" cy="0"/>
        </a:xfrm>
      </p:grpSpPr>
      <p:sp>
        <p:nvSpPr>
          <p:cNvPr id="513" name="Body Level One…"/>
          <p:cNvSpPr txBox="1">
            <a:spLocks noGrp="1"/>
          </p:cNvSpPr>
          <p:nvPr>
            <p:ph type="body" sz="quarter" idx="1"/>
          </p:nvPr>
        </p:nvSpPr>
        <p:spPr>
          <a:xfrm>
            <a:off x="304800" y="1463041"/>
            <a:ext cx="3779520" cy="4322659"/>
          </a:xfrm>
          <a:prstGeom prst="rect">
            <a:avLst/>
          </a:prstGeom>
        </p:spPr>
        <p:txBody>
          <a:bodyPr lIns="0" tIns="0" rIns="0" bIns="0"/>
          <a:lstStyle>
            <a:lvl1pPr marL="0" indent="0" defTabSz="609570">
              <a:spcBef>
                <a:spcPts val="2000"/>
              </a:spcBef>
              <a:buSzTx/>
              <a:buNone/>
              <a:defRPr sz="2667">
                <a:solidFill>
                  <a:srgbClr val="595959"/>
                </a:solidFill>
                <a:latin typeface="+mn-lt"/>
                <a:ea typeface="+mn-ea"/>
                <a:cs typeface="+mn-cs"/>
                <a:sym typeface="Helvetica Neue"/>
              </a:defRPr>
            </a:lvl1pPr>
            <a:lvl2pPr marL="230705" indent="-230705" defTabSz="609570">
              <a:spcBef>
                <a:spcPts val="2000"/>
              </a:spcBef>
              <a:defRPr sz="2667">
                <a:solidFill>
                  <a:srgbClr val="595959"/>
                </a:solidFill>
                <a:latin typeface="+mn-lt"/>
                <a:ea typeface="+mn-ea"/>
                <a:cs typeface="+mn-cs"/>
                <a:sym typeface="Helvetica Neue"/>
              </a:defRPr>
            </a:lvl2pPr>
            <a:lvl3pPr marL="529140" indent="-230705" defTabSz="609570">
              <a:spcBef>
                <a:spcPts val="2000"/>
              </a:spcBef>
              <a:buChar char="•"/>
              <a:defRPr sz="2667">
                <a:solidFill>
                  <a:srgbClr val="595959"/>
                </a:solidFill>
                <a:latin typeface="+mn-lt"/>
                <a:ea typeface="+mn-ea"/>
                <a:cs typeface="+mn-cs"/>
                <a:sym typeface="Helvetica Neue"/>
              </a:defRPr>
            </a:lvl3pPr>
            <a:lvl4pPr marL="833926" indent="-224356" defTabSz="609570">
              <a:spcBef>
                <a:spcPts val="2000"/>
              </a:spcBef>
              <a:defRPr sz="2667">
                <a:solidFill>
                  <a:srgbClr val="595959"/>
                </a:solidFill>
                <a:latin typeface="+mn-lt"/>
                <a:ea typeface="+mn-ea"/>
                <a:cs typeface="+mn-cs"/>
                <a:sym typeface="Helvetica Neue"/>
              </a:defRPr>
            </a:lvl4pPr>
            <a:lvl5pPr marL="1070980" indent="-230705" defTabSz="609570">
              <a:spcBef>
                <a:spcPts val="2000"/>
              </a:spcBef>
              <a:defRPr sz="2667">
                <a:solidFill>
                  <a:srgbClr val="595959"/>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514" name="Title Text"/>
          <p:cNvSpPr txBox="1">
            <a:spLocks noGrp="1"/>
          </p:cNvSpPr>
          <p:nvPr>
            <p:ph type="title"/>
          </p:nvPr>
        </p:nvSpPr>
        <p:spPr>
          <a:xfrm>
            <a:off x="304802" y="231650"/>
            <a:ext cx="5966369" cy="1219201"/>
          </a:xfrm>
          <a:prstGeom prst="rect">
            <a:avLst/>
          </a:prstGeom>
        </p:spPr>
        <p:txBody>
          <a:bodyPr anchor="t"/>
          <a:lstStyle>
            <a:lvl1pPr defTabSz="609570">
              <a:defRPr sz="2667" b="0">
                <a:solidFill>
                  <a:srgbClr val="595959"/>
                </a:solidFill>
                <a:latin typeface="+mn-lt"/>
                <a:ea typeface="+mn-ea"/>
                <a:cs typeface="+mn-cs"/>
                <a:sym typeface="Helvetica Neue"/>
              </a:defRPr>
            </a:lvl1pPr>
          </a:lstStyle>
          <a:p>
            <a:r>
              <a:t>Title Text</a:t>
            </a:r>
          </a:p>
        </p:txBody>
      </p:sp>
      <p:sp>
        <p:nvSpPr>
          <p:cNvPr id="515" name="Slide Number"/>
          <p:cNvSpPr txBox="1">
            <a:spLocks noGrp="1"/>
          </p:cNvSpPr>
          <p:nvPr>
            <p:ph type="sldNum" sz="quarter" idx="2"/>
          </p:nvPr>
        </p:nvSpPr>
        <p:spPr>
          <a:xfrm>
            <a:off x="306919" y="6389965"/>
            <a:ext cx="169335" cy="169335"/>
          </a:xfrm>
          <a:prstGeom prst="rect">
            <a:avLst/>
          </a:prstGeom>
        </p:spPr>
        <p:txBody>
          <a:bodyPr lIns="0" tIns="0" rIns="0" bIns="0" anchor="b"/>
          <a:lstStyle>
            <a:lvl1pPr algn="l">
              <a:defRPr sz="667">
                <a:solidFill>
                  <a:srgbClr val="595959"/>
                </a:solidFill>
                <a:latin typeface="+mn-lt"/>
                <a:ea typeface="+mn-ea"/>
                <a:cs typeface="+mn-cs"/>
                <a:sym typeface="Helvetica Neue"/>
              </a:defRPr>
            </a:lvl1pPr>
          </a:lstStyle>
          <a:p>
            <a:fld id="{86CB4B4D-7CA3-9044-876B-883B54F8677D}" type="slidenum">
              <a:rPr/>
              <a:pPr/>
              <a:t>‹#›</a:t>
            </a:fld>
            <a:endParaRPr/>
          </a:p>
        </p:txBody>
      </p:sp>
    </p:spTree>
    <p:extLst/>
  </p:cSld>
  <p:clrMapOvr>
    <a:masterClrMapping/>
  </p:clrMapOvr>
  <p:transition spd="med"/>
</p:sldLayout>
</file>

<file path=ppt/slideLayouts/slideLayout182.xml><?xml version="1.0" encoding="utf-8"?>
<p:sldLayout xmlns:a="http://schemas.openxmlformats.org/drawingml/2006/main" xmlns:r="http://schemas.openxmlformats.org/officeDocument/2006/relationships" xmlns:p="http://schemas.openxmlformats.org/presentationml/2006/main" type="tx">
  <p:cSld name="Big text only (48 pt)">
    <p:bg>
      <p:bgPr>
        <a:solidFill>
          <a:srgbClr val="7C1C58"/>
        </a:solidFill>
        <a:effectLst/>
      </p:bgPr>
    </p:bg>
    <p:spTree>
      <p:nvGrpSpPr>
        <p:cNvPr id="1" name=""/>
        <p:cNvGrpSpPr/>
        <p:nvPr/>
      </p:nvGrpSpPr>
      <p:grpSpPr>
        <a:xfrm>
          <a:off x="0" y="0"/>
          <a:ext cx="0" cy="0"/>
          <a:chOff x="0" y="0"/>
          <a:chExt cx="0" cy="0"/>
        </a:xfrm>
      </p:grpSpPr>
      <p:sp>
        <p:nvSpPr>
          <p:cNvPr id="1062" name="Shape 1062"/>
          <p:cNvSpPr>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pPr/>
              <a:t>‹#›</a:t>
            </a:fld>
            <a:endParaRPr/>
          </a:p>
        </p:txBody>
      </p:sp>
      <p:sp>
        <p:nvSpPr>
          <p:cNvPr id="1063" name="Shape 1063"/>
          <p:cNvSpPr>
            <a:spLocks noGrp="1"/>
          </p:cNvSpPr>
          <p:nvPr>
            <p:ph type="title"/>
          </p:nvPr>
        </p:nvSpPr>
        <p:spPr>
          <a:prstGeom prst="rect">
            <a:avLst/>
          </a:prstGeom>
        </p:spPr>
        <p:txBody>
          <a:bodyPr/>
          <a:lstStyle>
            <a:lvl1pPr>
              <a:defRPr>
                <a:solidFill>
                  <a:srgbClr val="FFFFFF"/>
                </a:solidFill>
              </a:defRPr>
            </a:lvl1pPr>
          </a:lstStyle>
          <a:p>
            <a:r>
              <a:t>Title Text</a:t>
            </a:r>
          </a:p>
        </p:txBody>
      </p:sp>
    </p:spTree>
    <p:extLst/>
  </p:cSld>
  <p:clrMapOvr>
    <a:masterClrMapping/>
  </p:clrMapOvr>
  <p:transition spd="med"/>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dirty="0" smtClean="0">
                <a:solidFill>
                  <a:srgbClr val="000000"/>
                </a:solidFill>
              </a:rPr>
              <a:t>© 2018 IBM Corporation</a:t>
            </a:r>
            <a:endParaRPr lang="en-US" dirty="0">
              <a:solidFill>
                <a:srgbClr val="000000"/>
              </a:solidFill>
            </a:endParaRPr>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pic>
        <p:nvPicPr>
          <p:cNvPr id="6" name="Picture 5" descr="ibm_gr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191749" y="6273780"/>
            <a:ext cx="695452" cy="281961"/>
          </a:xfrm>
          <a:prstGeom prst="rect">
            <a:avLst/>
          </a:prstGeom>
        </p:spPr>
      </p:pic>
    </p:spTree>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dirty="0" smtClean="0">
                <a:solidFill>
                  <a:srgbClr val="000000"/>
                </a:solidFill>
              </a:rPr>
              <a:t>©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smtClean="0">
                <a:solidFill>
                  <a:srgbClr val="000000"/>
                </a:solidFill>
              </a:rPr>
              <a:t>© 2018 IBM Corporation</a:t>
            </a:r>
            <a:endParaRPr lang="en-US" dirty="0">
              <a:solidFill>
                <a:srgbClr val="000000"/>
              </a:solidFill>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smtClean="0">
                <a:solidFill>
                  <a:srgbClr val="000000"/>
                </a:solidFill>
              </a:rPr>
              <a:t>© 2018 IBM Corporation</a:t>
            </a:r>
            <a:endParaRPr lang="en-US" dirty="0">
              <a:solidFill>
                <a:srgbClr val="000000"/>
              </a:solidFill>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dirty="0"/>
              <a:t>Drag picture to placeholder or click icon to add</a:t>
            </a:r>
          </a:p>
        </p:txBody>
      </p:sp>
    </p:spTree>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Tree>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smtClean="0">
                <a:solidFill>
                  <a:srgbClr val="000000"/>
                </a:solidFill>
              </a:rPr>
              <a:t>© 2018 IBM Corporation</a:t>
            </a:r>
            <a:endParaRPr lang="en-US" dirty="0">
              <a:solidFill>
                <a:srgbClr val="000000"/>
              </a:solidFill>
            </a:endParaRPr>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Tree>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dirty="0"/>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Tree>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6096000" y="0"/>
            <a:ext cx="6096000" cy="6858000"/>
          </a:xfrm>
        </p:spPr>
        <p:txBody>
          <a:bodyPr/>
          <a:lstStyle/>
          <a:p>
            <a:r>
              <a:rPr lang="en-US" dirty="0"/>
              <a:t>Drag picture to placeholder or click icon to add</a:t>
            </a:r>
          </a:p>
        </p:txBody>
      </p:sp>
    </p:spTree>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defTabSz="914377"/>
            <a:endParaRPr lang="en-US" sz="1600" dirty="0">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3"/>
            <a:ext cx="11582400" cy="115241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9" name="Text Placeholder 8"/>
          <p:cNvSpPr>
            <a:spLocks noGrp="1"/>
          </p:cNvSpPr>
          <p:nvPr>
            <p:ph type="body" sz="quarter" idx="14" hasCustomPrompt="1"/>
          </p:nvPr>
        </p:nvSpPr>
        <p:spPr>
          <a:xfrm>
            <a:off x="304801" y="1515533"/>
            <a:ext cx="11582400" cy="4749800"/>
          </a:xfrm>
        </p:spPr>
        <p:txBody>
          <a:bodyPr/>
          <a:lstStyle>
            <a:lvl1pPr marL="380990" marR="0" indent="-380990" algn="l" defTabSz="609585" rtl="0" eaLnBrk="1" fontAlgn="auto" latinLnBrk="0" hangingPunct="1">
              <a:lnSpc>
                <a:spcPct val="100000"/>
              </a:lnSpc>
              <a:spcBef>
                <a:spcPts val="1467"/>
              </a:spcBef>
              <a:spcAft>
                <a:spcPts val="0"/>
              </a:spcAft>
              <a:buClrTx/>
              <a:buSzTx/>
              <a:buFont typeface=".AppleSystemUIFont" charset="-120"/>
              <a:buChar char="−"/>
              <a:tabLst/>
              <a:defRPr/>
            </a:lvl1pPr>
          </a:lstStyle>
          <a:p>
            <a:pPr marL="0" marR="0" lvl="0" indent="0" algn="l" defTabSz="609585" rtl="0" eaLnBrk="1" fontAlgn="auto" latinLnBrk="0" hangingPunct="1">
              <a:lnSpc>
                <a:spcPct val="100000"/>
              </a:lnSpc>
              <a:spcBef>
                <a:spcPts val="1467"/>
              </a:spcBef>
              <a:spcAft>
                <a:spcPts val="0"/>
              </a:spcAft>
              <a:buClrTx/>
              <a:buSzTx/>
              <a:tabLst/>
              <a:defRPr/>
            </a:pPr>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Tree>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Tree>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Tree>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12" name="Text Placeholder 11"/>
          <p:cNvSpPr>
            <a:spLocks noGrp="1"/>
          </p:cNvSpPr>
          <p:nvPr>
            <p:ph type="body" sz="quarter" idx="13"/>
          </p:nvPr>
        </p:nvSpPr>
        <p:spPr>
          <a:xfrm>
            <a:off x="304800" y="256033"/>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a:t>Click to edit Master text styles</a:t>
            </a:r>
          </a:p>
        </p:txBody>
      </p:sp>
    </p:spTree>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smtClean="0">
                <a:solidFill>
                  <a:srgbClr val="FFFFFF"/>
                </a:solidFill>
              </a:rPr>
              <a:t>© 2018 IBM Corporation</a:t>
            </a:r>
            <a:endParaRPr lang="en-US" dirty="0">
              <a:solidFill>
                <a:srgbClr val="FFFFFF"/>
              </a:solidFill>
            </a:endParaRP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smtClean="0">
                <a:solidFill>
                  <a:srgbClr val="FFFFFF"/>
                </a:solidFill>
              </a:rPr>
              <a:t>© 2018 IBM Corporation</a:t>
            </a:r>
            <a:endParaRPr lang="en-US" dirty="0">
              <a:solidFill>
                <a:srgbClr val="FFFFFF"/>
              </a:solidFill>
            </a:endParaRP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smtClean="0">
                <a:solidFill>
                  <a:srgbClr val="FFFFFF"/>
                </a:solidFill>
              </a:rPr>
              <a:t>© 2018 IBM Corporation</a:t>
            </a:r>
            <a:endParaRPr lang="en-US" dirty="0">
              <a:solidFill>
                <a:srgbClr val="FFFFFF"/>
              </a:solidFill>
            </a:endParaRPr>
          </a:p>
        </p:txBody>
      </p:sp>
    </p:spTree>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smtClean="0">
                <a:solidFill>
                  <a:srgbClr val="FFFFFF"/>
                </a:solidFill>
              </a:rPr>
              <a:t>© 2018 IBM Corporation</a:t>
            </a:r>
            <a:endParaRPr lang="en-US" dirty="0">
              <a:solidFill>
                <a:srgbClr val="FFFFFF"/>
              </a:solidFill>
            </a:endParaRPr>
          </a:p>
        </p:txBody>
      </p:sp>
    </p:spTree>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12" name="Text Placeholder 11"/>
          <p:cNvSpPr>
            <a:spLocks noGrp="1"/>
          </p:cNvSpPr>
          <p:nvPr>
            <p:ph type="body" sz="quarter" idx="13"/>
          </p:nvPr>
        </p:nvSpPr>
        <p:spPr>
          <a:xfrm>
            <a:off x="304800" y="256032"/>
            <a:ext cx="5486400" cy="681744"/>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98607"/>
            <a:ext cx="5486400" cy="4616075"/>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a:t>Click to edit Master text styles</a:t>
            </a:r>
          </a:p>
        </p:txBody>
      </p:sp>
    </p:spTree>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dirty="0"/>
              <a:t>Drag picture to placeholder or click icon to add</a:t>
            </a:r>
          </a:p>
        </p:txBody>
      </p:sp>
    </p:spTree>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a:t>Click icon to add table</a:t>
            </a:r>
          </a:p>
        </p:txBody>
      </p:sp>
    </p:spTree>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Tree>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Tree>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dirty="0" smtClean="0">
                <a:solidFill>
                  <a:srgbClr val="000000"/>
                </a:solidFill>
              </a:rPr>
              <a:t>© 2018 IBM Corporation</a:t>
            </a:r>
            <a:endParaRPr lang="en-US" dirty="0">
              <a:solidFill>
                <a:srgbClr val="000000"/>
              </a:solidFill>
            </a:endParaRPr>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956299" y="540363"/>
            <a:ext cx="5729895" cy="4916867"/>
          </a:xfrm>
          <a:prstGeom prst="rect">
            <a:avLst/>
          </a:prstGeom>
        </p:spPr>
      </p:pic>
      <p:pic>
        <p:nvPicPr>
          <p:cNvPr id="8" name="Picture 7" descr="ibm_gry.png"/>
          <p:cNvPicPr>
            <a:picLocks noChangeAspect="1"/>
          </p:cNvPicPr>
          <p:nvPr userDrawn="1"/>
        </p:nvPicPr>
        <p:blipFill>
          <a:blip r:embed="rId4" cstate="print">
            <a:biLevel thresh="75000"/>
            <a:extLst>
              <a:ext uri="{28A0092B-C50C-407E-A947-70E740481C1C}">
                <a14:useLocalDpi xmlns:a14="http://schemas.microsoft.com/office/drawing/2010/main"/>
              </a:ext>
            </a:extLst>
          </a:blip>
          <a:stretch>
            <a:fillRect/>
          </a:stretch>
        </p:blipFill>
        <p:spPr>
          <a:xfrm>
            <a:off x="11191749" y="320061"/>
            <a:ext cx="695452" cy="281961"/>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9880913" y="6112935"/>
            <a:ext cx="2160569" cy="627264"/>
          </a:xfrm>
          <a:prstGeom prst="rect">
            <a:avLst/>
          </a:prstGeom>
        </p:spPr>
      </p:pic>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smtClean="0">
                <a:solidFill>
                  <a:srgbClr val="FFFFFF"/>
                </a:solidFill>
              </a:rPr>
              <a:t>© 2018 IBM Corporation</a:t>
            </a:r>
            <a:endParaRPr lang="en-US" dirty="0">
              <a:solidFill>
                <a:srgbClr val="FFFFFF"/>
              </a:solidFill>
            </a:endParaRP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3"/>
            <a:ext cx="11582400" cy="115241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9" name="Text Placeholder 8"/>
          <p:cNvSpPr>
            <a:spLocks noGrp="1"/>
          </p:cNvSpPr>
          <p:nvPr>
            <p:ph type="body" sz="quarter" idx="14" hasCustomPrompt="1"/>
          </p:nvPr>
        </p:nvSpPr>
        <p:spPr>
          <a:xfrm>
            <a:off x="304801" y="1515533"/>
            <a:ext cx="11582400" cy="4749800"/>
          </a:xfrm>
        </p:spPr>
        <p:txBody>
          <a:bodyPr/>
          <a:lstStyle>
            <a:lvl1pPr marL="380990" marR="0" indent="-380990" algn="l" defTabSz="609585" rtl="0" eaLnBrk="1" fontAlgn="auto" latinLnBrk="0" hangingPunct="1">
              <a:lnSpc>
                <a:spcPct val="100000"/>
              </a:lnSpc>
              <a:spcBef>
                <a:spcPts val="1467"/>
              </a:spcBef>
              <a:spcAft>
                <a:spcPts val="0"/>
              </a:spcAft>
              <a:buClrTx/>
              <a:buSzTx/>
              <a:buFont typeface=".AppleSystemUIFont" charset="-120"/>
              <a:buChar char="−"/>
              <a:tabLst/>
              <a:defRPr/>
            </a:lvl1pPr>
          </a:lstStyle>
          <a:p>
            <a:pPr marL="0" marR="0" lvl="0" indent="0" algn="l" defTabSz="609585" rtl="0" eaLnBrk="1" fontAlgn="auto" latinLnBrk="0" hangingPunct="1">
              <a:lnSpc>
                <a:spcPct val="100000"/>
              </a:lnSpc>
              <a:spcBef>
                <a:spcPts val="1467"/>
              </a:spcBef>
              <a:spcAft>
                <a:spcPts val="0"/>
              </a:spcAft>
              <a:buClrTx/>
              <a:buSzTx/>
              <a:tabLst/>
              <a:defRPr/>
            </a:pPr>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Tree>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dirty="0" smtClean="0">
                <a:solidFill>
                  <a:srgbClr val="000000"/>
                </a:solidFill>
              </a:rPr>
              <a:t>©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11582400" cy="1128776"/>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smtClean="0">
                <a:solidFill>
                  <a:srgbClr val="000000"/>
                </a:solidFill>
              </a:rPr>
              <a:t>© 2018 IBM Corporation</a:t>
            </a:r>
            <a:endParaRPr lang="en-US" dirty="0">
              <a:solidFill>
                <a:srgbClr val="000000"/>
              </a:solidFill>
            </a:endParaRPr>
          </a:p>
        </p:txBody>
      </p:sp>
      <p:sp>
        <p:nvSpPr>
          <p:cNvPr id="8" name="Text Placeholder 7"/>
          <p:cNvSpPr>
            <a:spLocks noGrp="1"/>
          </p:cNvSpPr>
          <p:nvPr>
            <p:ph type="body" sz="quarter" idx="12"/>
          </p:nvPr>
        </p:nvSpPr>
        <p:spPr>
          <a:xfrm>
            <a:off x="304800" y="1498599"/>
            <a:ext cx="11582400" cy="4662088"/>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128776"/>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smtClean="0">
                <a:solidFill>
                  <a:srgbClr val="000000"/>
                </a:solidFill>
              </a:rPr>
              <a:t>© 2018 IBM Corporation</a:t>
            </a:r>
            <a:endParaRPr lang="en-US" dirty="0">
              <a:solidFill>
                <a:srgbClr val="000000"/>
              </a:solidFill>
            </a:endParaRPr>
          </a:p>
        </p:txBody>
      </p:sp>
      <p:sp>
        <p:nvSpPr>
          <p:cNvPr id="8" name="Text Placeholder 7"/>
          <p:cNvSpPr>
            <a:spLocks noGrp="1"/>
          </p:cNvSpPr>
          <p:nvPr>
            <p:ph type="body" sz="quarter" idx="12"/>
          </p:nvPr>
        </p:nvSpPr>
        <p:spPr>
          <a:xfrm>
            <a:off x="304800" y="1498599"/>
            <a:ext cx="5486400" cy="4662088"/>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dirty="0"/>
              <a:t>Drag picture to placeholder or click icon to add</a:t>
            </a:r>
          </a:p>
        </p:txBody>
      </p:sp>
    </p:spTree>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Tree>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smtClean="0">
                <a:solidFill>
                  <a:srgbClr val="000000"/>
                </a:solidFill>
              </a:rPr>
              <a:t>© 2018 IBM Corporation</a:t>
            </a:r>
            <a:endParaRPr lang="en-US" dirty="0">
              <a:solidFill>
                <a:srgbClr val="000000"/>
              </a:solidFill>
            </a:endParaRPr>
          </a:p>
        </p:txBody>
      </p:sp>
    </p:spTree>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934884"/>
            <a:ext cx="5486400" cy="5384489"/>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6400800" y="934883"/>
            <a:ext cx="5486400" cy="5323125"/>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11582400" cy="400049"/>
          </a:xfrm>
        </p:spPr>
        <p:txBody>
          <a:bodyPr/>
          <a:lstStyle>
            <a:lvl1pPr>
              <a:defRPr sz="1467"/>
            </a:lvl1pPr>
          </a:lstStyle>
          <a:p>
            <a:pPr lvl="0"/>
            <a:r>
              <a:rPr lang="en-US"/>
              <a:t>Click to edit Master text styles</a:t>
            </a:r>
          </a:p>
        </p:txBody>
      </p:sp>
    </p:spTree>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smtClean="0">
                <a:solidFill>
                  <a:srgbClr val="FFFFFF"/>
                </a:solidFill>
              </a:rPr>
              <a:t>© 2018 IBM Corporation</a:t>
            </a:r>
            <a:endParaRPr lang="en-US" dirty="0">
              <a:solidFill>
                <a:srgbClr val="FFFFFF"/>
              </a:solidFill>
            </a:endParaRP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11582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6400800" y="1491488"/>
            <a:ext cx="5486400" cy="4752680"/>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273304"/>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1489"/>
            <a:ext cx="5486400" cy="4752679"/>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Content Placeholder 5"/>
          <p:cNvSpPr>
            <a:spLocks noGrp="1"/>
          </p:cNvSpPr>
          <p:nvPr>
            <p:ph sz="quarter" idx="12"/>
          </p:nvPr>
        </p:nvSpPr>
        <p:spPr>
          <a:xfrm>
            <a:off x="304800" y="1409193"/>
            <a:ext cx="5486400" cy="4834975"/>
          </a:xfrm>
        </p:spPr>
        <p:txBody>
          <a:bodyPr/>
          <a:lstStyle>
            <a:lvl1pPr>
              <a:defRPr sz="3200"/>
            </a:lvl1pPr>
          </a:lstStyle>
          <a:p>
            <a:pPr lvl="0"/>
            <a:r>
              <a:rPr lang="en-US" dirty="0"/>
              <a:t>Click to edit Master text styles</a:t>
            </a:r>
          </a:p>
        </p:txBody>
      </p:sp>
      <p:sp>
        <p:nvSpPr>
          <p:cNvPr id="8" name="Content Placeholder 7"/>
          <p:cNvSpPr>
            <a:spLocks noGrp="1"/>
          </p:cNvSpPr>
          <p:nvPr>
            <p:ph sz="quarter" idx="13"/>
          </p:nvPr>
        </p:nvSpPr>
        <p:spPr>
          <a:xfrm>
            <a:off x="6400800" y="1409193"/>
            <a:ext cx="5486400" cy="4834975"/>
          </a:xfrm>
        </p:spPr>
        <p:txBody>
          <a:bodyPr/>
          <a:lstStyle>
            <a:lvl1pPr>
              <a:defRPr sz="1867"/>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11582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6400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273304"/>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1488"/>
            <a:ext cx="2438400" cy="475267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9448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8600"/>
            <a:ext cx="5486400" cy="4745567"/>
          </a:xfrm>
        </p:spPr>
        <p:txBody>
          <a:bodyPr/>
          <a:lstStyle>
            <a:lvl1pPr>
              <a:defRPr sz="2133"/>
            </a:lvl1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Tree>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7" name="Text Placeholder 6"/>
          <p:cNvSpPr>
            <a:spLocks noGrp="1"/>
          </p:cNvSpPr>
          <p:nvPr>
            <p:ph type="body" sz="quarter" idx="14"/>
          </p:nvPr>
        </p:nvSpPr>
        <p:spPr>
          <a:xfrm>
            <a:off x="304800" y="1498600"/>
            <a:ext cx="2438400" cy="4745565"/>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98600"/>
            <a:ext cx="2438400" cy="4745565"/>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p:cNvSpPr>
            <a:spLocks noGrp="1"/>
          </p:cNvSpPr>
          <p:nvPr>
            <p:ph type="pic" sz="quarter" idx="16"/>
          </p:nvPr>
        </p:nvSpPr>
        <p:spPr>
          <a:xfrm>
            <a:off x="6096000" y="0"/>
            <a:ext cx="6096000" cy="6858000"/>
          </a:xfrm>
        </p:spPr>
        <p:txBody>
          <a:bodyPr/>
          <a:lstStyle/>
          <a:p>
            <a:r>
              <a:rPr lang="en-US" dirty="0"/>
              <a:t>Drag picture to placeholder or click icon to add</a:t>
            </a:r>
          </a:p>
        </p:txBody>
      </p:sp>
    </p:spTree>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498600"/>
            <a:ext cx="5486400" cy="463397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6400800" y="1498601"/>
            <a:ext cx="2438400" cy="463303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98601"/>
            <a:ext cx="2438400" cy="463303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defTabSz="914377"/>
            <a:endParaRPr lang="en-US" sz="1600" dirty="0">
              <a:solidFill>
                <a:srgbClr val="FFFFFF"/>
              </a:solidFill>
              <a:cs typeface="Arial"/>
            </a:endParaRPr>
          </a:p>
        </p:txBody>
      </p:sp>
      <p:sp>
        <p:nvSpPr>
          <p:cNvPr id="2" name="Title 1"/>
          <p:cNvSpPr>
            <a:spLocks noGrp="1"/>
          </p:cNvSpPr>
          <p:nvPr>
            <p:ph type="title"/>
          </p:nvPr>
        </p:nvSpPr>
        <p:spPr>
          <a:xfrm>
            <a:off x="304800" y="1498606"/>
            <a:ext cx="5486400" cy="4633969"/>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6400800" y="1498606"/>
            <a:ext cx="5486400" cy="4633969"/>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4"/>
            <a:ext cx="5486400" cy="669552"/>
          </a:xfrm>
        </p:spPr>
        <p:txBody>
          <a:bodyPr/>
          <a:lstStyle>
            <a:lvl1pPr>
              <a:defRPr sz="1467"/>
            </a:lvl1pPr>
          </a:lstStyle>
          <a:p>
            <a:pPr lvl="0"/>
            <a:r>
              <a:rPr lang="en-US"/>
              <a:t>Click to edit Master text styles</a:t>
            </a:r>
          </a:p>
        </p:txBody>
      </p:sp>
    </p:spTree>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Tree>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Tree>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12" name="Text Placeholder 11"/>
          <p:cNvSpPr>
            <a:spLocks noGrp="1"/>
          </p:cNvSpPr>
          <p:nvPr>
            <p:ph type="body" sz="quarter" idx="13"/>
          </p:nvPr>
        </p:nvSpPr>
        <p:spPr>
          <a:xfrm>
            <a:off x="304800" y="256032"/>
            <a:ext cx="5486400" cy="681744"/>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98607"/>
            <a:ext cx="5486400" cy="4616075"/>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a:t>Click to edit Master text styles</a:t>
            </a:r>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smtClean="0">
                <a:solidFill>
                  <a:srgbClr val="FFFFFF"/>
                </a:solidFill>
              </a:rPr>
              <a:t>© 2018 IBM Corporation</a:t>
            </a:r>
            <a:endParaRPr lang="en-US" dirty="0">
              <a:solidFill>
                <a:srgbClr val="FFFFFF"/>
              </a:solidFill>
            </a:endParaRP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smtClean="0">
                <a:solidFill>
                  <a:srgbClr val="FFFFFF"/>
                </a:solidFill>
              </a:rPr>
              <a:t>© 2018 IBM Corporation</a:t>
            </a:r>
            <a:endParaRPr lang="en-US" dirty="0">
              <a:solidFill>
                <a:srgbClr val="FFFFFF"/>
              </a:solidFill>
            </a:endParaRP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smtClean="0">
                <a:solidFill>
                  <a:srgbClr val="FFFFFF"/>
                </a:solidFill>
              </a:rPr>
              <a:t>© 2018 IBM Corporation</a:t>
            </a:r>
            <a:endParaRPr lang="en-US" dirty="0">
              <a:solidFill>
                <a:srgbClr val="FFFFFF"/>
              </a:solidFill>
            </a:endParaRPr>
          </a:p>
        </p:txBody>
      </p:sp>
    </p:spTree>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smtClean="0">
                <a:solidFill>
                  <a:srgbClr val="FFFFFF"/>
                </a:solidFill>
              </a:rPr>
              <a:t>© 2018 IBM Corporation</a:t>
            </a:r>
            <a:endParaRPr lang="en-US" dirty="0">
              <a:solidFill>
                <a:srgbClr val="FFFFFF"/>
              </a:solidFill>
            </a:endParaRPr>
          </a:p>
        </p:txBody>
      </p:sp>
    </p:spTree>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304800" y="1498607"/>
            <a:ext cx="2438400" cy="46330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3"/>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7" name="Text Placeholder 6"/>
          <p:cNvSpPr>
            <a:spLocks noGrp="1"/>
          </p:cNvSpPr>
          <p:nvPr>
            <p:ph type="body" sz="quarter" idx="12"/>
          </p:nvPr>
        </p:nvSpPr>
        <p:spPr>
          <a:xfrm>
            <a:off x="304800" y="1498606"/>
            <a:ext cx="2438400" cy="4595911"/>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3352800" y="1498606"/>
            <a:ext cx="8534400" cy="44894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7" name="Text Placeholder 6"/>
          <p:cNvSpPr>
            <a:spLocks noGrp="1"/>
          </p:cNvSpPr>
          <p:nvPr>
            <p:ph type="body" sz="quarter" idx="12"/>
          </p:nvPr>
        </p:nvSpPr>
        <p:spPr>
          <a:xfrm>
            <a:off x="304800" y="1498606"/>
            <a:ext cx="2438400" cy="4595911"/>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7" name="Text Placeholder 6"/>
          <p:cNvSpPr>
            <a:spLocks noGrp="1"/>
          </p:cNvSpPr>
          <p:nvPr>
            <p:ph type="body" sz="quarter" idx="12"/>
          </p:nvPr>
        </p:nvSpPr>
        <p:spPr>
          <a:xfrm>
            <a:off x="304800" y="1498606"/>
            <a:ext cx="2438400" cy="4633969"/>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8605"/>
            <a:ext cx="2438400" cy="4609587"/>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dirty="0"/>
              <a:t>Drag picture to placeholder or click icon to add</a:t>
            </a:r>
          </a:p>
        </p:txBody>
      </p:sp>
    </p:spTree>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7" name="Text Placeholder 6"/>
          <p:cNvSpPr>
            <a:spLocks noGrp="1"/>
          </p:cNvSpPr>
          <p:nvPr>
            <p:ph type="body" sz="quarter" idx="12"/>
          </p:nvPr>
        </p:nvSpPr>
        <p:spPr>
          <a:xfrm>
            <a:off x="304800" y="1498606"/>
            <a:ext cx="2438400" cy="4633969"/>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8605"/>
            <a:ext cx="2438400" cy="4609587"/>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98605"/>
            <a:ext cx="5620011" cy="4564585"/>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smtClean="0">
                <a:solidFill>
                  <a:srgbClr val="FFFFFF"/>
                </a:solidFill>
              </a:rPr>
              <a:t>© 2018 IBM Corporation</a:t>
            </a:r>
            <a:endParaRPr lang="en-US" dirty="0">
              <a:solidFill>
                <a:srgbClr val="FFFFFF"/>
              </a:solidFill>
            </a:endParaRPr>
          </a:p>
        </p:txBody>
      </p:sp>
    </p:spTree>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a:t>Click icon to add table</a:t>
            </a:r>
          </a:p>
        </p:txBody>
      </p:sp>
    </p:spTree>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Tree>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Tree>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cNvSpPr txBox="1">
            <a:spLocks noGrp="1"/>
          </p:cNvSpPr>
          <p:nvPr>
            <p:ph type="sldNum" sz="quarter" idx="2"/>
          </p:nvPr>
        </p:nvSpPr>
        <p:spPr>
          <a:xfrm>
            <a:off x="5735783" y="6512416"/>
            <a:ext cx="473528" cy="256685"/>
          </a:xfrm>
          <a:prstGeom prst="rect">
            <a:avLst/>
          </a:prstGeom>
        </p:spPr>
        <p:txBody>
          <a:bodyPr/>
          <a:lstStyle>
            <a:lvl1pPr>
              <a:defRPr b="0">
                <a:solidFill>
                  <a:srgbClr val="000000"/>
                </a:solidFill>
                <a:latin typeface="Helvetica Light"/>
                <a:ea typeface="Helvetica Light"/>
                <a:cs typeface="Helvetica Light"/>
                <a:sym typeface="Helvetica Light"/>
              </a:defRPr>
            </a:lvl1pPr>
          </a:lstStyle>
          <a:p>
            <a:fld id="{86CB4B4D-7CA3-9044-876B-883B54F8677D}" type="slidenum">
              <a:rPr/>
              <a:pPr/>
              <a:t>‹#›</a:t>
            </a:fld>
            <a:endParaRPr/>
          </a:p>
        </p:txBody>
      </p:sp>
    </p:spTree>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257" name="IBM Cloud &amp; Cognitive"/>
          <p:cNvSpPr txBox="1"/>
          <p:nvPr/>
        </p:nvSpPr>
        <p:spPr>
          <a:xfrm>
            <a:off x="238191" y="250997"/>
            <a:ext cx="1434688" cy="223587"/>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p>
            <a:pPr defTabSz="914377">
              <a:defRPr sz="1400" b="1">
                <a:solidFill>
                  <a:srgbClr val="5A5A5A"/>
                </a:solidFill>
              </a:defRPr>
            </a:pPr>
            <a:r>
              <a:rPr sz="984" b="1">
                <a:solidFill>
                  <a:srgbClr val="5A5A5A"/>
                </a:solidFill>
              </a:rPr>
              <a:t>IBM</a:t>
            </a:r>
            <a:r>
              <a:rPr sz="984">
                <a:solidFill>
                  <a:srgbClr val="5A5A5A"/>
                </a:solidFill>
              </a:rPr>
              <a:t> Cloud &amp; Cognitive</a:t>
            </a:r>
          </a:p>
        </p:txBody>
      </p:sp>
      <p:pic>
        <p:nvPicPr>
          <p:cNvPr id="258" name="pasted-image.pdf" descr="pasted-image.pd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604939" y="6585717"/>
            <a:ext cx="429640" cy="171816"/>
          </a:xfrm>
          <a:prstGeom prst="rect">
            <a:avLst/>
          </a:prstGeom>
          <a:ln w="12700">
            <a:miter lim="400000"/>
          </a:ln>
        </p:spPr>
      </p:pic>
      <p:sp>
        <p:nvSpPr>
          <p:cNvPr id="259" name="Internal and Business Partner Use Only"/>
          <p:cNvSpPr txBox="1"/>
          <p:nvPr/>
        </p:nvSpPr>
        <p:spPr>
          <a:xfrm>
            <a:off x="178637" y="6585717"/>
            <a:ext cx="2567811" cy="202043"/>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spAutoFit/>
          </a:bodyPr>
          <a:lstStyle>
            <a:lvl1pPr algn="l" defTabSz="457200">
              <a:defRPr sz="1200">
                <a:solidFill>
                  <a:srgbClr val="5498E4">
                    <a:alpha val="45458"/>
                  </a:srgbClr>
                </a:solidFill>
                <a:latin typeface="Arial"/>
                <a:ea typeface="Arial"/>
                <a:cs typeface="Arial"/>
                <a:sym typeface="Arial"/>
              </a:defRPr>
            </a:lvl1pPr>
          </a:lstStyle>
          <a:p>
            <a:r>
              <a:rPr sz="844"/>
              <a:t>Internal and Business Partner Use Only</a:t>
            </a:r>
          </a:p>
        </p:txBody>
      </p:sp>
      <p:sp>
        <p:nvSpPr>
          <p:cNvPr id="260" name="Slide Number"/>
          <p:cNvSpPr txBox="1">
            <a:spLocks noGrp="1"/>
          </p:cNvSpPr>
          <p:nvPr>
            <p:ph type="sldNum" sz="quarter" idx="2"/>
          </p:nvPr>
        </p:nvSpPr>
        <p:spPr>
          <a:prstGeom prst="rect">
            <a:avLst/>
          </a:prstGeom>
        </p:spPr>
        <p:txBody>
          <a:bodyPr/>
          <a:lstStyle/>
          <a:p>
            <a:fld id="{86CB4B4D-7CA3-9044-876B-883B54F8677D}" type="slidenum">
              <a:rPr>
                <a:solidFill>
                  <a:srgbClr val="000000"/>
                </a:solidFill>
              </a:rPr>
              <a:pPr/>
              <a:t>‹#›</a:t>
            </a:fld>
            <a:endParaRPr>
              <a:solidFill>
                <a:srgbClr val="000000"/>
              </a:solidFill>
            </a:endParaRPr>
          </a:p>
        </p:txBody>
      </p:sp>
    </p:spTree>
    <p:extLst/>
  </p:cSld>
  <p:clrMapOvr>
    <a:masterClrMapping/>
  </p:clrMapOvr>
  <p:transition spd="med"/>
</p:sldLayout>
</file>

<file path=ppt/slideLayouts/slideLayout257.xml><?xml version="1.0" encoding="utf-8"?>
<p:sldLayout xmlns:a="http://schemas.openxmlformats.org/drawingml/2006/main" xmlns:r="http://schemas.openxmlformats.org/officeDocument/2006/relationships" xmlns:p="http://schemas.openxmlformats.org/presentationml/2006/main" type="tx">
  <p:cSld name="Gray Title Slide">
    <p:spTree>
      <p:nvGrpSpPr>
        <p:cNvPr id="1" name=""/>
        <p:cNvGrpSpPr/>
        <p:nvPr/>
      </p:nvGrpSpPr>
      <p:grpSpPr>
        <a:xfrm>
          <a:off x="0" y="0"/>
          <a:ext cx="0" cy="0"/>
          <a:chOff x="0" y="0"/>
          <a:chExt cx="0" cy="0"/>
        </a:xfrm>
      </p:grpSpPr>
      <p:pic>
        <p:nvPicPr>
          <p:cNvPr id="3" name="image2.png"/>
          <p:cNvPicPr>
            <a:picLocks noChangeAspect="1"/>
          </p:cNvPicPr>
          <p:nvPr/>
        </p:nvPicPr>
        <p:blipFill>
          <a:blip r:embed="rId2" cstate="screen">
            <a:alphaModFix amt="50000"/>
            <a:extLst>
              <a:ext uri="{28A0092B-C50C-407E-A947-70E740481C1C}">
                <a14:useLocalDpi xmlns:a14="http://schemas.microsoft.com/office/drawing/2010/main"/>
              </a:ext>
            </a:extLst>
          </a:blip>
          <a:srcRect/>
          <a:stretch>
            <a:fillRect/>
          </a:stretch>
        </p:blipFill>
        <p:spPr bwMode="auto">
          <a:xfrm>
            <a:off x="400051" y="6421439"/>
            <a:ext cx="485775" cy="193675"/>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24" name="Shape 24"/>
          <p:cNvSpPr>
            <a:spLocks noGrp="1"/>
          </p:cNvSpPr>
          <p:nvPr>
            <p:ph type="body" sz="quarter" idx="1"/>
          </p:nvPr>
        </p:nvSpPr>
        <p:spPr>
          <a:xfrm>
            <a:off x="304800" y="323758"/>
            <a:ext cx="7620000" cy="1785940"/>
          </a:xfrm>
          <a:prstGeom prst="rect">
            <a:avLst/>
          </a:prstGeom>
        </p:spPr>
        <p:txBody>
          <a:bodyPr lIns="34288" tIns="34288" rIns="34288" bIns="34288">
            <a:normAutofit/>
          </a:bodyPr>
          <a:lstStyle>
            <a:lvl1pPr>
              <a:defRPr sz="1900">
                <a:solidFill>
                  <a:srgbClr val="798088"/>
                </a:solidFill>
              </a:defRPr>
            </a:lvl1pPr>
            <a:lvl2pPr marL="382865" indent="-142859">
              <a:defRPr sz="1900">
                <a:solidFill>
                  <a:srgbClr val="798088"/>
                </a:solidFill>
              </a:defRPr>
            </a:lvl2pPr>
            <a:lvl3pPr marL="572156" indent="-160717">
              <a:defRPr sz="1900">
                <a:solidFill>
                  <a:srgbClr val="798088"/>
                </a:solidFill>
              </a:defRPr>
            </a:lvl3pPr>
            <a:lvl4pPr marL="766548" indent="-183677">
              <a:defRPr sz="1900">
                <a:solidFill>
                  <a:srgbClr val="798088"/>
                </a:solidFill>
              </a:defRPr>
            </a:lvl4pPr>
            <a:lvl5pPr marL="968592" indent="-214291">
              <a:defRPr sz="1900">
                <a:solidFill>
                  <a:srgbClr val="798088"/>
                </a:solidFill>
              </a:defRPr>
            </a:lvl5pPr>
          </a:lstStyle>
          <a:p>
            <a:r>
              <a:t>Body Level One</a:t>
            </a:r>
          </a:p>
          <a:p>
            <a:pPr lvl="1"/>
            <a:r>
              <a:t>Body Level Two</a:t>
            </a:r>
          </a:p>
          <a:p>
            <a:pPr lvl="2"/>
            <a:r>
              <a:t>Body Level Three</a:t>
            </a:r>
          </a:p>
          <a:p>
            <a:pPr lvl="3"/>
            <a:r>
              <a:t>Body Level Four</a:t>
            </a:r>
          </a:p>
          <a:p>
            <a:pPr lvl="4"/>
            <a:r>
              <a:t>Body Level Five</a:t>
            </a:r>
          </a:p>
        </p:txBody>
      </p:sp>
      <p:sp>
        <p:nvSpPr>
          <p:cNvPr id="4" name="Shape 22"/>
          <p:cNvSpPr>
            <a:spLocks noGrp="1"/>
          </p:cNvSpPr>
          <p:nvPr>
            <p:ph type="sldNum" sz="quarter" idx="10"/>
          </p:nvPr>
        </p:nvSpPr>
        <p:spPr>
          <a:ln w="12700">
            <a:miter lim="400000"/>
          </a:ln>
        </p:spPr>
        <p:txBody>
          <a:bodyPr/>
          <a:lstStyle>
            <a:lvl1pPr eaLnBrk="0">
              <a:defRPr/>
            </a:lvl1pPr>
          </a:lstStyle>
          <a:p>
            <a:fld id="{31E96019-C317-DC45-A539-4B07F08512D2}" type="slidenum">
              <a:rPr lang="en-US" altLang="en-US">
                <a:solidFill>
                  <a:srgbClr val="000000"/>
                </a:solidFill>
              </a:rPr>
              <a:pPr/>
              <a:t>‹#›</a:t>
            </a:fld>
            <a:endParaRPr lang="en-US" altLang="en-US" dirty="0">
              <a:solidFill>
                <a:srgbClr val="000000"/>
              </a:solidFill>
            </a:endParaRPr>
          </a:p>
        </p:txBody>
      </p:sp>
    </p:spTree>
    <p:extLst/>
  </p:cSld>
  <p:clrMapOvr>
    <a:masterClrMapping/>
  </p:clrMapOvr>
  <p:transition spd="med"/>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1" y="1460413"/>
            <a:ext cx="11388513" cy="4322656"/>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10"/>
          </p:nvPr>
        </p:nvSpPr>
        <p:spPr>
          <a:xfrm>
            <a:off x="9476741" y="6291072"/>
            <a:ext cx="2412576" cy="268224"/>
          </a:xfrm>
          <a:prstGeom prst="rect">
            <a:avLst/>
          </a:prstGeom>
        </p:spPr>
        <p:txBody>
          <a:bodyPr/>
          <a:lstStyle/>
          <a:p>
            <a:pPr defTabSz="914377"/>
            <a:endParaRPr lang="en-US" dirty="0">
              <a:solidFill>
                <a:srgbClr val="000000"/>
              </a:solidFill>
            </a:endParaRPr>
          </a:p>
        </p:txBody>
      </p:sp>
      <p:sp>
        <p:nvSpPr>
          <p:cNvPr id="5" name="Footer Placeholder 4"/>
          <p:cNvSpPr>
            <a:spLocks noGrp="1"/>
          </p:cNvSpPr>
          <p:nvPr>
            <p:ph type="ftr" sz="quarter" idx="11"/>
          </p:nvPr>
        </p:nvSpPr>
        <p:spPr/>
        <p:txBody>
          <a:bodyPr/>
          <a:lstStyle/>
          <a:p>
            <a:r>
              <a:rPr lang="en-US" dirty="0" smtClean="0">
                <a:solidFill>
                  <a:srgbClr val="000000"/>
                </a:solidFill>
              </a:rPr>
              <a:t>© 2018 IBM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000000"/>
                </a:solidFill>
              </a:rPr>
              <a:pPr/>
              <a:t>‹#›</a:t>
            </a:fld>
            <a:endParaRPr lang="en-US" dirty="0">
              <a:solidFill>
                <a:srgbClr val="000000"/>
              </a:solidFill>
            </a:endParaRPr>
          </a:p>
        </p:txBody>
      </p:sp>
      <p:sp>
        <p:nvSpPr>
          <p:cNvPr id="7" name="Title 6"/>
          <p:cNvSpPr>
            <a:spLocks noGrp="1"/>
          </p:cNvSpPr>
          <p:nvPr>
            <p:ph type="title"/>
          </p:nvPr>
        </p:nvSpPr>
        <p:spPr>
          <a:xfrm>
            <a:off x="304801" y="231648"/>
            <a:ext cx="5966369" cy="1219200"/>
          </a:xfrm>
        </p:spPr>
        <p:txBody>
          <a:bodyPr/>
          <a:lstStyle/>
          <a:p>
            <a:r>
              <a:rPr lang="en-US" noProof="0"/>
              <a:t>Click to edit Master title style</a:t>
            </a:r>
          </a:p>
        </p:txBody>
      </p:sp>
    </p:spTree>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This one!!!">
    <p:spTree>
      <p:nvGrpSpPr>
        <p:cNvPr id="1" name=""/>
        <p:cNvGrpSpPr/>
        <p:nvPr/>
      </p:nvGrpSpPr>
      <p:grpSpPr>
        <a:xfrm>
          <a:off x="0" y="0"/>
          <a:ext cx="0" cy="0"/>
          <a:chOff x="0" y="0"/>
          <a:chExt cx="0" cy="0"/>
        </a:xfrm>
      </p:grpSpPr>
      <p:pic>
        <p:nvPicPr>
          <p:cNvPr id="2" name="svg&gt;.pdf"/>
          <p:cNvPicPr>
            <a:picLocks noChangeAspect="1" noChangeArrowheads="1"/>
          </p:cNvPicPr>
          <p:nvPr userDrawn="1"/>
        </p:nvPicPr>
        <p:blipFill>
          <a:blip r:embed="rId2" cstate="print">
            <a:alphaModFix amt="50000"/>
            <a:extLst>
              <a:ext uri="{28A0092B-C50C-407E-A947-70E740481C1C}">
                <a14:useLocalDpi xmlns:a14="http://schemas.microsoft.com/office/drawing/2010/main"/>
              </a:ext>
            </a:extLst>
          </a:blip>
          <a:srcRect/>
          <a:stretch>
            <a:fillRect/>
          </a:stretch>
        </p:blipFill>
        <p:spPr bwMode="auto">
          <a:xfrm>
            <a:off x="400053" y="6421969"/>
            <a:ext cx="486833" cy="192617"/>
          </a:xfrm>
          <a:prstGeom prst="rect">
            <a:avLst/>
          </a:prstGeom>
          <a:noFill/>
          <a:ln>
            <a:noFill/>
          </a:ln>
          <a:extLst>
            <a:ext uri="{909E8E84-426E-40dd-AFC4-6F175D3DCCD1}">
              <a14:hiddenFill xmlns="" xmlns:a14="http://schemas.microsoft.com/office/drawing/2010/main">
                <a:solidFill>
                  <a:srgbClr val="FFFFFF">
                    <a:alpha val="50195"/>
                  </a:srgbClr>
                </a:solidFill>
              </a14:hiddenFill>
            </a:ext>
            <a:ext uri="{91240B29-F687-4f45-9708-019B960494DF}">
              <a14:hiddenLine xmlns="" xmlns:a14="http://schemas.microsoft.com/office/drawing/2010/main" w="12700">
                <a:solidFill>
                  <a:srgbClr val="000000"/>
                </a:solidFill>
                <a:miter lim="400000"/>
                <a:headEnd/>
                <a:tailEnd/>
              </a14:hiddenLine>
            </a:ext>
          </a:extLst>
        </p:spPr>
      </p:pic>
      <p:sp>
        <p:nvSpPr>
          <p:cNvPr id="8" name="Text Placeholder 3"/>
          <p:cNvSpPr>
            <a:spLocks noGrp="1"/>
          </p:cNvSpPr>
          <p:nvPr>
            <p:ph type="body" sz="quarter" idx="11"/>
          </p:nvPr>
        </p:nvSpPr>
        <p:spPr>
          <a:xfrm>
            <a:off x="609600" y="663323"/>
            <a:ext cx="11297976" cy="451453"/>
          </a:xfrm>
          <a:prstGeom prst="rect">
            <a:avLst/>
          </a:prstGeom>
        </p:spPr>
        <p:txBody>
          <a:bodyPr anchor="b"/>
          <a:lstStyle>
            <a:lvl1pPr>
              <a:lnSpc>
                <a:spcPct val="100000"/>
              </a:lnSpc>
              <a:spcBef>
                <a:spcPts val="167"/>
              </a:spcBef>
              <a:defRPr sz="2000">
                <a:solidFill>
                  <a:schemeClr val="accent4"/>
                </a:solidFill>
                <a:latin typeface="Helvetica Neue" charset="0"/>
                <a:ea typeface="Helvetica Neue" charset="0"/>
                <a:cs typeface="Helvetica Neue" charset="0"/>
              </a:defRPr>
            </a:lvl1pPr>
          </a:lstStyle>
          <a:p>
            <a:pPr marL="300559" marR="0" lvl="0" indent="-300559" algn="l" defTabSz="1219170" rtl="0" eaLnBrk="0" fontAlgn="base" latinLnBrk="0" hangingPunct="0">
              <a:lnSpc>
                <a:spcPct val="100000"/>
              </a:lnSpc>
              <a:spcBef>
                <a:spcPts val="167"/>
              </a:spcBef>
              <a:spcAft>
                <a:spcPct val="0"/>
              </a:spcAft>
              <a:buClrTx/>
              <a:buSzTx/>
              <a:buFontTx/>
              <a:buNone/>
              <a:tabLst/>
              <a:defRPr/>
            </a:pPr>
            <a:endParaRPr lang="en-US" dirty="0"/>
          </a:p>
        </p:txBody>
      </p:sp>
      <p:sp>
        <p:nvSpPr>
          <p:cNvPr id="9" name="Title 1"/>
          <p:cNvSpPr>
            <a:spLocks noGrp="1"/>
          </p:cNvSpPr>
          <p:nvPr>
            <p:ph type="title"/>
          </p:nvPr>
        </p:nvSpPr>
        <p:spPr>
          <a:xfrm>
            <a:off x="609600" y="255279"/>
            <a:ext cx="8839201" cy="381000"/>
          </a:xfrm>
          <a:prstGeom prst="rect">
            <a:avLst/>
          </a:prstGeom>
        </p:spPr>
        <p:txBody>
          <a:bodyPr/>
          <a:lstStyle>
            <a:lvl1pPr>
              <a:defRPr sz="3200" b="0">
                <a:latin typeface="Lubalin Book for IBM" charset="0"/>
                <a:ea typeface="Lubalin Book for IBM" charset="0"/>
                <a:cs typeface="Lubalin Book for IBM" charset="0"/>
              </a:defRPr>
            </a:lvl1pPr>
          </a:lstStyle>
          <a:p>
            <a:endParaRPr lang="en-US" dirty="0"/>
          </a:p>
        </p:txBody>
      </p:sp>
      <p:sp>
        <p:nvSpPr>
          <p:cNvPr id="7" name="Slide Number Placeholder 3"/>
          <p:cNvSpPr>
            <a:spLocks noGrp="1"/>
          </p:cNvSpPr>
          <p:nvPr>
            <p:ph type="sldNum" sz="quarter" idx="4"/>
          </p:nvPr>
        </p:nvSpPr>
        <p:spPr>
          <a:xfrm>
            <a:off x="9144000" y="6375401"/>
            <a:ext cx="27432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E1838BF8-4F5E-B441-8541-AD6DED993972}" type="slidenum">
              <a:rPr lang="en-US" smtClean="0">
                <a:solidFill>
                  <a:srgbClr val="FFFFFF">
                    <a:tint val="75000"/>
                  </a:srgbClr>
                </a:solidFill>
              </a:rPr>
              <a:pPr/>
              <a:t>‹#›</a:t>
            </a:fld>
            <a:endParaRPr lang="en-US" dirty="0">
              <a:solidFill>
                <a:srgbClr val="FFFFFF">
                  <a:tint val="75000"/>
                </a:srgbClr>
              </a:solidFill>
            </a:endParaRPr>
          </a:p>
        </p:txBody>
      </p:sp>
    </p:spTree>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smtClean="0">
                <a:solidFill>
                  <a:srgbClr val="FFFFFF"/>
                </a:solidFill>
              </a:rPr>
              <a:t>© 2018 IBM Corporation</a:t>
            </a:r>
            <a:endParaRPr lang="en-US" dirty="0">
              <a:solidFill>
                <a:srgbClr val="FFFFFF"/>
              </a:solidFill>
            </a:endParaRPr>
          </a:p>
        </p:txBody>
      </p:sp>
    </p:spTree>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Title (above) + content (4-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463040"/>
            <a:ext cx="28041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9476741" y="6291072"/>
            <a:ext cx="2412576" cy="268224"/>
          </a:xfrm>
          <a:prstGeom prst="rect">
            <a:avLst/>
          </a:prstGeom>
        </p:spPr>
        <p:txBody>
          <a:bodyPr/>
          <a:lstStyle/>
          <a:p>
            <a:pPr defTabSz="914377"/>
            <a:endParaRPr lang="en-US" dirty="0">
              <a:solidFill>
                <a:srgbClr val="000000"/>
              </a:solidFill>
            </a:endParaRPr>
          </a:p>
        </p:txBody>
      </p:sp>
      <p:sp>
        <p:nvSpPr>
          <p:cNvPr id="5" name="Footer Placeholder 4"/>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000000"/>
                </a:solidFill>
              </a:rPr>
              <a:pPr/>
              <a:t>‹#›</a:t>
            </a:fld>
            <a:endParaRPr lang="en-US" dirty="0">
              <a:solidFill>
                <a:srgbClr val="000000"/>
              </a:solidFill>
            </a:endParaRPr>
          </a:p>
        </p:txBody>
      </p:sp>
      <p:sp>
        <p:nvSpPr>
          <p:cNvPr id="7" name="Title 6"/>
          <p:cNvSpPr>
            <a:spLocks noGrp="1"/>
          </p:cNvSpPr>
          <p:nvPr>
            <p:ph type="title"/>
          </p:nvPr>
        </p:nvSpPr>
        <p:spPr>
          <a:xfrm>
            <a:off x="304801" y="231648"/>
            <a:ext cx="5966369" cy="1219200"/>
          </a:xfrm>
        </p:spPr>
        <p:txBody>
          <a:bodyPr/>
          <a:lstStyle/>
          <a:p>
            <a:r>
              <a:rPr lang="en-US" dirty="0"/>
              <a:t>Click to edit Master title style</a:t>
            </a:r>
          </a:p>
        </p:txBody>
      </p:sp>
      <p:sp>
        <p:nvSpPr>
          <p:cNvPr id="8" name="Content Placeholder 2"/>
          <p:cNvSpPr>
            <a:spLocks noGrp="1"/>
          </p:cNvSpPr>
          <p:nvPr>
            <p:ph idx="13"/>
          </p:nvPr>
        </p:nvSpPr>
        <p:spPr>
          <a:xfrm>
            <a:off x="6084933" y="1463040"/>
            <a:ext cx="28041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3217256" y="1463040"/>
            <a:ext cx="28041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5"/>
          </p:nvPr>
        </p:nvSpPr>
        <p:spPr>
          <a:xfrm>
            <a:off x="8972075" y="1463040"/>
            <a:ext cx="28041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cSld name="titel,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smtClean="0">
                <a:solidFill>
                  <a:srgbClr val="FFFFFF"/>
                </a:solidFill>
              </a:rPr>
              <a:t>© 2018 IBM Corporation</a:t>
            </a:r>
            <a:endParaRPr lang="en-US" dirty="0">
              <a:solidFill>
                <a:srgbClr val="FFFFFF"/>
              </a:solidFill>
            </a:endParaRPr>
          </a:p>
        </p:txBody>
      </p:sp>
    </p:spTree>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tx">
  <p:cSld name="Big text only (48 pt)">
    <p:bg>
      <p:bgPr>
        <a:solidFill>
          <a:srgbClr val="7C1C58"/>
        </a:solidFill>
        <a:effectLst/>
      </p:bgPr>
    </p:bg>
    <p:spTree>
      <p:nvGrpSpPr>
        <p:cNvPr id="1" name=""/>
        <p:cNvGrpSpPr/>
        <p:nvPr/>
      </p:nvGrpSpPr>
      <p:grpSpPr>
        <a:xfrm>
          <a:off x="0" y="0"/>
          <a:ext cx="0" cy="0"/>
          <a:chOff x="0" y="0"/>
          <a:chExt cx="0" cy="0"/>
        </a:xfrm>
      </p:grpSpPr>
      <p:sp>
        <p:nvSpPr>
          <p:cNvPr id="1062" name="Shape 1062"/>
          <p:cNvSpPr>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pPr/>
              <a:t>‹#›</a:t>
            </a:fld>
            <a:endParaRPr/>
          </a:p>
        </p:txBody>
      </p:sp>
      <p:sp>
        <p:nvSpPr>
          <p:cNvPr id="1063" name="Shape 1063"/>
          <p:cNvSpPr>
            <a:spLocks noGrp="1"/>
          </p:cNvSpPr>
          <p:nvPr>
            <p:ph type="title"/>
          </p:nvPr>
        </p:nvSpPr>
        <p:spPr>
          <a:prstGeom prst="rect">
            <a:avLst/>
          </a:prstGeom>
        </p:spPr>
        <p:txBody>
          <a:bodyPr/>
          <a:lstStyle>
            <a:lvl1pPr>
              <a:defRPr>
                <a:solidFill>
                  <a:srgbClr val="FFFFFF"/>
                </a:solidFill>
              </a:defRPr>
            </a:lvl1pPr>
          </a:lstStyle>
          <a:p>
            <a:r>
              <a:t>Title Text</a:t>
            </a:r>
          </a:p>
        </p:txBody>
      </p:sp>
    </p:spTree>
    <p:extLst/>
  </p:cSld>
  <p:clrMapOvr>
    <a:masterClrMapping/>
  </p:clrMapOvr>
  <p:transition spd="med"/>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type="tx">
  <p:cSld name="Title (above) + content (3-columns)">
    <p:bg>
      <p:bgPr>
        <a:solidFill>
          <a:srgbClr val="ECECEC"/>
        </a:solidFill>
        <a:effectLst/>
      </p:bgPr>
    </p:bg>
    <p:spTree>
      <p:nvGrpSpPr>
        <p:cNvPr id="1" name=""/>
        <p:cNvGrpSpPr/>
        <p:nvPr/>
      </p:nvGrpSpPr>
      <p:grpSpPr>
        <a:xfrm>
          <a:off x="0" y="0"/>
          <a:ext cx="0" cy="0"/>
          <a:chOff x="0" y="0"/>
          <a:chExt cx="0" cy="0"/>
        </a:xfrm>
      </p:grpSpPr>
      <p:sp>
        <p:nvSpPr>
          <p:cNvPr id="513" name="Body Level One…"/>
          <p:cNvSpPr txBox="1">
            <a:spLocks noGrp="1"/>
          </p:cNvSpPr>
          <p:nvPr>
            <p:ph type="body" sz="quarter" idx="1"/>
          </p:nvPr>
        </p:nvSpPr>
        <p:spPr>
          <a:xfrm>
            <a:off x="304800" y="1463040"/>
            <a:ext cx="3779520" cy="4322659"/>
          </a:xfrm>
          <a:prstGeom prst="rect">
            <a:avLst/>
          </a:prstGeom>
        </p:spPr>
        <p:txBody>
          <a:bodyPr lIns="0" tIns="0" rIns="0" bIns="0"/>
          <a:lstStyle>
            <a:lvl1pPr marL="0" indent="0" defTabSz="609585">
              <a:spcBef>
                <a:spcPts val="2000"/>
              </a:spcBef>
              <a:buSzTx/>
              <a:buNone/>
              <a:defRPr sz="2667">
                <a:solidFill>
                  <a:srgbClr val="595959"/>
                </a:solidFill>
                <a:latin typeface="+mn-lt"/>
                <a:ea typeface="+mn-ea"/>
                <a:cs typeface="+mn-cs"/>
                <a:sym typeface="Helvetica Neue"/>
              </a:defRPr>
            </a:lvl1pPr>
            <a:lvl2pPr marL="230710" indent="-230710" defTabSz="609585">
              <a:spcBef>
                <a:spcPts val="2000"/>
              </a:spcBef>
              <a:defRPr sz="2667">
                <a:solidFill>
                  <a:srgbClr val="595959"/>
                </a:solidFill>
                <a:latin typeface="+mn-lt"/>
                <a:ea typeface="+mn-ea"/>
                <a:cs typeface="+mn-cs"/>
                <a:sym typeface="Helvetica Neue"/>
              </a:defRPr>
            </a:lvl2pPr>
            <a:lvl3pPr marL="529153" indent="-230710" defTabSz="609585">
              <a:spcBef>
                <a:spcPts val="2000"/>
              </a:spcBef>
              <a:buChar char="•"/>
              <a:defRPr sz="2667">
                <a:solidFill>
                  <a:srgbClr val="595959"/>
                </a:solidFill>
                <a:latin typeface="+mn-lt"/>
                <a:ea typeface="+mn-ea"/>
                <a:cs typeface="+mn-cs"/>
                <a:sym typeface="Helvetica Neue"/>
              </a:defRPr>
            </a:lvl3pPr>
            <a:lvl4pPr marL="833946" indent="-224361" defTabSz="609585">
              <a:spcBef>
                <a:spcPts val="2000"/>
              </a:spcBef>
              <a:defRPr sz="2667">
                <a:solidFill>
                  <a:srgbClr val="595959"/>
                </a:solidFill>
                <a:latin typeface="+mn-lt"/>
                <a:ea typeface="+mn-ea"/>
                <a:cs typeface="+mn-cs"/>
                <a:sym typeface="Helvetica Neue"/>
              </a:defRPr>
            </a:lvl4pPr>
            <a:lvl5pPr marL="1071007" indent="-230710" defTabSz="609585">
              <a:spcBef>
                <a:spcPts val="2000"/>
              </a:spcBef>
              <a:defRPr sz="2667">
                <a:solidFill>
                  <a:srgbClr val="595959"/>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514" name="Title Text"/>
          <p:cNvSpPr txBox="1">
            <a:spLocks noGrp="1"/>
          </p:cNvSpPr>
          <p:nvPr>
            <p:ph type="title"/>
          </p:nvPr>
        </p:nvSpPr>
        <p:spPr>
          <a:xfrm>
            <a:off x="304801" y="231649"/>
            <a:ext cx="5966369" cy="1219201"/>
          </a:xfrm>
          <a:prstGeom prst="rect">
            <a:avLst/>
          </a:prstGeom>
        </p:spPr>
        <p:txBody>
          <a:bodyPr anchor="t"/>
          <a:lstStyle>
            <a:lvl1pPr defTabSz="609585">
              <a:defRPr sz="2667" b="0">
                <a:solidFill>
                  <a:srgbClr val="595959"/>
                </a:solidFill>
                <a:latin typeface="+mn-lt"/>
                <a:ea typeface="+mn-ea"/>
                <a:cs typeface="+mn-cs"/>
                <a:sym typeface="Helvetica Neue"/>
              </a:defRPr>
            </a:lvl1pPr>
          </a:lstStyle>
          <a:p>
            <a:r>
              <a:t>Title Text</a:t>
            </a:r>
          </a:p>
        </p:txBody>
      </p:sp>
      <p:sp>
        <p:nvSpPr>
          <p:cNvPr id="515" name="Slide Number"/>
          <p:cNvSpPr txBox="1">
            <a:spLocks noGrp="1"/>
          </p:cNvSpPr>
          <p:nvPr>
            <p:ph type="sldNum" sz="quarter" idx="2"/>
          </p:nvPr>
        </p:nvSpPr>
        <p:spPr>
          <a:xfrm>
            <a:off x="306918" y="6389963"/>
            <a:ext cx="169335" cy="169335"/>
          </a:xfrm>
          <a:prstGeom prst="rect">
            <a:avLst/>
          </a:prstGeom>
        </p:spPr>
        <p:txBody>
          <a:bodyPr lIns="0" tIns="0" rIns="0" bIns="0" anchor="b"/>
          <a:lstStyle>
            <a:lvl1pPr algn="l">
              <a:defRPr sz="667">
                <a:solidFill>
                  <a:srgbClr val="595959"/>
                </a:solidFill>
                <a:latin typeface="+mn-lt"/>
                <a:ea typeface="+mn-ea"/>
                <a:cs typeface="+mn-cs"/>
                <a:sym typeface="Helvetica Neue"/>
              </a:defRPr>
            </a:lvl1pPr>
          </a:lstStyle>
          <a:p>
            <a:pPr>
              <a:defRPr/>
            </a:pPr>
            <a:fld id="{86CB4B4D-7CA3-9044-876B-883B54F8677D}" type="slidenum">
              <a:rPr/>
              <a:pPr>
                <a:defRPr/>
              </a:pPr>
              <a:t>‹#›</a:t>
            </a:fld>
            <a:endParaRPr/>
          </a:p>
        </p:txBody>
      </p:sp>
    </p:spTree>
    <p:extLst/>
  </p:cSld>
  <p:clrMapOvr>
    <a:masterClrMapping/>
  </p:clrMapOvr>
  <p:transition spd="med"/>
</p:sldLayout>
</file>

<file path=ppt/slideLayouts/slideLayout2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59E591-6770-744E-AD76-F932602A86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7CCF76F6-0A4C-DC4B-88CC-812E189786D9}"/>
              </a:ext>
            </a:extLst>
          </p:cNvPr>
          <p:cNvSpPr>
            <a:spLocks noGrp="1"/>
          </p:cNvSpPr>
          <p:nvPr>
            <p:ph type="subTitle" idx="1"/>
          </p:nvPr>
        </p:nvSpPr>
        <p:spPr>
          <a:xfrm>
            <a:off x="1524000" y="3602037"/>
            <a:ext cx="9144000" cy="1655763"/>
          </a:xfrm>
        </p:spPr>
        <p:txBody>
          <a:bodyPr/>
          <a:lstStyle>
            <a:lvl1pPr marL="0" indent="0" algn="ctr">
              <a:buNone/>
              <a:defRPr sz="240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4E62274A-2098-F442-9FC6-24639C23EF88}"/>
              </a:ext>
            </a:extLst>
          </p:cNvPr>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a:extLst>
              <a:ext uri="{FF2B5EF4-FFF2-40B4-BE49-F238E27FC236}">
                <a16:creationId xmlns="" xmlns:a16="http://schemas.microsoft.com/office/drawing/2014/main" id="{C8BF6A21-69A9-AC42-B919-7041B78EE9CA}"/>
              </a:ext>
            </a:extLst>
          </p:cNvPr>
          <p:cNvSpPr>
            <a:spLocks noGrp="1"/>
          </p:cNvSpPr>
          <p:nvPr>
            <p:ph type="ftr" sz="quarter" idx="11"/>
          </p:nvPr>
        </p:nvSpPr>
        <p:spPr/>
        <p:txBody>
          <a:bodyPr/>
          <a:lstStyle/>
          <a:p>
            <a:r>
              <a:rPr lang="en-US" dirty="0" smtClean="0">
                <a:solidFill>
                  <a:prstClr val="black">
                    <a:tint val="75000"/>
                  </a:prstClr>
                </a:solidFill>
              </a:rPr>
              <a:t>© 2018 IBM Corporation</a:t>
            </a:r>
            <a:endParaRPr lang="en-US" dirty="0">
              <a:solidFill>
                <a:prstClr val="black">
                  <a:tint val="75000"/>
                </a:prstClr>
              </a:solidFill>
            </a:endParaRPr>
          </a:p>
        </p:txBody>
      </p:sp>
      <p:sp>
        <p:nvSpPr>
          <p:cNvPr id="6" name="Slide Number Placeholder 5">
            <a:extLst>
              <a:ext uri="{FF2B5EF4-FFF2-40B4-BE49-F238E27FC236}">
                <a16:creationId xmlns="" xmlns:a16="http://schemas.microsoft.com/office/drawing/2014/main" id="{364337E1-7D46-BD43-90A3-B85886707E06}"/>
              </a:ext>
            </a:extLst>
          </p:cNvPr>
          <p:cNvSpPr>
            <a:spLocks noGrp="1"/>
          </p:cNvSpPr>
          <p:nvPr>
            <p:ph type="sldNum" sz="quarter" idx="12"/>
          </p:nvPr>
        </p:nvSpPr>
        <p:spPr/>
        <p:txBody>
          <a:bodyPr/>
          <a:lstStyle/>
          <a:p>
            <a:fld id="{7A9F155B-E435-5E49-BAEE-E949429B9701}"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760285521"/>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A1EF41-667E-0042-9CE3-4A0C2A1E33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A21132B-DD03-DB4A-9322-EF1EFF80663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5A31C51-7238-9147-94FB-35746AC88125}"/>
              </a:ext>
            </a:extLst>
          </p:cNvPr>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a:extLst>
              <a:ext uri="{FF2B5EF4-FFF2-40B4-BE49-F238E27FC236}">
                <a16:creationId xmlns="" xmlns:a16="http://schemas.microsoft.com/office/drawing/2014/main" id="{27B7CE3B-16D8-A844-96B9-F33A3570385F}"/>
              </a:ext>
            </a:extLst>
          </p:cNvPr>
          <p:cNvSpPr>
            <a:spLocks noGrp="1"/>
          </p:cNvSpPr>
          <p:nvPr>
            <p:ph type="ftr" sz="quarter" idx="11"/>
          </p:nvPr>
        </p:nvSpPr>
        <p:spPr/>
        <p:txBody>
          <a:bodyPr/>
          <a:lstStyle/>
          <a:p>
            <a:r>
              <a:rPr lang="en-US" dirty="0" smtClean="0">
                <a:solidFill>
                  <a:prstClr val="black">
                    <a:tint val="75000"/>
                  </a:prstClr>
                </a:solidFill>
              </a:rPr>
              <a:t>© 2018 IBM Corporation</a:t>
            </a:r>
            <a:endParaRPr lang="en-US" dirty="0">
              <a:solidFill>
                <a:prstClr val="black">
                  <a:tint val="75000"/>
                </a:prstClr>
              </a:solidFill>
            </a:endParaRPr>
          </a:p>
        </p:txBody>
      </p:sp>
      <p:sp>
        <p:nvSpPr>
          <p:cNvPr id="6" name="Slide Number Placeholder 5">
            <a:extLst>
              <a:ext uri="{FF2B5EF4-FFF2-40B4-BE49-F238E27FC236}">
                <a16:creationId xmlns="" xmlns:a16="http://schemas.microsoft.com/office/drawing/2014/main" id="{AFD25AEE-7E43-0C45-A51F-2B739494AB45}"/>
              </a:ext>
            </a:extLst>
          </p:cNvPr>
          <p:cNvSpPr>
            <a:spLocks noGrp="1"/>
          </p:cNvSpPr>
          <p:nvPr>
            <p:ph type="sldNum" sz="quarter" idx="12"/>
          </p:nvPr>
        </p:nvSpPr>
        <p:spPr/>
        <p:txBody>
          <a:bodyPr/>
          <a:lstStyle/>
          <a:p>
            <a:fld id="{7A9F155B-E435-5E49-BAEE-E949429B9701}"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11116906"/>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B93B425-E39D-314E-BD47-2F09FFE555FE}"/>
              </a:ext>
            </a:extLst>
          </p:cNvPr>
          <p:cNvSpPr>
            <a:spLocks noGrp="1"/>
          </p:cNvSpPr>
          <p:nvPr>
            <p:ph type="title"/>
          </p:nvPr>
        </p:nvSpPr>
        <p:spPr>
          <a:xfrm>
            <a:off x="831851" y="1709741"/>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F23319CB-92B5-4540-861B-5127FDBA3BC5}"/>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A74B49B1-3ACB-C24B-8AF0-A74168139A53}"/>
              </a:ext>
            </a:extLst>
          </p:cNvPr>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a:extLst>
              <a:ext uri="{FF2B5EF4-FFF2-40B4-BE49-F238E27FC236}">
                <a16:creationId xmlns="" xmlns:a16="http://schemas.microsoft.com/office/drawing/2014/main" id="{752DF4C6-656F-3446-98A2-5CE2E28BB31B}"/>
              </a:ext>
            </a:extLst>
          </p:cNvPr>
          <p:cNvSpPr>
            <a:spLocks noGrp="1"/>
          </p:cNvSpPr>
          <p:nvPr>
            <p:ph type="ftr" sz="quarter" idx="11"/>
          </p:nvPr>
        </p:nvSpPr>
        <p:spPr/>
        <p:txBody>
          <a:bodyPr/>
          <a:lstStyle/>
          <a:p>
            <a:r>
              <a:rPr lang="en-US" dirty="0" smtClean="0">
                <a:solidFill>
                  <a:prstClr val="black">
                    <a:tint val="75000"/>
                  </a:prstClr>
                </a:solidFill>
              </a:rPr>
              <a:t>© 2018 IBM Corporation</a:t>
            </a:r>
            <a:endParaRPr lang="en-US" dirty="0">
              <a:solidFill>
                <a:prstClr val="black">
                  <a:tint val="75000"/>
                </a:prstClr>
              </a:solidFill>
            </a:endParaRPr>
          </a:p>
        </p:txBody>
      </p:sp>
      <p:sp>
        <p:nvSpPr>
          <p:cNvPr id="6" name="Slide Number Placeholder 5">
            <a:extLst>
              <a:ext uri="{FF2B5EF4-FFF2-40B4-BE49-F238E27FC236}">
                <a16:creationId xmlns="" xmlns:a16="http://schemas.microsoft.com/office/drawing/2014/main" id="{3A30626C-0DFD-A944-8CEF-9B8274085A3F}"/>
              </a:ext>
            </a:extLst>
          </p:cNvPr>
          <p:cNvSpPr>
            <a:spLocks noGrp="1"/>
          </p:cNvSpPr>
          <p:nvPr>
            <p:ph type="sldNum" sz="quarter" idx="12"/>
          </p:nvPr>
        </p:nvSpPr>
        <p:spPr/>
        <p:txBody>
          <a:bodyPr/>
          <a:lstStyle/>
          <a:p>
            <a:fld id="{7A9F155B-E435-5E49-BAEE-E949429B9701}"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4361097"/>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18C674-390D-9A48-8460-A9586845DA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DF99058-B298-824D-9ADC-29EE864105FE}"/>
              </a:ext>
            </a:extLst>
          </p:cNvPr>
          <p:cNvSpPr>
            <a:spLocks noGrp="1"/>
          </p:cNvSpPr>
          <p:nvPr>
            <p:ph sz="half" idx="1"/>
          </p:nvPr>
        </p:nvSpPr>
        <p:spPr>
          <a:xfrm>
            <a:off x="838200" y="1825625"/>
            <a:ext cx="5181600" cy="43513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2F36A05C-5BB7-254E-A690-D956875D9912}"/>
              </a:ext>
            </a:extLst>
          </p:cNvPr>
          <p:cNvSpPr>
            <a:spLocks noGrp="1"/>
          </p:cNvSpPr>
          <p:nvPr>
            <p:ph sz="half" idx="2"/>
          </p:nvPr>
        </p:nvSpPr>
        <p:spPr>
          <a:xfrm>
            <a:off x="6172200" y="1825625"/>
            <a:ext cx="5181600" cy="43513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B7A4D0D8-FC5C-F54B-A943-4BDF11A30C3E}"/>
              </a:ext>
            </a:extLst>
          </p:cNvPr>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a:extLst>
              <a:ext uri="{FF2B5EF4-FFF2-40B4-BE49-F238E27FC236}">
                <a16:creationId xmlns="" xmlns:a16="http://schemas.microsoft.com/office/drawing/2014/main" id="{CD3719E4-E35D-5646-9B07-7B56F1939FB8}"/>
              </a:ext>
            </a:extLst>
          </p:cNvPr>
          <p:cNvSpPr>
            <a:spLocks noGrp="1"/>
          </p:cNvSpPr>
          <p:nvPr>
            <p:ph type="ftr" sz="quarter" idx="11"/>
          </p:nvPr>
        </p:nvSpPr>
        <p:spPr/>
        <p:txBody>
          <a:bodyPr/>
          <a:lstStyle/>
          <a:p>
            <a:r>
              <a:rPr lang="en-US" dirty="0" smtClean="0">
                <a:solidFill>
                  <a:prstClr val="black">
                    <a:tint val="75000"/>
                  </a:prstClr>
                </a:solidFill>
              </a:rPr>
              <a:t>© 2018 IBM Corporation</a:t>
            </a:r>
            <a:endParaRPr lang="en-US" dirty="0">
              <a:solidFill>
                <a:prstClr val="black">
                  <a:tint val="75000"/>
                </a:prstClr>
              </a:solidFill>
            </a:endParaRPr>
          </a:p>
        </p:txBody>
      </p:sp>
      <p:sp>
        <p:nvSpPr>
          <p:cNvPr id="7" name="Slide Number Placeholder 6">
            <a:extLst>
              <a:ext uri="{FF2B5EF4-FFF2-40B4-BE49-F238E27FC236}">
                <a16:creationId xmlns="" xmlns:a16="http://schemas.microsoft.com/office/drawing/2014/main" id="{F58A5C91-E0EC-CE4B-88DA-0C1D91A509EC}"/>
              </a:ext>
            </a:extLst>
          </p:cNvPr>
          <p:cNvSpPr>
            <a:spLocks noGrp="1"/>
          </p:cNvSpPr>
          <p:nvPr>
            <p:ph type="sldNum" sz="quarter" idx="12"/>
          </p:nvPr>
        </p:nvSpPr>
        <p:spPr/>
        <p:txBody>
          <a:bodyPr/>
          <a:lstStyle/>
          <a:p>
            <a:fld id="{7A9F155B-E435-5E49-BAEE-E949429B9701}"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828112266"/>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089063A-88E4-1949-BD11-B26BD1E82D6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1C59743C-74A6-9A49-A204-F73626518D82}"/>
              </a:ext>
            </a:extLst>
          </p:cNvPr>
          <p:cNvSpPr>
            <a:spLocks noGrp="1"/>
          </p:cNvSpPr>
          <p:nvPr>
            <p:ph type="body" idx="1"/>
          </p:nvPr>
        </p:nvSpPr>
        <p:spPr>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1C52E1AF-9778-1742-B7F3-08891F227F06}"/>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B29113EF-6344-3C48-8645-71BBD1780EA8}"/>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4CE42BFC-3FEA-4A46-84DB-2DCB08FF38F9}"/>
              </a:ext>
            </a:extLst>
          </p:cNvPr>
          <p:cNvSpPr>
            <a:spLocks noGrp="1"/>
          </p:cNvSpPr>
          <p:nvPr>
            <p:ph sz="quarter" idx="4"/>
          </p:nvPr>
        </p:nvSpPr>
        <p:spPr>
          <a:xfrm>
            <a:off x="6172202"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357F653A-9652-EA4D-BE0E-04B067869816}"/>
              </a:ext>
            </a:extLst>
          </p:cNvPr>
          <p:cNvSpPr>
            <a:spLocks noGrp="1"/>
          </p:cNvSpPr>
          <p:nvPr>
            <p:ph type="dt" sz="half" idx="10"/>
          </p:nvPr>
        </p:nvSpPr>
        <p:spPr/>
        <p:txBody>
          <a:bodyPr/>
          <a:lstStyle/>
          <a:p>
            <a:endParaRPr lang="en-US" dirty="0">
              <a:solidFill>
                <a:prstClr val="black">
                  <a:tint val="75000"/>
                </a:prstClr>
              </a:solidFill>
            </a:endParaRPr>
          </a:p>
        </p:txBody>
      </p:sp>
      <p:sp>
        <p:nvSpPr>
          <p:cNvPr id="8" name="Footer Placeholder 7">
            <a:extLst>
              <a:ext uri="{FF2B5EF4-FFF2-40B4-BE49-F238E27FC236}">
                <a16:creationId xmlns="" xmlns:a16="http://schemas.microsoft.com/office/drawing/2014/main" id="{593EA396-F39A-6146-AA7F-209CF182AF46}"/>
              </a:ext>
            </a:extLst>
          </p:cNvPr>
          <p:cNvSpPr>
            <a:spLocks noGrp="1"/>
          </p:cNvSpPr>
          <p:nvPr>
            <p:ph type="ftr" sz="quarter" idx="11"/>
          </p:nvPr>
        </p:nvSpPr>
        <p:spPr/>
        <p:txBody>
          <a:bodyPr/>
          <a:lstStyle/>
          <a:p>
            <a:r>
              <a:rPr lang="en-US" dirty="0" smtClean="0">
                <a:solidFill>
                  <a:prstClr val="black">
                    <a:tint val="75000"/>
                  </a:prstClr>
                </a:solidFill>
              </a:rPr>
              <a:t>© 2018 IBM Corporation</a:t>
            </a:r>
            <a:endParaRPr lang="en-US" dirty="0">
              <a:solidFill>
                <a:prstClr val="black">
                  <a:tint val="75000"/>
                </a:prstClr>
              </a:solidFill>
            </a:endParaRPr>
          </a:p>
        </p:txBody>
      </p:sp>
      <p:sp>
        <p:nvSpPr>
          <p:cNvPr id="9" name="Slide Number Placeholder 8">
            <a:extLst>
              <a:ext uri="{FF2B5EF4-FFF2-40B4-BE49-F238E27FC236}">
                <a16:creationId xmlns="" xmlns:a16="http://schemas.microsoft.com/office/drawing/2014/main" id="{7ED86CBB-0CBE-3A4F-A5DA-52689A0BA644}"/>
              </a:ext>
            </a:extLst>
          </p:cNvPr>
          <p:cNvSpPr>
            <a:spLocks noGrp="1"/>
          </p:cNvSpPr>
          <p:nvPr>
            <p:ph type="sldNum" sz="quarter" idx="12"/>
          </p:nvPr>
        </p:nvSpPr>
        <p:spPr/>
        <p:txBody>
          <a:bodyPr/>
          <a:lstStyle/>
          <a:p>
            <a:fld id="{7A9F155B-E435-5E49-BAEE-E949429B9701}"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8098382"/>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DA23914-EB75-594E-8495-F2944F6853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304B0A1B-93B8-2C47-B0F6-39C80CD0D04C}"/>
              </a:ext>
            </a:extLst>
          </p:cNvPr>
          <p:cNvSpPr>
            <a:spLocks noGrp="1"/>
          </p:cNvSpPr>
          <p:nvPr>
            <p:ph type="dt" sz="half" idx="10"/>
          </p:nvPr>
        </p:nvSpPr>
        <p:spPr/>
        <p:txBody>
          <a:bodyPr/>
          <a:lstStyle/>
          <a:p>
            <a:endParaRPr lang="en-US" dirty="0">
              <a:solidFill>
                <a:prstClr val="black">
                  <a:tint val="75000"/>
                </a:prstClr>
              </a:solidFill>
            </a:endParaRPr>
          </a:p>
        </p:txBody>
      </p:sp>
      <p:sp>
        <p:nvSpPr>
          <p:cNvPr id="4" name="Footer Placeholder 3">
            <a:extLst>
              <a:ext uri="{FF2B5EF4-FFF2-40B4-BE49-F238E27FC236}">
                <a16:creationId xmlns="" xmlns:a16="http://schemas.microsoft.com/office/drawing/2014/main" id="{FE64BA77-1F31-6048-A896-082C1362F472}"/>
              </a:ext>
            </a:extLst>
          </p:cNvPr>
          <p:cNvSpPr>
            <a:spLocks noGrp="1"/>
          </p:cNvSpPr>
          <p:nvPr>
            <p:ph type="ftr" sz="quarter" idx="11"/>
          </p:nvPr>
        </p:nvSpPr>
        <p:spPr/>
        <p:txBody>
          <a:bodyPr/>
          <a:lstStyle/>
          <a:p>
            <a:r>
              <a:rPr lang="en-US" dirty="0" smtClean="0">
                <a:solidFill>
                  <a:prstClr val="black">
                    <a:tint val="75000"/>
                  </a:prstClr>
                </a:solidFill>
              </a:rPr>
              <a:t>© 2018 IBM Corporation</a:t>
            </a:r>
            <a:endParaRPr lang="en-US" dirty="0">
              <a:solidFill>
                <a:prstClr val="black">
                  <a:tint val="75000"/>
                </a:prstClr>
              </a:solidFill>
            </a:endParaRPr>
          </a:p>
        </p:txBody>
      </p:sp>
      <p:sp>
        <p:nvSpPr>
          <p:cNvPr id="5" name="Slide Number Placeholder 4">
            <a:extLst>
              <a:ext uri="{FF2B5EF4-FFF2-40B4-BE49-F238E27FC236}">
                <a16:creationId xmlns="" xmlns:a16="http://schemas.microsoft.com/office/drawing/2014/main" id="{7260F0DE-1767-364E-954A-CCD0084FC51B}"/>
              </a:ext>
            </a:extLst>
          </p:cNvPr>
          <p:cNvSpPr>
            <a:spLocks noGrp="1"/>
          </p:cNvSpPr>
          <p:nvPr>
            <p:ph type="sldNum" sz="quarter" idx="12"/>
          </p:nvPr>
        </p:nvSpPr>
        <p:spPr/>
        <p:txBody>
          <a:bodyPr/>
          <a:lstStyle/>
          <a:p>
            <a:fld id="{7A9F155B-E435-5E49-BAEE-E949429B9701}"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7945334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304800" y="1498607"/>
            <a:ext cx="2438400" cy="46330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A1AD986A-0AF6-6A45-85BE-3B2B8B232D27}"/>
              </a:ext>
            </a:extLst>
          </p:cNvPr>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a:extLst>
              <a:ext uri="{FF2B5EF4-FFF2-40B4-BE49-F238E27FC236}">
                <a16:creationId xmlns="" xmlns:a16="http://schemas.microsoft.com/office/drawing/2014/main" id="{219D05A2-3507-6443-A48A-1F8BF000582D}"/>
              </a:ext>
            </a:extLst>
          </p:cNvPr>
          <p:cNvSpPr>
            <a:spLocks noGrp="1"/>
          </p:cNvSpPr>
          <p:nvPr>
            <p:ph type="ftr" sz="quarter" idx="11"/>
          </p:nvPr>
        </p:nvSpPr>
        <p:spPr/>
        <p:txBody>
          <a:bodyPr/>
          <a:lstStyle/>
          <a:p>
            <a:r>
              <a:rPr lang="en-US" dirty="0" smtClean="0">
                <a:solidFill>
                  <a:prstClr val="black">
                    <a:tint val="75000"/>
                  </a:prstClr>
                </a:solidFill>
              </a:rPr>
              <a:t>© 2018 IBM Corporation</a:t>
            </a:r>
            <a:endParaRPr lang="en-US" dirty="0">
              <a:solidFill>
                <a:prstClr val="black">
                  <a:tint val="75000"/>
                </a:prstClr>
              </a:solidFill>
            </a:endParaRPr>
          </a:p>
        </p:txBody>
      </p:sp>
      <p:sp>
        <p:nvSpPr>
          <p:cNvPr id="4" name="Slide Number Placeholder 3">
            <a:extLst>
              <a:ext uri="{FF2B5EF4-FFF2-40B4-BE49-F238E27FC236}">
                <a16:creationId xmlns="" xmlns:a16="http://schemas.microsoft.com/office/drawing/2014/main" id="{6087A251-CD88-174F-8A05-B681F433E653}"/>
              </a:ext>
            </a:extLst>
          </p:cNvPr>
          <p:cNvSpPr>
            <a:spLocks noGrp="1"/>
          </p:cNvSpPr>
          <p:nvPr>
            <p:ph type="sldNum" sz="quarter" idx="12"/>
          </p:nvPr>
        </p:nvSpPr>
        <p:spPr/>
        <p:txBody>
          <a:bodyPr/>
          <a:lstStyle/>
          <a:p>
            <a:fld id="{7A9F155B-E435-5E49-BAEE-E949429B9701}"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38994526"/>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5AE8FE3-0EB1-CB49-BE63-2439ACEA42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2DB7EBF2-70F6-CE45-B3D7-DFEB76EBB57D}"/>
              </a:ext>
            </a:extLst>
          </p:cNvPr>
          <p:cNvSpPr>
            <a:spLocks noGrp="1"/>
          </p:cNvSpPr>
          <p:nvPr>
            <p:ph idx="1"/>
          </p:nvPr>
        </p:nvSpPr>
        <p:spPr>
          <a:xfrm>
            <a:off x="5183188"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06981826-5AD9-5F43-A2D3-A18FEC807805}"/>
              </a:ext>
            </a:extLst>
          </p:cNvPr>
          <p:cNvSpPr>
            <a:spLocks noGrp="1"/>
          </p:cNvSpPr>
          <p:nvPr>
            <p:ph type="body" sz="half" idx="2"/>
          </p:nvPr>
        </p:nvSpPr>
        <p:spPr>
          <a:xfrm>
            <a:off x="839788" y="2057402"/>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BF1284EC-30FB-0441-92FF-CC2E0387ACDA}"/>
              </a:ext>
            </a:extLst>
          </p:cNvPr>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a:extLst>
              <a:ext uri="{FF2B5EF4-FFF2-40B4-BE49-F238E27FC236}">
                <a16:creationId xmlns="" xmlns:a16="http://schemas.microsoft.com/office/drawing/2014/main" id="{A87A5669-BBAD-264F-BCFB-4AA307288D6E}"/>
              </a:ext>
            </a:extLst>
          </p:cNvPr>
          <p:cNvSpPr>
            <a:spLocks noGrp="1"/>
          </p:cNvSpPr>
          <p:nvPr>
            <p:ph type="ftr" sz="quarter" idx="11"/>
          </p:nvPr>
        </p:nvSpPr>
        <p:spPr/>
        <p:txBody>
          <a:bodyPr/>
          <a:lstStyle/>
          <a:p>
            <a:r>
              <a:rPr lang="en-US" dirty="0" smtClean="0">
                <a:solidFill>
                  <a:prstClr val="black">
                    <a:tint val="75000"/>
                  </a:prstClr>
                </a:solidFill>
              </a:rPr>
              <a:t>© 2018 IBM Corporation</a:t>
            </a:r>
            <a:endParaRPr lang="en-US" dirty="0">
              <a:solidFill>
                <a:prstClr val="black">
                  <a:tint val="75000"/>
                </a:prstClr>
              </a:solidFill>
            </a:endParaRPr>
          </a:p>
        </p:txBody>
      </p:sp>
      <p:sp>
        <p:nvSpPr>
          <p:cNvPr id="7" name="Slide Number Placeholder 6">
            <a:extLst>
              <a:ext uri="{FF2B5EF4-FFF2-40B4-BE49-F238E27FC236}">
                <a16:creationId xmlns="" xmlns:a16="http://schemas.microsoft.com/office/drawing/2014/main" id="{4C8A6727-3B47-664E-A223-BB97AE8551A6}"/>
              </a:ext>
            </a:extLst>
          </p:cNvPr>
          <p:cNvSpPr>
            <a:spLocks noGrp="1"/>
          </p:cNvSpPr>
          <p:nvPr>
            <p:ph type="sldNum" sz="quarter" idx="12"/>
          </p:nvPr>
        </p:nvSpPr>
        <p:spPr/>
        <p:txBody>
          <a:bodyPr/>
          <a:lstStyle/>
          <a:p>
            <a:fld id="{7A9F155B-E435-5E49-BAEE-E949429B9701}"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77279927"/>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5D62448-51E0-B141-AA00-0C0C361C51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ED636498-8492-364C-954B-15ED5A31B8C2}"/>
              </a:ext>
            </a:extLst>
          </p:cNvPr>
          <p:cNvSpPr>
            <a:spLocks noGrp="1"/>
          </p:cNvSpPr>
          <p:nvPr>
            <p:ph type="pic" idx="1"/>
          </p:nvPr>
        </p:nvSpPr>
        <p:spPr>
          <a:xfrm>
            <a:off x="5183188" y="987428"/>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endParaRPr lang="en-US" dirty="0"/>
          </a:p>
        </p:txBody>
      </p:sp>
      <p:sp>
        <p:nvSpPr>
          <p:cNvPr id="4" name="Text Placeholder 3">
            <a:extLst>
              <a:ext uri="{FF2B5EF4-FFF2-40B4-BE49-F238E27FC236}">
                <a16:creationId xmlns="" xmlns:a16="http://schemas.microsoft.com/office/drawing/2014/main" id="{2A616DA2-BB01-2B48-878C-3BDADAB87D2C}"/>
              </a:ext>
            </a:extLst>
          </p:cNvPr>
          <p:cNvSpPr>
            <a:spLocks noGrp="1"/>
          </p:cNvSpPr>
          <p:nvPr>
            <p:ph type="body" sz="half" idx="2"/>
          </p:nvPr>
        </p:nvSpPr>
        <p:spPr>
          <a:xfrm>
            <a:off x="839788" y="2057402"/>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04ECC66B-F94B-BB45-8DE0-B2056B60D514}"/>
              </a:ext>
            </a:extLst>
          </p:cNvPr>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a:extLst>
              <a:ext uri="{FF2B5EF4-FFF2-40B4-BE49-F238E27FC236}">
                <a16:creationId xmlns="" xmlns:a16="http://schemas.microsoft.com/office/drawing/2014/main" id="{2D529ECC-97CD-A74A-BB9B-74B929F9E314}"/>
              </a:ext>
            </a:extLst>
          </p:cNvPr>
          <p:cNvSpPr>
            <a:spLocks noGrp="1"/>
          </p:cNvSpPr>
          <p:nvPr>
            <p:ph type="ftr" sz="quarter" idx="11"/>
          </p:nvPr>
        </p:nvSpPr>
        <p:spPr/>
        <p:txBody>
          <a:bodyPr/>
          <a:lstStyle/>
          <a:p>
            <a:r>
              <a:rPr lang="en-US" dirty="0" smtClean="0">
                <a:solidFill>
                  <a:prstClr val="black">
                    <a:tint val="75000"/>
                  </a:prstClr>
                </a:solidFill>
              </a:rPr>
              <a:t>© 2018 IBM Corporation</a:t>
            </a:r>
            <a:endParaRPr lang="en-US" dirty="0">
              <a:solidFill>
                <a:prstClr val="black">
                  <a:tint val="75000"/>
                </a:prstClr>
              </a:solidFill>
            </a:endParaRPr>
          </a:p>
        </p:txBody>
      </p:sp>
      <p:sp>
        <p:nvSpPr>
          <p:cNvPr id="7" name="Slide Number Placeholder 6">
            <a:extLst>
              <a:ext uri="{FF2B5EF4-FFF2-40B4-BE49-F238E27FC236}">
                <a16:creationId xmlns="" xmlns:a16="http://schemas.microsoft.com/office/drawing/2014/main" id="{3AB594A8-23EE-DC4F-9469-B18FC5EBF042}"/>
              </a:ext>
            </a:extLst>
          </p:cNvPr>
          <p:cNvSpPr>
            <a:spLocks noGrp="1"/>
          </p:cNvSpPr>
          <p:nvPr>
            <p:ph type="sldNum" sz="quarter" idx="12"/>
          </p:nvPr>
        </p:nvSpPr>
        <p:spPr/>
        <p:txBody>
          <a:bodyPr/>
          <a:lstStyle/>
          <a:p>
            <a:fld id="{7A9F155B-E435-5E49-BAEE-E949429B9701}"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889212420"/>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DA31162-1A32-B043-916B-47D191FD3F2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F3DEDFF1-3FD7-C84A-9DF2-7836503FF5D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3B9C96F-E0BF-DB41-93C9-E0B3785E914E}"/>
              </a:ext>
            </a:extLst>
          </p:cNvPr>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a:extLst>
              <a:ext uri="{FF2B5EF4-FFF2-40B4-BE49-F238E27FC236}">
                <a16:creationId xmlns="" xmlns:a16="http://schemas.microsoft.com/office/drawing/2014/main" id="{81C1C3C1-ABD3-F24D-AA6F-246EAECFBBC0}"/>
              </a:ext>
            </a:extLst>
          </p:cNvPr>
          <p:cNvSpPr>
            <a:spLocks noGrp="1"/>
          </p:cNvSpPr>
          <p:nvPr>
            <p:ph type="ftr" sz="quarter" idx="11"/>
          </p:nvPr>
        </p:nvSpPr>
        <p:spPr/>
        <p:txBody>
          <a:bodyPr/>
          <a:lstStyle/>
          <a:p>
            <a:r>
              <a:rPr lang="en-US" dirty="0" smtClean="0">
                <a:solidFill>
                  <a:prstClr val="black">
                    <a:tint val="75000"/>
                  </a:prstClr>
                </a:solidFill>
              </a:rPr>
              <a:t>© 2018 IBM Corporation</a:t>
            </a:r>
            <a:endParaRPr lang="en-US" dirty="0">
              <a:solidFill>
                <a:prstClr val="black">
                  <a:tint val="75000"/>
                </a:prstClr>
              </a:solidFill>
            </a:endParaRPr>
          </a:p>
        </p:txBody>
      </p:sp>
      <p:sp>
        <p:nvSpPr>
          <p:cNvPr id="6" name="Slide Number Placeholder 5">
            <a:extLst>
              <a:ext uri="{FF2B5EF4-FFF2-40B4-BE49-F238E27FC236}">
                <a16:creationId xmlns="" xmlns:a16="http://schemas.microsoft.com/office/drawing/2014/main" id="{9364F2F5-8F9C-A14B-8278-AB8E208C5B48}"/>
              </a:ext>
            </a:extLst>
          </p:cNvPr>
          <p:cNvSpPr>
            <a:spLocks noGrp="1"/>
          </p:cNvSpPr>
          <p:nvPr>
            <p:ph type="sldNum" sz="quarter" idx="12"/>
          </p:nvPr>
        </p:nvSpPr>
        <p:spPr/>
        <p:txBody>
          <a:bodyPr/>
          <a:lstStyle/>
          <a:p>
            <a:fld id="{7A9F155B-E435-5E49-BAEE-E949429B9701}"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12536208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35C62B0-4B66-C34D-9F5E-CBBEFD5F6C87}"/>
              </a:ext>
            </a:extLst>
          </p:cNvPr>
          <p:cNvSpPr>
            <a:spLocks noGrp="1"/>
          </p:cNvSpPr>
          <p:nvPr>
            <p:ph type="title" orient="vert"/>
          </p:nvPr>
        </p:nvSpPr>
        <p:spPr>
          <a:xfrm>
            <a:off x="8724902" y="365127"/>
            <a:ext cx="2628900" cy="5811839"/>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A38D6960-7036-3841-9B8E-D3D4579BE279}"/>
              </a:ext>
            </a:extLst>
          </p:cNvPr>
          <p:cNvSpPr>
            <a:spLocks noGrp="1"/>
          </p:cNvSpPr>
          <p:nvPr>
            <p:ph type="body" orient="vert" idx="1"/>
          </p:nvPr>
        </p:nvSpPr>
        <p:spPr>
          <a:xfrm>
            <a:off x="838202" y="365127"/>
            <a:ext cx="7734300" cy="581183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D74A7BC-0A33-4047-A82B-EFF89D06D2C5}"/>
              </a:ext>
            </a:extLst>
          </p:cNvPr>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a:extLst>
              <a:ext uri="{FF2B5EF4-FFF2-40B4-BE49-F238E27FC236}">
                <a16:creationId xmlns="" xmlns:a16="http://schemas.microsoft.com/office/drawing/2014/main" id="{7A8016DE-36CE-2440-BEE2-E4BA43341FA0}"/>
              </a:ext>
            </a:extLst>
          </p:cNvPr>
          <p:cNvSpPr>
            <a:spLocks noGrp="1"/>
          </p:cNvSpPr>
          <p:nvPr>
            <p:ph type="ftr" sz="quarter" idx="11"/>
          </p:nvPr>
        </p:nvSpPr>
        <p:spPr/>
        <p:txBody>
          <a:bodyPr/>
          <a:lstStyle/>
          <a:p>
            <a:r>
              <a:rPr lang="en-US" dirty="0" smtClean="0">
                <a:solidFill>
                  <a:prstClr val="black">
                    <a:tint val="75000"/>
                  </a:prstClr>
                </a:solidFill>
              </a:rPr>
              <a:t>© 2018 IBM Corporation</a:t>
            </a:r>
            <a:endParaRPr lang="en-US" dirty="0">
              <a:solidFill>
                <a:prstClr val="black">
                  <a:tint val="75000"/>
                </a:prstClr>
              </a:solidFill>
            </a:endParaRPr>
          </a:p>
        </p:txBody>
      </p:sp>
      <p:sp>
        <p:nvSpPr>
          <p:cNvPr id="6" name="Slide Number Placeholder 5">
            <a:extLst>
              <a:ext uri="{FF2B5EF4-FFF2-40B4-BE49-F238E27FC236}">
                <a16:creationId xmlns="" xmlns:a16="http://schemas.microsoft.com/office/drawing/2014/main" id="{E9FCE267-8F15-B146-B5EC-ABDE8D39F455}"/>
              </a:ext>
            </a:extLst>
          </p:cNvPr>
          <p:cNvSpPr>
            <a:spLocks noGrp="1"/>
          </p:cNvSpPr>
          <p:nvPr>
            <p:ph type="sldNum" sz="quarter" idx="12"/>
          </p:nvPr>
        </p:nvSpPr>
        <p:spPr/>
        <p:txBody>
          <a:bodyPr/>
          <a:lstStyle/>
          <a:p>
            <a:fld id="{7A9F155B-E435-5E49-BAEE-E949429B9701}"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84995364"/>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prstClr val="black">
                    <a:tint val="75000"/>
                  </a:prstClr>
                </a:solidFill>
              </a:rPr>
              <a:pPr/>
              <a:t>‹#›</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r>
              <a:rPr lang="de-DE" dirty="0" smtClean="0">
                <a:solidFill>
                  <a:prstClr val="black">
                    <a:tint val="75000"/>
                  </a:prstClr>
                </a:solidFill>
              </a:rPr>
              <a:t>© 2018 IBM Corporation</a:t>
            </a:r>
            <a:endParaRPr lang="en-US" dirty="0">
              <a:solidFill>
                <a:prstClr val="black">
                  <a:tint val="75000"/>
                </a:prstClr>
              </a:solidFill>
            </a:endParaRPr>
          </a:p>
        </p:txBody>
      </p:sp>
      <p:sp>
        <p:nvSpPr>
          <p:cNvPr id="7" name="Text Placeholder 6"/>
          <p:cNvSpPr>
            <a:spLocks noGrp="1"/>
          </p:cNvSpPr>
          <p:nvPr>
            <p:ph type="body" sz="quarter" idx="12"/>
          </p:nvPr>
        </p:nvSpPr>
        <p:spPr>
          <a:xfrm>
            <a:off x="304800" y="1498608"/>
            <a:ext cx="2438400" cy="4633969"/>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8605"/>
            <a:ext cx="2438400" cy="4609587"/>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98606"/>
            <a:ext cx="5620011" cy="4564585"/>
          </a:xfrm>
        </p:spPr>
        <p:txBody>
          <a:bodyPr/>
          <a:lstStyle>
            <a:lvl1pPr marL="156625" indent="-156625">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3931256"/>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dirty="0" smtClean="0"/>
              <a:t>© 2018 IBM Corporation</a:t>
            </a:r>
            <a:endParaRPr lang="en-US" dirty="0"/>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956299" y="540363"/>
            <a:ext cx="5729895" cy="4916867"/>
          </a:xfrm>
          <a:prstGeom prst="rect">
            <a:avLst/>
          </a:prstGeom>
        </p:spPr>
      </p:pic>
      <p:pic>
        <p:nvPicPr>
          <p:cNvPr id="8" name="Picture 7" descr="ibm_gry.png"/>
          <p:cNvPicPr>
            <a:picLocks noChangeAspect="1"/>
          </p:cNvPicPr>
          <p:nvPr userDrawn="1"/>
        </p:nvPicPr>
        <p:blipFill>
          <a:blip r:embed="rId4" cstate="print">
            <a:biLevel thresh="75000"/>
            <a:extLst>
              <a:ext uri="{28A0092B-C50C-407E-A947-70E740481C1C}">
                <a14:useLocalDpi xmlns:a14="http://schemas.microsoft.com/office/drawing/2010/main"/>
              </a:ext>
            </a:extLst>
          </a:blip>
          <a:stretch>
            <a:fillRect/>
          </a:stretch>
        </p:blipFill>
        <p:spPr>
          <a:xfrm>
            <a:off x="11191749" y="320061"/>
            <a:ext cx="695452" cy="281961"/>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9880913" y="6112935"/>
            <a:ext cx="2160569" cy="627264"/>
          </a:xfrm>
          <a:prstGeom prst="rect">
            <a:avLst/>
          </a:prstGeom>
        </p:spPr>
      </p:pic>
    </p:spTree>
    <p:extLst>
      <p:ext uri="{BB962C8B-B14F-4D97-AF65-F5344CB8AC3E}">
        <p14:creationId xmlns:p14="http://schemas.microsoft.com/office/powerpoint/2010/main" val="1570613119"/>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3"/>
            <a:ext cx="11582400" cy="115241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
        <p:nvSpPr>
          <p:cNvPr id="9" name="Text Placeholder 8"/>
          <p:cNvSpPr>
            <a:spLocks noGrp="1"/>
          </p:cNvSpPr>
          <p:nvPr>
            <p:ph type="body" sz="quarter" idx="14" hasCustomPrompt="1"/>
          </p:nvPr>
        </p:nvSpPr>
        <p:spPr>
          <a:xfrm>
            <a:off x="304801" y="1515533"/>
            <a:ext cx="11582400" cy="4749800"/>
          </a:xfrm>
        </p:spPr>
        <p:txBody>
          <a:bodyPr/>
          <a:lstStyle>
            <a:lvl1pPr marL="380990" marR="0" indent="-380990" algn="l" defTabSz="609585" rtl="0" eaLnBrk="1" fontAlgn="auto" latinLnBrk="0" hangingPunct="1">
              <a:lnSpc>
                <a:spcPct val="100000"/>
              </a:lnSpc>
              <a:spcBef>
                <a:spcPts val="1467"/>
              </a:spcBef>
              <a:spcAft>
                <a:spcPts val="0"/>
              </a:spcAft>
              <a:buClrTx/>
              <a:buSzTx/>
              <a:buFont typeface=".AppleSystemUIFont" charset="-120"/>
              <a:buChar char="−"/>
              <a:tabLst/>
              <a:defRPr/>
            </a:lvl1pPr>
          </a:lstStyle>
          <a:p>
            <a:pPr marL="0" marR="0" lvl="0" indent="0" algn="l" defTabSz="609585" rtl="0" eaLnBrk="1" fontAlgn="auto" latinLnBrk="0" hangingPunct="1">
              <a:lnSpc>
                <a:spcPct val="100000"/>
              </a:lnSpc>
              <a:spcBef>
                <a:spcPts val="1467"/>
              </a:spcBef>
              <a:spcAft>
                <a:spcPts val="0"/>
              </a:spcAft>
              <a:buClrTx/>
              <a:buSzTx/>
              <a:tabLst/>
              <a:defRPr/>
            </a:pPr>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487300"/>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Tree>
    <p:extLst>
      <p:ext uri="{BB962C8B-B14F-4D97-AF65-F5344CB8AC3E}">
        <p14:creationId xmlns:p14="http://schemas.microsoft.com/office/powerpoint/2010/main" val="840893301"/>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dirty="0" smtClean="0"/>
              <a:t>©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8314861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3"/>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7" name="Text Placeholder 6"/>
          <p:cNvSpPr>
            <a:spLocks noGrp="1"/>
          </p:cNvSpPr>
          <p:nvPr>
            <p:ph type="body" sz="quarter" idx="12"/>
          </p:nvPr>
        </p:nvSpPr>
        <p:spPr>
          <a:xfrm>
            <a:off x="304800" y="1498606"/>
            <a:ext cx="2438400" cy="4595911"/>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3352800" y="1498606"/>
            <a:ext cx="8534400" cy="44894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00169911"/>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11582400" cy="1128776"/>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smtClean="0"/>
              <a:t>© 2018 IBM Corporation</a:t>
            </a:r>
            <a:endParaRPr lang="en-US" dirty="0"/>
          </a:p>
        </p:txBody>
      </p:sp>
      <p:sp>
        <p:nvSpPr>
          <p:cNvPr id="8" name="Text Placeholder 7"/>
          <p:cNvSpPr>
            <a:spLocks noGrp="1"/>
          </p:cNvSpPr>
          <p:nvPr>
            <p:ph type="body" sz="quarter" idx="12"/>
          </p:nvPr>
        </p:nvSpPr>
        <p:spPr>
          <a:xfrm>
            <a:off x="304800" y="1498599"/>
            <a:ext cx="11582400" cy="4662088"/>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730229358"/>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128776"/>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smtClean="0"/>
              <a:t>© 2018 IBM Corporation</a:t>
            </a:r>
            <a:endParaRPr lang="en-US" dirty="0"/>
          </a:p>
        </p:txBody>
      </p:sp>
      <p:sp>
        <p:nvSpPr>
          <p:cNvPr id="8" name="Text Placeholder 7"/>
          <p:cNvSpPr>
            <a:spLocks noGrp="1"/>
          </p:cNvSpPr>
          <p:nvPr>
            <p:ph type="body" sz="quarter" idx="12"/>
          </p:nvPr>
        </p:nvSpPr>
        <p:spPr>
          <a:xfrm>
            <a:off x="304800" y="1498599"/>
            <a:ext cx="5486400" cy="4662088"/>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2032300594"/>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Tree>
    <p:extLst>
      <p:ext uri="{BB962C8B-B14F-4D97-AF65-F5344CB8AC3E}">
        <p14:creationId xmlns:p14="http://schemas.microsoft.com/office/powerpoint/2010/main" val="402862722"/>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smtClean="0"/>
              <a:t>© 2018 IBM Corporation</a:t>
            </a:r>
            <a:endParaRPr lang="en-US" dirty="0"/>
          </a:p>
        </p:txBody>
      </p:sp>
    </p:spTree>
    <p:extLst>
      <p:ext uri="{BB962C8B-B14F-4D97-AF65-F5344CB8AC3E}">
        <p14:creationId xmlns:p14="http://schemas.microsoft.com/office/powerpoint/2010/main" val="1306539818"/>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934884"/>
            <a:ext cx="5486400" cy="5384489"/>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
        <p:nvSpPr>
          <p:cNvPr id="6" name="Text Placeholder 5"/>
          <p:cNvSpPr>
            <a:spLocks noGrp="1"/>
          </p:cNvSpPr>
          <p:nvPr>
            <p:ph type="body" sz="quarter" idx="12"/>
          </p:nvPr>
        </p:nvSpPr>
        <p:spPr>
          <a:xfrm>
            <a:off x="6400800" y="934883"/>
            <a:ext cx="5486400" cy="5323125"/>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11582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260517603"/>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5938234"/>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11582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
        <p:nvSpPr>
          <p:cNvPr id="6" name="Text Placeholder 5"/>
          <p:cNvSpPr>
            <a:spLocks noGrp="1"/>
          </p:cNvSpPr>
          <p:nvPr>
            <p:ph type="body" sz="quarter" idx="12"/>
          </p:nvPr>
        </p:nvSpPr>
        <p:spPr>
          <a:xfrm>
            <a:off x="6400800" y="1491488"/>
            <a:ext cx="5486400" cy="4752680"/>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273304"/>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1489"/>
            <a:ext cx="5486400" cy="4752679"/>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4245256"/>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
        <p:nvSpPr>
          <p:cNvPr id="6" name="Content Placeholder 5"/>
          <p:cNvSpPr>
            <a:spLocks noGrp="1"/>
          </p:cNvSpPr>
          <p:nvPr>
            <p:ph sz="quarter" idx="12"/>
          </p:nvPr>
        </p:nvSpPr>
        <p:spPr>
          <a:xfrm>
            <a:off x="304800" y="1409193"/>
            <a:ext cx="5486400" cy="4834975"/>
          </a:xfrm>
        </p:spPr>
        <p:txBody>
          <a:bodyPr/>
          <a:lstStyle>
            <a:lvl1pPr>
              <a:defRPr sz="3200"/>
            </a:lvl1pPr>
          </a:lstStyle>
          <a:p>
            <a:pPr lvl="0"/>
            <a:r>
              <a:rPr lang="en-US" dirty="0"/>
              <a:t>Click to edit Master text styles</a:t>
            </a:r>
          </a:p>
        </p:txBody>
      </p:sp>
      <p:sp>
        <p:nvSpPr>
          <p:cNvPr id="8" name="Content Placeholder 7"/>
          <p:cNvSpPr>
            <a:spLocks noGrp="1"/>
          </p:cNvSpPr>
          <p:nvPr>
            <p:ph sz="quarter" idx="13"/>
          </p:nvPr>
        </p:nvSpPr>
        <p:spPr>
          <a:xfrm>
            <a:off x="6400800" y="1409193"/>
            <a:ext cx="5486400" cy="4834975"/>
          </a:xfrm>
        </p:spPr>
        <p:txBody>
          <a:bodyPr/>
          <a:lstStyle>
            <a:lvl1pPr>
              <a:defRPr sz="1867"/>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160862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11582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
        <p:nvSpPr>
          <p:cNvPr id="6" name="Text Placeholder 5"/>
          <p:cNvSpPr>
            <a:spLocks noGrp="1"/>
          </p:cNvSpPr>
          <p:nvPr>
            <p:ph type="body" sz="quarter" idx="12"/>
          </p:nvPr>
        </p:nvSpPr>
        <p:spPr>
          <a:xfrm>
            <a:off x="6400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273304"/>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1488"/>
            <a:ext cx="2438400" cy="475267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9448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283924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7" name="Text Placeholder 6"/>
          <p:cNvSpPr>
            <a:spLocks noGrp="1"/>
          </p:cNvSpPr>
          <p:nvPr>
            <p:ph type="body" sz="quarter" idx="12"/>
          </p:nvPr>
        </p:nvSpPr>
        <p:spPr>
          <a:xfrm>
            <a:off x="304800" y="1498606"/>
            <a:ext cx="2438400" cy="4595911"/>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8600"/>
            <a:ext cx="5486400" cy="4745567"/>
          </a:xfrm>
        </p:spPr>
        <p:txBody>
          <a:bodyPr/>
          <a:lstStyle>
            <a:lvl1pPr>
              <a:defRPr sz="2133"/>
            </a:lvl1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Tree>
    <p:extLst>
      <p:ext uri="{BB962C8B-B14F-4D97-AF65-F5344CB8AC3E}">
        <p14:creationId xmlns:p14="http://schemas.microsoft.com/office/powerpoint/2010/main" val="4001947511"/>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
        <p:nvSpPr>
          <p:cNvPr id="7" name="Text Placeholder 6"/>
          <p:cNvSpPr>
            <a:spLocks noGrp="1"/>
          </p:cNvSpPr>
          <p:nvPr>
            <p:ph type="body" sz="quarter" idx="14"/>
          </p:nvPr>
        </p:nvSpPr>
        <p:spPr>
          <a:xfrm>
            <a:off x="304800" y="1498600"/>
            <a:ext cx="2438400" cy="4745565"/>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98600"/>
            <a:ext cx="2438400" cy="4745565"/>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p:cNvSpPr>
            <a:spLocks noGrp="1"/>
          </p:cNvSpPr>
          <p:nvPr>
            <p:ph type="pic" sz="quarter" idx="16"/>
          </p:nvPr>
        </p:nvSpPr>
        <p:spPr>
          <a:xfrm>
            <a:off x="6096000" y="0"/>
            <a:ext cx="6096000" cy="6858000"/>
          </a:xfrm>
        </p:spPr>
        <p:txBody>
          <a:bodyPr/>
          <a:lstStyle/>
          <a:p>
            <a:r>
              <a:rPr lang="en-US" dirty="0"/>
              <a:t>Drag picture to placeholder or click icon to add</a:t>
            </a:r>
          </a:p>
        </p:txBody>
      </p:sp>
    </p:spTree>
    <p:extLst>
      <p:ext uri="{BB962C8B-B14F-4D97-AF65-F5344CB8AC3E}">
        <p14:creationId xmlns:p14="http://schemas.microsoft.com/office/powerpoint/2010/main" val="177546828"/>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498600"/>
            <a:ext cx="5486400" cy="463397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
        <p:nvSpPr>
          <p:cNvPr id="6" name="Text Placeholder 5"/>
          <p:cNvSpPr>
            <a:spLocks noGrp="1"/>
          </p:cNvSpPr>
          <p:nvPr>
            <p:ph type="body" sz="quarter" idx="12"/>
          </p:nvPr>
        </p:nvSpPr>
        <p:spPr>
          <a:xfrm>
            <a:off x="6400800" y="1498601"/>
            <a:ext cx="2438400" cy="463303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98601"/>
            <a:ext cx="2438400" cy="463303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5865648"/>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304800" y="1498606"/>
            <a:ext cx="5486400" cy="4633969"/>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
        <p:nvSpPr>
          <p:cNvPr id="6" name="Text Placeholder 5"/>
          <p:cNvSpPr>
            <a:spLocks noGrp="1"/>
          </p:cNvSpPr>
          <p:nvPr>
            <p:ph type="body" sz="quarter" idx="12"/>
          </p:nvPr>
        </p:nvSpPr>
        <p:spPr>
          <a:xfrm>
            <a:off x="6400800" y="1498606"/>
            <a:ext cx="5486400" cy="4633969"/>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4"/>
            <a:ext cx="5486400" cy="669552"/>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31005323"/>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Tree>
    <p:extLst>
      <p:ext uri="{BB962C8B-B14F-4D97-AF65-F5344CB8AC3E}">
        <p14:creationId xmlns:p14="http://schemas.microsoft.com/office/powerpoint/2010/main" val="85507029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Tree>
    <p:extLst>
      <p:ext uri="{BB962C8B-B14F-4D97-AF65-F5344CB8AC3E}">
        <p14:creationId xmlns:p14="http://schemas.microsoft.com/office/powerpoint/2010/main" val="280876349"/>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
        <p:nvSpPr>
          <p:cNvPr id="12" name="Text Placeholder 11"/>
          <p:cNvSpPr>
            <a:spLocks noGrp="1"/>
          </p:cNvSpPr>
          <p:nvPr>
            <p:ph type="body" sz="quarter" idx="13"/>
          </p:nvPr>
        </p:nvSpPr>
        <p:spPr>
          <a:xfrm>
            <a:off x="304800" y="256032"/>
            <a:ext cx="5486400" cy="681744"/>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98607"/>
            <a:ext cx="5486400" cy="4616075"/>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623133358"/>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smtClean="0"/>
              <a:t>© 2018 IBM Corporation</a:t>
            </a:r>
            <a:endParaRPr lang="en-US" dirty="0"/>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45078957"/>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smtClean="0"/>
              <a:t>© 2018 IBM Corporation</a:t>
            </a:r>
            <a:endParaRPr lang="en-US" dirty="0"/>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640510817"/>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2306750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7" name="Text Placeholder 6"/>
          <p:cNvSpPr>
            <a:spLocks noGrp="1"/>
          </p:cNvSpPr>
          <p:nvPr>
            <p:ph type="body" sz="quarter" idx="12"/>
          </p:nvPr>
        </p:nvSpPr>
        <p:spPr>
          <a:xfrm>
            <a:off x="304800" y="1498606"/>
            <a:ext cx="2438400" cy="4633969"/>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8605"/>
            <a:ext cx="2438400" cy="4609587"/>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dirty="0"/>
              <a:t>Drag picture to placeholder or click icon to add</a:t>
            </a:r>
          </a:p>
        </p:txBody>
      </p:sp>
    </p:spTree>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smtClean="0"/>
              <a:t>© 2018 IBM Corporation</a:t>
            </a:r>
            <a:endParaRPr lang="en-US" dirty="0"/>
          </a:p>
        </p:txBody>
      </p:sp>
    </p:spTree>
    <p:extLst>
      <p:ext uri="{BB962C8B-B14F-4D97-AF65-F5344CB8AC3E}">
        <p14:creationId xmlns:p14="http://schemas.microsoft.com/office/powerpoint/2010/main" val="677128129"/>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smtClean="0"/>
              <a:t>© 2018 IBM Corporation</a:t>
            </a:r>
            <a:endParaRPr lang="en-US" dirty="0"/>
          </a:p>
        </p:txBody>
      </p:sp>
    </p:spTree>
    <p:extLst>
      <p:ext uri="{BB962C8B-B14F-4D97-AF65-F5344CB8AC3E}">
        <p14:creationId xmlns:p14="http://schemas.microsoft.com/office/powerpoint/2010/main" val="3352541687"/>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
        <p:nvSpPr>
          <p:cNvPr id="6" name="Text Placeholder 5"/>
          <p:cNvSpPr>
            <a:spLocks noGrp="1"/>
          </p:cNvSpPr>
          <p:nvPr>
            <p:ph type="body" sz="quarter" idx="12"/>
          </p:nvPr>
        </p:nvSpPr>
        <p:spPr>
          <a:xfrm>
            <a:off x="304800" y="1498607"/>
            <a:ext cx="2438400" cy="46330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8008990"/>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3"/>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
        <p:nvSpPr>
          <p:cNvPr id="7" name="Text Placeholder 6"/>
          <p:cNvSpPr>
            <a:spLocks noGrp="1"/>
          </p:cNvSpPr>
          <p:nvPr>
            <p:ph type="body" sz="quarter" idx="12"/>
          </p:nvPr>
        </p:nvSpPr>
        <p:spPr>
          <a:xfrm>
            <a:off x="304800" y="1498606"/>
            <a:ext cx="2438400" cy="4595911"/>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3352800" y="1498606"/>
            <a:ext cx="8534400" cy="44894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2244554"/>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
        <p:nvSpPr>
          <p:cNvPr id="7" name="Text Placeholder 6"/>
          <p:cNvSpPr>
            <a:spLocks noGrp="1"/>
          </p:cNvSpPr>
          <p:nvPr>
            <p:ph type="body" sz="quarter" idx="12"/>
          </p:nvPr>
        </p:nvSpPr>
        <p:spPr>
          <a:xfrm>
            <a:off x="304800" y="1498606"/>
            <a:ext cx="2438400" cy="4595911"/>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685632"/>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
        <p:nvSpPr>
          <p:cNvPr id="7" name="Text Placeholder 6"/>
          <p:cNvSpPr>
            <a:spLocks noGrp="1"/>
          </p:cNvSpPr>
          <p:nvPr>
            <p:ph type="body" sz="quarter" idx="12"/>
          </p:nvPr>
        </p:nvSpPr>
        <p:spPr>
          <a:xfrm>
            <a:off x="304800" y="1498606"/>
            <a:ext cx="2438400" cy="4633969"/>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8605"/>
            <a:ext cx="2438400" cy="4609587"/>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dirty="0"/>
              <a:t>Drag picture to placeholder or click icon to add</a:t>
            </a:r>
          </a:p>
        </p:txBody>
      </p:sp>
    </p:spTree>
    <p:extLst>
      <p:ext uri="{BB962C8B-B14F-4D97-AF65-F5344CB8AC3E}">
        <p14:creationId xmlns:p14="http://schemas.microsoft.com/office/powerpoint/2010/main" val="1486654752"/>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
        <p:nvSpPr>
          <p:cNvPr id="7" name="Text Placeholder 6"/>
          <p:cNvSpPr>
            <a:spLocks noGrp="1"/>
          </p:cNvSpPr>
          <p:nvPr>
            <p:ph type="body" sz="quarter" idx="12"/>
          </p:nvPr>
        </p:nvSpPr>
        <p:spPr>
          <a:xfrm>
            <a:off x="304800" y="1498606"/>
            <a:ext cx="2438400" cy="4633969"/>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8605"/>
            <a:ext cx="2438400" cy="4609587"/>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98605"/>
            <a:ext cx="5620011" cy="4564585"/>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264761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a:t>Click icon to add table</a:t>
            </a:r>
          </a:p>
        </p:txBody>
      </p:sp>
    </p:spTree>
    <p:extLst>
      <p:ext uri="{BB962C8B-B14F-4D97-AF65-F5344CB8AC3E}">
        <p14:creationId xmlns:p14="http://schemas.microsoft.com/office/powerpoint/2010/main" val="2427426548"/>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Tree>
    <p:extLst>
      <p:ext uri="{BB962C8B-B14F-4D97-AF65-F5344CB8AC3E}">
        <p14:creationId xmlns:p14="http://schemas.microsoft.com/office/powerpoint/2010/main" val="1588087999"/>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24619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7" name="Text Placeholder 6"/>
          <p:cNvSpPr>
            <a:spLocks noGrp="1"/>
          </p:cNvSpPr>
          <p:nvPr>
            <p:ph type="body" sz="quarter" idx="12"/>
          </p:nvPr>
        </p:nvSpPr>
        <p:spPr>
          <a:xfrm>
            <a:off x="304800" y="1498606"/>
            <a:ext cx="2438400" cy="4633969"/>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8605"/>
            <a:ext cx="2438400" cy="4609587"/>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98605"/>
            <a:ext cx="5620011" cy="4564585"/>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2851464506"/>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Tree>
    <p:extLst>
      <p:ext uri="{BB962C8B-B14F-4D97-AF65-F5344CB8AC3E}">
        <p14:creationId xmlns:p14="http://schemas.microsoft.com/office/powerpoint/2010/main" val="2229363362"/>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cNvSpPr txBox="1">
            <a:spLocks noGrp="1"/>
          </p:cNvSpPr>
          <p:nvPr>
            <p:ph type="sldNum" sz="quarter" idx="2"/>
          </p:nvPr>
        </p:nvSpPr>
        <p:spPr>
          <a:xfrm>
            <a:off x="5735783" y="6512416"/>
            <a:ext cx="473528" cy="256685"/>
          </a:xfrm>
          <a:prstGeom prst="rect">
            <a:avLst/>
          </a:prstGeom>
        </p:spPr>
        <p:txBody>
          <a:bodyPr/>
          <a:lstStyle>
            <a:lvl1pPr>
              <a:defRPr b="0">
                <a:solidFill>
                  <a:srgbClr val="000000"/>
                </a:solidFill>
                <a:latin typeface="Helvetica Light"/>
                <a:ea typeface="Helvetica Light"/>
                <a:cs typeface="Helvetica Light"/>
                <a:sym typeface="Helvetica Light"/>
              </a:defRPr>
            </a:lvl1pPr>
          </a:lstStyle>
          <a:p>
            <a:fld id="{86CB4B4D-7CA3-9044-876B-883B54F8677D}" type="slidenum">
              <a:rPr/>
              <a:pPr/>
              <a:t>‹#›</a:t>
            </a:fld>
            <a:endParaRPr/>
          </a:p>
        </p:txBody>
      </p:sp>
    </p:spTree>
    <p:extLst>
      <p:ext uri="{BB962C8B-B14F-4D97-AF65-F5344CB8AC3E}">
        <p14:creationId xmlns:p14="http://schemas.microsoft.com/office/powerpoint/2010/main" val="2996261272"/>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tx">
  <p:cSld name="Gray Title Slide">
    <p:spTree>
      <p:nvGrpSpPr>
        <p:cNvPr id="1" name=""/>
        <p:cNvGrpSpPr/>
        <p:nvPr/>
      </p:nvGrpSpPr>
      <p:grpSpPr>
        <a:xfrm>
          <a:off x="0" y="0"/>
          <a:ext cx="0" cy="0"/>
          <a:chOff x="0" y="0"/>
          <a:chExt cx="0" cy="0"/>
        </a:xfrm>
      </p:grpSpPr>
      <p:pic>
        <p:nvPicPr>
          <p:cNvPr id="3" name="image2.png"/>
          <p:cNvPicPr>
            <a:picLocks noChangeAspect="1"/>
          </p:cNvPicPr>
          <p:nvPr/>
        </p:nvPicPr>
        <p:blipFill>
          <a:blip r:embed="rId2" cstate="screen">
            <a:alphaModFix amt="50000"/>
            <a:extLst>
              <a:ext uri="{28A0092B-C50C-407E-A947-70E740481C1C}">
                <a14:useLocalDpi xmlns:a14="http://schemas.microsoft.com/office/drawing/2010/main"/>
              </a:ext>
            </a:extLst>
          </a:blip>
          <a:srcRect/>
          <a:stretch>
            <a:fillRect/>
          </a:stretch>
        </p:blipFill>
        <p:spPr bwMode="auto">
          <a:xfrm>
            <a:off x="400051" y="6421439"/>
            <a:ext cx="485775" cy="193675"/>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24" name="Shape 24"/>
          <p:cNvSpPr>
            <a:spLocks noGrp="1"/>
          </p:cNvSpPr>
          <p:nvPr>
            <p:ph type="body" sz="quarter" idx="1"/>
          </p:nvPr>
        </p:nvSpPr>
        <p:spPr>
          <a:xfrm>
            <a:off x="304800" y="323758"/>
            <a:ext cx="7620000" cy="1785940"/>
          </a:xfrm>
          <a:prstGeom prst="rect">
            <a:avLst/>
          </a:prstGeom>
        </p:spPr>
        <p:txBody>
          <a:bodyPr lIns="34288" tIns="34288" rIns="34288" bIns="34288">
            <a:normAutofit/>
          </a:bodyPr>
          <a:lstStyle>
            <a:lvl1pPr>
              <a:defRPr sz="1900">
                <a:solidFill>
                  <a:srgbClr val="798088"/>
                </a:solidFill>
              </a:defRPr>
            </a:lvl1pPr>
            <a:lvl2pPr marL="382865" indent="-142859">
              <a:defRPr sz="1900">
                <a:solidFill>
                  <a:srgbClr val="798088"/>
                </a:solidFill>
              </a:defRPr>
            </a:lvl2pPr>
            <a:lvl3pPr marL="572156" indent="-160717">
              <a:defRPr sz="1900">
                <a:solidFill>
                  <a:srgbClr val="798088"/>
                </a:solidFill>
              </a:defRPr>
            </a:lvl3pPr>
            <a:lvl4pPr marL="766548" indent="-183677">
              <a:defRPr sz="1900">
                <a:solidFill>
                  <a:srgbClr val="798088"/>
                </a:solidFill>
              </a:defRPr>
            </a:lvl4pPr>
            <a:lvl5pPr marL="968592" indent="-214291">
              <a:defRPr sz="1900">
                <a:solidFill>
                  <a:srgbClr val="798088"/>
                </a:solidFill>
              </a:defRPr>
            </a:lvl5pPr>
          </a:lstStyle>
          <a:p>
            <a:r>
              <a:t>Body Level One</a:t>
            </a:r>
          </a:p>
          <a:p>
            <a:pPr lvl="1"/>
            <a:r>
              <a:t>Body Level Two</a:t>
            </a:r>
          </a:p>
          <a:p>
            <a:pPr lvl="2"/>
            <a:r>
              <a:t>Body Level Three</a:t>
            </a:r>
          </a:p>
          <a:p>
            <a:pPr lvl="3"/>
            <a:r>
              <a:t>Body Level Four</a:t>
            </a:r>
          </a:p>
          <a:p>
            <a:pPr lvl="4"/>
            <a:r>
              <a:t>Body Level Five</a:t>
            </a:r>
          </a:p>
        </p:txBody>
      </p:sp>
      <p:sp>
        <p:nvSpPr>
          <p:cNvPr id="4" name="Shape 22"/>
          <p:cNvSpPr>
            <a:spLocks noGrp="1"/>
          </p:cNvSpPr>
          <p:nvPr>
            <p:ph type="sldNum" sz="quarter" idx="10"/>
          </p:nvPr>
        </p:nvSpPr>
        <p:spPr>
          <a:ln w="12700">
            <a:miter lim="400000"/>
          </a:ln>
        </p:spPr>
        <p:txBody>
          <a:bodyPr/>
          <a:lstStyle>
            <a:lvl1pPr eaLnBrk="0">
              <a:defRPr/>
            </a:lvl1pPr>
          </a:lstStyle>
          <a:p>
            <a:fld id="{31E96019-C317-DC45-A539-4B07F08512D2}" type="slidenum">
              <a:rPr lang="en-US" altLang="en-US">
                <a:solidFill>
                  <a:srgbClr val="000000"/>
                </a:solidFill>
              </a:rPr>
              <a:pPr/>
              <a:t>‹#›</a:t>
            </a:fld>
            <a:endParaRPr lang="en-US" altLang="en-US" dirty="0">
              <a:solidFill>
                <a:srgbClr val="000000"/>
              </a:solidFill>
            </a:endParaRPr>
          </a:p>
        </p:txBody>
      </p:sp>
    </p:spTree>
    <p:extLst>
      <p:ext uri="{BB962C8B-B14F-4D97-AF65-F5344CB8AC3E}">
        <p14:creationId xmlns:p14="http://schemas.microsoft.com/office/powerpoint/2010/main" val="132955139"/>
      </p:ext>
    </p:extLst>
  </p:cSld>
  <p:clrMapOvr>
    <a:masterClrMapping/>
  </p:clrMapOvr>
  <p:transition spd="med"/>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1" y="1460413"/>
            <a:ext cx="11388513" cy="4322656"/>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10"/>
          </p:nvPr>
        </p:nvSpPr>
        <p:spPr>
          <a:xfrm>
            <a:off x="9476741" y="6291072"/>
            <a:ext cx="2412576" cy="268224"/>
          </a:xfrm>
          <a:prstGeom prst="rect">
            <a:avLst/>
          </a:prstGeom>
        </p:spPr>
        <p:txBody>
          <a:bodyPr/>
          <a:lstStyle/>
          <a:p>
            <a:endParaRPr lang="en-US" dirty="0">
              <a:solidFill>
                <a:srgbClr val="000000"/>
              </a:solidFill>
            </a:endParaRPr>
          </a:p>
        </p:txBody>
      </p:sp>
      <p:sp>
        <p:nvSpPr>
          <p:cNvPr id="5" name="Footer Placeholder 4"/>
          <p:cNvSpPr>
            <a:spLocks noGrp="1"/>
          </p:cNvSpPr>
          <p:nvPr>
            <p:ph type="ftr" sz="quarter" idx="11"/>
          </p:nvPr>
        </p:nvSpPr>
        <p:spPr/>
        <p:txBody>
          <a:bodyPr/>
          <a:lstStyle/>
          <a:p>
            <a:r>
              <a:rPr lang="en-US" dirty="0" smtClean="0">
                <a:solidFill>
                  <a:srgbClr val="000000"/>
                </a:solidFill>
              </a:rPr>
              <a:t>© 2018 IBM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000000"/>
                </a:solidFill>
              </a:rPr>
              <a:pPr/>
              <a:t>‹#›</a:t>
            </a:fld>
            <a:endParaRPr lang="en-US" dirty="0">
              <a:solidFill>
                <a:srgbClr val="000000"/>
              </a:solidFill>
            </a:endParaRPr>
          </a:p>
        </p:txBody>
      </p:sp>
      <p:sp>
        <p:nvSpPr>
          <p:cNvPr id="7" name="Title 6"/>
          <p:cNvSpPr>
            <a:spLocks noGrp="1"/>
          </p:cNvSpPr>
          <p:nvPr>
            <p:ph type="title"/>
          </p:nvPr>
        </p:nvSpPr>
        <p:spPr>
          <a:xfrm>
            <a:off x="304801" y="231648"/>
            <a:ext cx="5966369" cy="1219200"/>
          </a:xfrm>
        </p:spPr>
        <p:txBody>
          <a:bodyPr/>
          <a:lstStyle/>
          <a:p>
            <a:r>
              <a:rPr lang="en-US" noProof="0"/>
              <a:t>Click to edit Master title style</a:t>
            </a:r>
          </a:p>
        </p:txBody>
      </p:sp>
    </p:spTree>
    <p:extLst>
      <p:ext uri="{BB962C8B-B14F-4D97-AF65-F5344CB8AC3E}">
        <p14:creationId xmlns:p14="http://schemas.microsoft.com/office/powerpoint/2010/main" val="1941200921"/>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This one!!!">
    <p:spTree>
      <p:nvGrpSpPr>
        <p:cNvPr id="1" name=""/>
        <p:cNvGrpSpPr/>
        <p:nvPr/>
      </p:nvGrpSpPr>
      <p:grpSpPr>
        <a:xfrm>
          <a:off x="0" y="0"/>
          <a:ext cx="0" cy="0"/>
          <a:chOff x="0" y="0"/>
          <a:chExt cx="0" cy="0"/>
        </a:xfrm>
      </p:grpSpPr>
      <p:pic>
        <p:nvPicPr>
          <p:cNvPr id="2" name="svg&gt;.pdf"/>
          <p:cNvPicPr>
            <a:picLocks noChangeAspect="1" noChangeArrowheads="1"/>
          </p:cNvPicPr>
          <p:nvPr userDrawn="1"/>
        </p:nvPicPr>
        <p:blipFill>
          <a:blip r:embed="rId2" cstate="print">
            <a:alphaModFix amt="50000"/>
            <a:extLst>
              <a:ext uri="{28A0092B-C50C-407E-A947-70E740481C1C}">
                <a14:useLocalDpi xmlns:a14="http://schemas.microsoft.com/office/drawing/2010/main"/>
              </a:ext>
            </a:extLst>
          </a:blip>
          <a:srcRect/>
          <a:stretch>
            <a:fillRect/>
          </a:stretch>
        </p:blipFill>
        <p:spPr bwMode="auto">
          <a:xfrm>
            <a:off x="400053" y="6421969"/>
            <a:ext cx="486833" cy="192617"/>
          </a:xfrm>
          <a:prstGeom prst="rect">
            <a:avLst/>
          </a:prstGeom>
          <a:noFill/>
          <a:ln>
            <a:noFill/>
          </a:ln>
          <a:extLst>
            <a:ext uri="{909E8E84-426E-40dd-AFC4-6F175D3DCCD1}">
              <a14:hiddenFill xmlns="" xmlns:a14="http://schemas.microsoft.com/office/drawing/2010/main">
                <a:solidFill>
                  <a:srgbClr val="FFFFFF">
                    <a:alpha val="50195"/>
                  </a:srgbClr>
                </a:solidFill>
              </a14:hiddenFill>
            </a:ext>
            <a:ext uri="{91240B29-F687-4f45-9708-019B960494DF}">
              <a14:hiddenLine xmlns="" xmlns:a14="http://schemas.microsoft.com/office/drawing/2010/main" w="12700">
                <a:solidFill>
                  <a:srgbClr val="000000"/>
                </a:solidFill>
                <a:miter lim="400000"/>
                <a:headEnd/>
                <a:tailEnd/>
              </a14:hiddenLine>
            </a:ext>
          </a:extLst>
        </p:spPr>
      </p:pic>
      <p:sp>
        <p:nvSpPr>
          <p:cNvPr id="8" name="Text Placeholder 3"/>
          <p:cNvSpPr>
            <a:spLocks noGrp="1"/>
          </p:cNvSpPr>
          <p:nvPr>
            <p:ph type="body" sz="quarter" idx="11"/>
          </p:nvPr>
        </p:nvSpPr>
        <p:spPr>
          <a:xfrm>
            <a:off x="609600" y="663323"/>
            <a:ext cx="11297976" cy="451453"/>
          </a:xfrm>
          <a:prstGeom prst="rect">
            <a:avLst/>
          </a:prstGeom>
        </p:spPr>
        <p:txBody>
          <a:bodyPr anchor="b"/>
          <a:lstStyle>
            <a:lvl1pPr>
              <a:lnSpc>
                <a:spcPct val="100000"/>
              </a:lnSpc>
              <a:spcBef>
                <a:spcPts val="167"/>
              </a:spcBef>
              <a:defRPr sz="2000">
                <a:solidFill>
                  <a:schemeClr val="accent4"/>
                </a:solidFill>
                <a:latin typeface="Helvetica Neue" charset="0"/>
                <a:ea typeface="Helvetica Neue" charset="0"/>
                <a:cs typeface="Helvetica Neue" charset="0"/>
              </a:defRPr>
            </a:lvl1pPr>
          </a:lstStyle>
          <a:p>
            <a:pPr marL="300559" marR="0" lvl="0" indent="-300559" algn="l" defTabSz="1219170" rtl="0" eaLnBrk="0" fontAlgn="base" latinLnBrk="0" hangingPunct="0">
              <a:lnSpc>
                <a:spcPct val="100000"/>
              </a:lnSpc>
              <a:spcBef>
                <a:spcPts val="167"/>
              </a:spcBef>
              <a:spcAft>
                <a:spcPct val="0"/>
              </a:spcAft>
              <a:buClrTx/>
              <a:buSzTx/>
              <a:buFontTx/>
              <a:buNone/>
              <a:tabLst/>
              <a:defRPr/>
            </a:pPr>
            <a:endParaRPr lang="en-US" dirty="0"/>
          </a:p>
        </p:txBody>
      </p:sp>
      <p:sp>
        <p:nvSpPr>
          <p:cNvPr id="9" name="Title 1"/>
          <p:cNvSpPr>
            <a:spLocks noGrp="1"/>
          </p:cNvSpPr>
          <p:nvPr>
            <p:ph type="title"/>
          </p:nvPr>
        </p:nvSpPr>
        <p:spPr>
          <a:xfrm>
            <a:off x="609600" y="255279"/>
            <a:ext cx="8839201" cy="381000"/>
          </a:xfrm>
          <a:prstGeom prst="rect">
            <a:avLst/>
          </a:prstGeom>
        </p:spPr>
        <p:txBody>
          <a:bodyPr/>
          <a:lstStyle>
            <a:lvl1pPr>
              <a:defRPr sz="3200" b="0">
                <a:latin typeface="Lubalin Book for IBM" charset="0"/>
                <a:ea typeface="Lubalin Book for IBM" charset="0"/>
                <a:cs typeface="Lubalin Book for IBM" charset="0"/>
              </a:defRPr>
            </a:lvl1pPr>
          </a:lstStyle>
          <a:p>
            <a:endParaRPr lang="en-US" dirty="0"/>
          </a:p>
        </p:txBody>
      </p:sp>
      <p:sp>
        <p:nvSpPr>
          <p:cNvPr id="7" name="Slide Number Placeholder 3"/>
          <p:cNvSpPr>
            <a:spLocks noGrp="1"/>
          </p:cNvSpPr>
          <p:nvPr>
            <p:ph type="sldNum" sz="quarter" idx="4"/>
          </p:nvPr>
        </p:nvSpPr>
        <p:spPr>
          <a:xfrm>
            <a:off x="9144000" y="6375401"/>
            <a:ext cx="27432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E1838BF8-4F5E-B441-8541-AD6DED993972}"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1204434152"/>
      </p:ext>
    </p:extLst>
  </p:cSld>
  <p:clrMapOvr>
    <a:masterClrMapping/>
  </p:clrMapOvr>
  <p:transition spd="med">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Title (above) + content (4-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463040"/>
            <a:ext cx="28041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9476741" y="6291072"/>
            <a:ext cx="2412576" cy="268224"/>
          </a:xfrm>
          <a:prstGeom prst="rect">
            <a:avLst/>
          </a:prstGeom>
        </p:spPr>
        <p:txBody>
          <a:bodyPr/>
          <a:lstStyle/>
          <a:p>
            <a:endParaRPr lang="en-US" dirty="0">
              <a:solidFill>
                <a:srgbClr val="000000"/>
              </a:solidFill>
            </a:endParaRPr>
          </a:p>
        </p:txBody>
      </p:sp>
      <p:sp>
        <p:nvSpPr>
          <p:cNvPr id="5" name="Footer Placeholder 4"/>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000000"/>
                </a:solidFill>
              </a:rPr>
              <a:pPr/>
              <a:t>‹#›</a:t>
            </a:fld>
            <a:endParaRPr lang="en-US" dirty="0">
              <a:solidFill>
                <a:srgbClr val="000000"/>
              </a:solidFill>
            </a:endParaRPr>
          </a:p>
        </p:txBody>
      </p:sp>
      <p:sp>
        <p:nvSpPr>
          <p:cNvPr id="7" name="Title 6"/>
          <p:cNvSpPr>
            <a:spLocks noGrp="1"/>
          </p:cNvSpPr>
          <p:nvPr>
            <p:ph type="title"/>
          </p:nvPr>
        </p:nvSpPr>
        <p:spPr>
          <a:xfrm>
            <a:off x="304801" y="231648"/>
            <a:ext cx="5966369" cy="1219200"/>
          </a:xfrm>
        </p:spPr>
        <p:txBody>
          <a:bodyPr/>
          <a:lstStyle/>
          <a:p>
            <a:r>
              <a:rPr lang="en-US" dirty="0"/>
              <a:t>Click to edit Master title style</a:t>
            </a:r>
          </a:p>
        </p:txBody>
      </p:sp>
      <p:sp>
        <p:nvSpPr>
          <p:cNvPr id="8" name="Content Placeholder 2"/>
          <p:cNvSpPr>
            <a:spLocks noGrp="1"/>
          </p:cNvSpPr>
          <p:nvPr>
            <p:ph idx="13"/>
          </p:nvPr>
        </p:nvSpPr>
        <p:spPr>
          <a:xfrm>
            <a:off x="6084933" y="1463040"/>
            <a:ext cx="28041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3217256" y="1463040"/>
            <a:ext cx="28041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5"/>
          </p:nvPr>
        </p:nvSpPr>
        <p:spPr>
          <a:xfrm>
            <a:off x="8972075" y="1463040"/>
            <a:ext cx="28041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892239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x">
  <p:cSld name="Big text only (48 pt)">
    <p:bg>
      <p:bgPr>
        <a:solidFill>
          <a:srgbClr val="7C1C58"/>
        </a:solidFill>
        <a:effectLst/>
      </p:bgPr>
    </p:bg>
    <p:spTree>
      <p:nvGrpSpPr>
        <p:cNvPr id="1" name=""/>
        <p:cNvGrpSpPr/>
        <p:nvPr/>
      </p:nvGrpSpPr>
      <p:grpSpPr>
        <a:xfrm>
          <a:off x="0" y="0"/>
          <a:ext cx="0" cy="0"/>
          <a:chOff x="0" y="0"/>
          <a:chExt cx="0" cy="0"/>
        </a:xfrm>
      </p:grpSpPr>
      <p:sp>
        <p:nvSpPr>
          <p:cNvPr id="1062" name="Shape 1062"/>
          <p:cNvSpPr>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pPr/>
              <a:t>‹#›</a:t>
            </a:fld>
            <a:endParaRPr/>
          </a:p>
        </p:txBody>
      </p:sp>
      <p:sp>
        <p:nvSpPr>
          <p:cNvPr id="1063" name="Shape 1063"/>
          <p:cNvSpPr>
            <a:spLocks noGrp="1"/>
          </p:cNvSpPr>
          <p:nvPr>
            <p:ph type="title"/>
          </p:nvPr>
        </p:nvSpPr>
        <p:spPr>
          <a:prstGeom prst="rect">
            <a:avLst/>
          </a:prstGeom>
        </p:spPr>
        <p:txBody>
          <a:bodyPr/>
          <a:lstStyle>
            <a:lvl1pPr>
              <a:defRPr>
                <a:solidFill>
                  <a:srgbClr val="FFFFFF"/>
                </a:solidFill>
              </a:defRPr>
            </a:lvl1pPr>
          </a:lstStyle>
          <a:p>
            <a:r>
              <a:t>Title Text</a:t>
            </a:r>
          </a:p>
        </p:txBody>
      </p:sp>
    </p:spTree>
    <p:extLst>
      <p:ext uri="{BB962C8B-B14F-4D97-AF65-F5344CB8AC3E}">
        <p14:creationId xmlns:p14="http://schemas.microsoft.com/office/powerpoint/2010/main" val="4094165148"/>
      </p:ext>
    </p:extLst>
  </p:cSld>
  <p:clrMapOvr>
    <a:masterClrMapping/>
  </p:clrMapOvr>
  <p:transition spd="med"/>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type="tx">
  <p:cSld name="Title (above) + content (3-columns)">
    <p:bg>
      <p:bgPr>
        <a:solidFill>
          <a:srgbClr val="ECECEC"/>
        </a:solidFill>
        <a:effectLst/>
      </p:bgPr>
    </p:bg>
    <p:spTree>
      <p:nvGrpSpPr>
        <p:cNvPr id="1" name=""/>
        <p:cNvGrpSpPr/>
        <p:nvPr/>
      </p:nvGrpSpPr>
      <p:grpSpPr>
        <a:xfrm>
          <a:off x="0" y="0"/>
          <a:ext cx="0" cy="0"/>
          <a:chOff x="0" y="0"/>
          <a:chExt cx="0" cy="0"/>
        </a:xfrm>
      </p:grpSpPr>
      <p:sp>
        <p:nvSpPr>
          <p:cNvPr id="513" name="Body Level One…"/>
          <p:cNvSpPr txBox="1">
            <a:spLocks noGrp="1"/>
          </p:cNvSpPr>
          <p:nvPr>
            <p:ph type="body" sz="quarter" idx="1"/>
          </p:nvPr>
        </p:nvSpPr>
        <p:spPr>
          <a:xfrm>
            <a:off x="304800" y="1463040"/>
            <a:ext cx="3779520" cy="4322659"/>
          </a:xfrm>
          <a:prstGeom prst="rect">
            <a:avLst/>
          </a:prstGeom>
        </p:spPr>
        <p:txBody>
          <a:bodyPr lIns="0" tIns="0" rIns="0" bIns="0"/>
          <a:lstStyle>
            <a:lvl1pPr marL="0" indent="0" defTabSz="609585">
              <a:spcBef>
                <a:spcPts val="2000"/>
              </a:spcBef>
              <a:buSzTx/>
              <a:buNone/>
              <a:defRPr sz="2667">
                <a:solidFill>
                  <a:srgbClr val="595959"/>
                </a:solidFill>
                <a:latin typeface="+mn-lt"/>
                <a:ea typeface="+mn-ea"/>
                <a:cs typeface="+mn-cs"/>
                <a:sym typeface="Helvetica Neue"/>
              </a:defRPr>
            </a:lvl1pPr>
            <a:lvl2pPr marL="230710" indent="-230710" defTabSz="609585">
              <a:spcBef>
                <a:spcPts val="2000"/>
              </a:spcBef>
              <a:defRPr sz="2667">
                <a:solidFill>
                  <a:srgbClr val="595959"/>
                </a:solidFill>
                <a:latin typeface="+mn-lt"/>
                <a:ea typeface="+mn-ea"/>
                <a:cs typeface="+mn-cs"/>
                <a:sym typeface="Helvetica Neue"/>
              </a:defRPr>
            </a:lvl2pPr>
            <a:lvl3pPr marL="529153" indent="-230710" defTabSz="609585">
              <a:spcBef>
                <a:spcPts val="2000"/>
              </a:spcBef>
              <a:buChar char="•"/>
              <a:defRPr sz="2667">
                <a:solidFill>
                  <a:srgbClr val="595959"/>
                </a:solidFill>
                <a:latin typeface="+mn-lt"/>
                <a:ea typeface="+mn-ea"/>
                <a:cs typeface="+mn-cs"/>
                <a:sym typeface="Helvetica Neue"/>
              </a:defRPr>
            </a:lvl3pPr>
            <a:lvl4pPr marL="833946" indent="-224361" defTabSz="609585">
              <a:spcBef>
                <a:spcPts val="2000"/>
              </a:spcBef>
              <a:defRPr sz="2667">
                <a:solidFill>
                  <a:srgbClr val="595959"/>
                </a:solidFill>
                <a:latin typeface="+mn-lt"/>
                <a:ea typeface="+mn-ea"/>
                <a:cs typeface="+mn-cs"/>
                <a:sym typeface="Helvetica Neue"/>
              </a:defRPr>
            </a:lvl4pPr>
            <a:lvl5pPr marL="1071007" indent="-230710" defTabSz="609585">
              <a:spcBef>
                <a:spcPts val="2000"/>
              </a:spcBef>
              <a:defRPr sz="2667">
                <a:solidFill>
                  <a:srgbClr val="595959"/>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514" name="Title Text"/>
          <p:cNvSpPr txBox="1">
            <a:spLocks noGrp="1"/>
          </p:cNvSpPr>
          <p:nvPr>
            <p:ph type="title"/>
          </p:nvPr>
        </p:nvSpPr>
        <p:spPr>
          <a:xfrm>
            <a:off x="304801" y="231649"/>
            <a:ext cx="5966369" cy="1219201"/>
          </a:xfrm>
          <a:prstGeom prst="rect">
            <a:avLst/>
          </a:prstGeom>
        </p:spPr>
        <p:txBody>
          <a:bodyPr anchor="t"/>
          <a:lstStyle>
            <a:lvl1pPr defTabSz="609585">
              <a:defRPr sz="2667" b="0">
                <a:solidFill>
                  <a:srgbClr val="595959"/>
                </a:solidFill>
                <a:latin typeface="+mn-lt"/>
                <a:ea typeface="+mn-ea"/>
                <a:cs typeface="+mn-cs"/>
                <a:sym typeface="Helvetica Neue"/>
              </a:defRPr>
            </a:lvl1pPr>
          </a:lstStyle>
          <a:p>
            <a:r>
              <a:t>Title Text</a:t>
            </a:r>
          </a:p>
        </p:txBody>
      </p:sp>
      <p:sp>
        <p:nvSpPr>
          <p:cNvPr id="515" name="Slide Number"/>
          <p:cNvSpPr txBox="1">
            <a:spLocks noGrp="1"/>
          </p:cNvSpPr>
          <p:nvPr>
            <p:ph type="sldNum" sz="quarter" idx="2"/>
          </p:nvPr>
        </p:nvSpPr>
        <p:spPr>
          <a:xfrm>
            <a:off x="306918" y="6389963"/>
            <a:ext cx="169335" cy="169335"/>
          </a:xfrm>
          <a:prstGeom prst="rect">
            <a:avLst/>
          </a:prstGeom>
        </p:spPr>
        <p:txBody>
          <a:bodyPr lIns="0" tIns="0" rIns="0" bIns="0" anchor="b"/>
          <a:lstStyle>
            <a:lvl1pPr algn="l">
              <a:defRPr sz="667">
                <a:solidFill>
                  <a:srgbClr val="595959"/>
                </a:solidFill>
                <a:latin typeface="+mn-lt"/>
                <a:ea typeface="+mn-ea"/>
                <a:cs typeface="+mn-cs"/>
                <a:sym typeface="Helvetica Neue"/>
              </a:defRPr>
            </a:lvl1pPr>
          </a:lstStyle>
          <a:p>
            <a:pPr defTabSz="914377">
              <a:defRPr/>
            </a:pPr>
            <a:fld id="{86CB4B4D-7CA3-9044-876B-883B54F8677D}" type="slidenum">
              <a:rPr lang="en-US" smtClean="0"/>
              <a:pPr defTabSz="914377">
                <a:defRPr/>
              </a:pPr>
              <a:t>‹#›</a:t>
            </a:fld>
            <a:endParaRPr lang="en-US" dirty="0"/>
          </a:p>
        </p:txBody>
      </p:sp>
    </p:spTree>
    <p:extLst>
      <p:ext uri="{BB962C8B-B14F-4D97-AF65-F5344CB8AC3E}">
        <p14:creationId xmlns:p14="http://schemas.microsoft.com/office/powerpoint/2010/main" val="4163184067"/>
      </p:ext>
    </p:extLst>
  </p:cSld>
  <p:clrMapOvr>
    <a:masterClrMapping/>
  </p:clrMapOvr>
  <p:transition spd="med"/>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dirty="0" smtClean="0"/>
              <a:t>© 2018 IBM Corporation</a:t>
            </a:r>
            <a:endParaRPr lang="en-US" dirty="0"/>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191749" y="6273780"/>
            <a:ext cx="695452" cy="281961"/>
          </a:xfrm>
          <a:prstGeom prst="rect">
            <a:avLst/>
          </a:prstGeom>
        </p:spPr>
      </p:pic>
    </p:spTree>
    <p:extLst>
      <p:ext uri="{BB962C8B-B14F-4D97-AF65-F5344CB8AC3E}">
        <p14:creationId xmlns:p14="http://schemas.microsoft.com/office/powerpoint/2010/main" val="26468687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a:t>Click icon to add table</a:t>
            </a:r>
          </a:p>
        </p:txBody>
      </p:sp>
    </p:spTree>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dirty="0" smtClean="0"/>
              <a:t>©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21695621"/>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09328305"/>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smtClean="0"/>
              <a:t>© 2018 IBM Corporation</a:t>
            </a:r>
            <a:endParaRPr lang="en-US" dirty="0"/>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643530301"/>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smtClean="0"/>
              <a:t>© 2018 IBM Corporation</a:t>
            </a:r>
            <a:endParaRPr lang="en-US" dirty="0"/>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1148080651"/>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Tree>
    <p:extLst>
      <p:ext uri="{BB962C8B-B14F-4D97-AF65-F5344CB8AC3E}">
        <p14:creationId xmlns:p14="http://schemas.microsoft.com/office/powerpoint/2010/main" val="2810694475"/>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smtClean="0"/>
              <a:t>© 2018 IBM Corporation</a:t>
            </a:r>
            <a:endParaRPr lang="en-US" dirty="0"/>
          </a:p>
        </p:txBody>
      </p:sp>
    </p:spTree>
    <p:extLst>
      <p:ext uri="{BB962C8B-B14F-4D97-AF65-F5344CB8AC3E}">
        <p14:creationId xmlns:p14="http://schemas.microsoft.com/office/powerpoint/2010/main" val="3348292841"/>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2467956544"/>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2674608"/>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4052641"/>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93719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Tree>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4881680"/>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0696337"/>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2244809"/>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534947"/>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
        <p:nvSpPr>
          <p:cNvPr id="6" name="Text Placeholder 5"/>
          <p:cNvSpPr>
            <a:spLocks noGrp="1"/>
          </p:cNvSpPr>
          <p:nvPr>
            <p:ph type="body" sz="quarter" idx="12"/>
          </p:nvPr>
        </p:nvSpPr>
        <p:spPr>
          <a:xfrm>
            <a:off x="6400800" y="1481716"/>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2955249559"/>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Tree>
    <p:extLst>
      <p:ext uri="{BB962C8B-B14F-4D97-AF65-F5344CB8AC3E}">
        <p14:creationId xmlns:p14="http://schemas.microsoft.com/office/powerpoint/2010/main" val="163391816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Tree>
    <p:extLst>
      <p:ext uri="{BB962C8B-B14F-4D97-AF65-F5344CB8AC3E}">
        <p14:creationId xmlns:p14="http://schemas.microsoft.com/office/powerpoint/2010/main" val="2131755690"/>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Tree>
    <p:extLst>
      <p:ext uri="{BB962C8B-B14F-4D97-AF65-F5344CB8AC3E}">
        <p14:creationId xmlns:p14="http://schemas.microsoft.com/office/powerpoint/2010/main" val="270343411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9144000" y="6443224"/>
            <a:ext cx="2743200" cy="182880"/>
          </a:xfrm>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581799879"/>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smtClean="0"/>
              <a:t>© 2018 IBM Corporation</a:t>
            </a:r>
            <a:endParaRPr lang="en-US" dirty="0"/>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562702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smtClean="0"/>
              <a:t>© 2018 IBM Corporation</a:t>
            </a:r>
            <a:endParaRPr lang="en-US" dirty="0"/>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059016041"/>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602103132"/>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smtClean="0"/>
              <a:t>© 2018 IBM Corporation</a:t>
            </a:r>
            <a:endParaRPr lang="en-US" dirty="0"/>
          </a:p>
        </p:txBody>
      </p:sp>
    </p:spTree>
    <p:extLst>
      <p:ext uri="{BB962C8B-B14F-4D97-AF65-F5344CB8AC3E}">
        <p14:creationId xmlns:p14="http://schemas.microsoft.com/office/powerpoint/2010/main" val="1099678037"/>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smtClean="0"/>
              <a:t>© 2018 IBM Corporation</a:t>
            </a:r>
            <a:endParaRPr lang="en-US" dirty="0"/>
          </a:p>
        </p:txBody>
      </p:sp>
    </p:spTree>
    <p:extLst>
      <p:ext uri="{BB962C8B-B14F-4D97-AF65-F5344CB8AC3E}">
        <p14:creationId xmlns:p14="http://schemas.microsoft.com/office/powerpoint/2010/main" val="193495366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29648531"/>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2433635"/>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2732416"/>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dirty="0"/>
              <a:t>Drag picture to placeholder or click icon to add</a:t>
            </a:r>
          </a:p>
        </p:txBody>
      </p:sp>
    </p:spTree>
    <p:extLst>
      <p:ext uri="{BB962C8B-B14F-4D97-AF65-F5344CB8AC3E}">
        <p14:creationId xmlns:p14="http://schemas.microsoft.com/office/powerpoint/2010/main" val="3248523022"/>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9158243"/>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a:t>Click icon to add table</a:t>
            </a:r>
          </a:p>
        </p:txBody>
      </p:sp>
    </p:spTree>
    <p:extLst>
      <p:ext uri="{BB962C8B-B14F-4D97-AF65-F5344CB8AC3E}">
        <p14:creationId xmlns:p14="http://schemas.microsoft.com/office/powerpoint/2010/main" val="27747917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Tree>
    <p:extLst>
      <p:ext uri="{BB962C8B-B14F-4D97-AF65-F5344CB8AC3E}">
        <p14:creationId xmlns:p14="http://schemas.microsoft.com/office/powerpoint/2010/main" val="230908057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237425"/>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1196034138"/>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Tree>
    <p:extLst>
      <p:ext uri="{BB962C8B-B14F-4D97-AF65-F5344CB8AC3E}">
        <p14:creationId xmlns:p14="http://schemas.microsoft.com/office/powerpoint/2010/main" val="3123101203"/>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6037518"/>
      </p:ext>
    </p:extLst>
  </p:cSld>
  <p:clrMapOvr>
    <a:masterClrMapping/>
  </p:clrMapOvr>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dirty="0" smtClean="0"/>
              <a:t>© 2018 IBM Corporation</a:t>
            </a:r>
            <a:endParaRPr lang="en-US" dirty="0"/>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956299" y="540363"/>
            <a:ext cx="5729895" cy="4916867"/>
          </a:xfrm>
          <a:prstGeom prst="rect">
            <a:avLst/>
          </a:prstGeom>
        </p:spPr>
      </p:pic>
      <p:pic>
        <p:nvPicPr>
          <p:cNvPr id="8" name="Picture 7" descr="ibm_gry.png"/>
          <p:cNvPicPr>
            <a:picLocks noChangeAspect="1"/>
          </p:cNvPicPr>
          <p:nvPr userDrawn="1"/>
        </p:nvPicPr>
        <p:blipFill>
          <a:blip r:embed="rId4" cstate="print">
            <a:biLevel thresh="75000"/>
            <a:extLst>
              <a:ext uri="{28A0092B-C50C-407E-A947-70E740481C1C}">
                <a14:useLocalDpi xmlns:a14="http://schemas.microsoft.com/office/drawing/2010/main"/>
              </a:ext>
            </a:extLst>
          </a:blip>
          <a:stretch>
            <a:fillRect/>
          </a:stretch>
        </p:blipFill>
        <p:spPr>
          <a:xfrm>
            <a:off x="11191749" y="320061"/>
            <a:ext cx="695452" cy="281961"/>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9880913" y="6112935"/>
            <a:ext cx="2160569" cy="627264"/>
          </a:xfrm>
          <a:prstGeom prst="rect">
            <a:avLst/>
          </a:prstGeom>
        </p:spPr>
      </p:pic>
    </p:spTree>
    <p:extLst>
      <p:ext uri="{BB962C8B-B14F-4D97-AF65-F5344CB8AC3E}">
        <p14:creationId xmlns:p14="http://schemas.microsoft.com/office/powerpoint/2010/main" val="3009457882"/>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3"/>
            <a:ext cx="11582400" cy="115241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
        <p:nvSpPr>
          <p:cNvPr id="9" name="Text Placeholder 8"/>
          <p:cNvSpPr>
            <a:spLocks noGrp="1"/>
          </p:cNvSpPr>
          <p:nvPr>
            <p:ph type="body" sz="quarter" idx="14" hasCustomPrompt="1"/>
          </p:nvPr>
        </p:nvSpPr>
        <p:spPr>
          <a:xfrm>
            <a:off x="304801" y="1515533"/>
            <a:ext cx="11582400" cy="4749800"/>
          </a:xfrm>
        </p:spPr>
        <p:txBody>
          <a:bodyPr/>
          <a:lstStyle>
            <a:lvl1pPr marL="380990" marR="0" indent="-380990" algn="l" defTabSz="609585" rtl="0" eaLnBrk="1" fontAlgn="auto" latinLnBrk="0" hangingPunct="1">
              <a:lnSpc>
                <a:spcPct val="100000"/>
              </a:lnSpc>
              <a:spcBef>
                <a:spcPts val="1467"/>
              </a:spcBef>
              <a:spcAft>
                <a:spcPts val="0"/>
              </a:spcAft>
              <a:buClrTx/>
              <a:buSzTx/>
              <a:buFont typeface=".AppleSystemUIFont" charset="-120"/>
              <a:buChar char="−"/>
              <a:tabLst/>
              <a:defRPr/>
            </a:lvl1pPr>
          </a:lstStyle>
          <a:p>
            <a:pPr marL="0" marR="0" lvl="0" indent="0" algn="l" defTabSz="609585" rtl="0" eaLnBrk="1" fontAlgn="auto" latinLnBrk="0" hangingPunct="1">
              <a:lnSpc>
                <a:spcPct val="100000"/>
              </a:lnSpc>
              <a:spcBef>
                <a:spcPts val="1467"/>
              </a:spcBef>
              <a:spcAft>
                <a:spcPts val="0"/>
              </a:spcAft>
              <a:buClrTx/>
              <a:buSzTx/>
              <a:tabLst/>
              <a:defRPr/>
            </a:pPr>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7245260"/>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Tree>
    <p:extLst>
      <p:ext uri="{BB962C8B-B14F-4D97-AF65-F5344CB8AC3E}">
        <p14:creationId xmlns:p14="http://schemas.microsoft.com/office/powerpoint/2010/main" val="792901943"/>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dirty="0" smtClean="0"/>
              <a:t>©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496292414"/>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17329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Tree>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11582400" cy="1128776"/>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smtClean="0"/>
              <a:t>© 2018 IBM Corporation</a:t>
            </a:r>
            <a:endParaRPr lang="en-US" dirty="0"/>
          </a:p>
        </p:txBody>
      </p:sp>
      <p:sp>
        <p:nvSpPr>
          <p:cNvPr id="8" name="Text Placeholder 7"/>
          <p:cNvSpPr>
            <a:spLocks noGrp="1"/>
          </p:cNvSpPr>
          <p:nvPr>
            <p:ph type="body" sz="quarter" idx="12"/>
          </p:nvPr>
        </p:nvSpPr>
        <p:spPr>
          <a:xfrm>
            <a:off x="304800" y="1498599"/>
            <a:ext cx="11582400" cy="4662088"/>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248606079"/>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128776"/>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smtClean="0"/>
              <a:t>© 2018 IBM Corporation</a:t>
            </a:r>
            <a:endParaRPr lang="en-US" dirty="0"/>
          </a:p>
        </p:txBody>
      </p:sp>
      <p:sp>
        <p:nvSpPr>
          <p:cNvPr id="8" name="Text Placeholder 7"/>
          <p:cNvSpPr>
            <a:spLocks noGrp="1"/>
          </p:cNvSpPr>
          <p:nvPr>
            <p:ph type="body" sz="quarter" idx="12"/>
          </p:nvPr>
        </p:nvSpPr>
        <p:spPr>
          <a:xfrm>
            <a:off x="304800" y="1498599"/>
            <a:ext cx="5486400" cy="4662088"/>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3699706986"/>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Tree>
    <p:extLst>
      <p:ext uri="{BB962C8B-B14F-4D97-AF65-F5344CB8AC3E}">
        <p14:creationId xmlns:p14="http://schemas.microsoft.com/office/powerpoint/2010/main" val="57939853"/>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smtClean="0"/>
              <a:t>© 2018 IBM Corporation</a:t>
            </a:r>
            <a:endParaRPr lang="en-US" dirty="0"/>
          </a:p>
        </p:txBody>
      </p:sp>
    </p:spTree>
    <p:extLst>
      <p:ext uri="{BB962C8B-B14F-4D97-AF65-F5344CB8AC3E}">
        <p14:creationId xmlns:p14="http://schemas.microsoft.com/office/powerpoint/2010/main" val="3764569957"/>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934884"/>
            <a:ext cx="5486400" cy="5384489"/>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
        <p:nvSpPr>
          <p:cNvPr id="6" name="Text Placeholder 5"/>
          <p:cNvSpPr>
            <a:spLocks noGrp="1"/>
          </p:cNvSpPr>
          <p:nvPr>
            <p:ph type="body" sz="quarter" idx="12"/>
          </p:nvPr>
        </p:nvSpPr>
        <p:spPr>
          <a:xfrm>
            <a:off x="6400800" y="934883"/>
            <a:ext cx="5486400" cy="5323125"/>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11582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300759228"/>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8083852"/>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11582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
        <p:nvSpPr>
          <p:cNvPr id="6" name="Text Placeholder 5"/>
          <p:cNvSpPr>
            <a:spLocks noGrp="1"/>
          </p:cNvSpPr>
          <p:nvPr>
            <p:ph type="body" sz="quarter" idx="12"/>
          </p:nvPr>
        </p:nvSpPr>
        <p:spPr>
          <a:xfrm>
            <a:off x="6400800" y="1491488"/>
            <a:ext cx="5486400" cy="4752680"/>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273304"/>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1489"/>
            <a:ext cx="5486400" cy="4752679"/>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9343657"/>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
        <p:nvSpPr>
          <p:cNvPr id="6" name="Content Placeholder 5"/>
          <p:cNvSpPr>
            <a:spLocks noGrp="1"/>
          </p:cNvSpPr>
          <p:nvPr>
            <p:ph sz="quarter" idx="12"/>
          </p:nvPr>
        </p:nvSpPr>
        <p:spPr>
          <a:xfrm>
            <a:off x="304800" y="1409193"/>
            <a:ext cx="5486400" cy="4834975"/>
          </a:xfrm>
        </p:spPr>
        <p:txBody>
          <a:bodyPr/>
          <a:lstStyle>
            <a:lvl1pPr>
              <a:defRPr sz="3200"/>
            </a:lvl1pPr>
          </a:lstStyle>
          <a:p>
            <a:pPr lvl="0"/>
            <a:r>
              <a:rPr lang="en-US" dirty="0"/>
              <a:t>Click to edit Master text styles</a:t>
            </a:r>
          </a:p>
        </p:txBody>
      </p:sp>
      <p:sp>
        <p:nvSpPr>
          <p:cNvPr id="8" name="Content Placeholder 7"/>
          <p:cNvSpPr>
            <a:spLocks noGrp="1"/>
          </p:cNvSpPr>
          <p:nvPr>
            <p:ph sz="quarter" idx="13"/>
          </p:nvPr>
        </p:nvSpPr>
        <p:spPr>
          <a:xfrm>
            <a:off x="6400800" y="1409193"/>
            <a:ext cx="5486400" cy="4834975"/>
          </a:xfrm>
        </p:spPr>
        <p:txBody>
          <a:bodyPr/>
          <a:lstStyle>
            <a:lvl1pPr>
              <a:defRPr sz="1867"/>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886366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11582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
        <p:nvSpPr>
          <p:cNvPr id="6" name="Text Placeholder 5"/>
          <p:cNvSpPr>
            <a:spLocks noGrp="1"/>
          </p:cNvSpPr>
          <p:nvPr>
            <p:ph type="body" sz="quarter" idx="12"/>
          </p:nvPr>
        </p:nvSpPr>
        <p:spPr>
          <a:xfrm>
            <a:off x="6400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273304"/>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1488"/>
            <a:ext cx="2438400" cy="475267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9448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66242910"/>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8600"/>
            <a:ext cx="5486400" cy="4745567"/>
          </a:xfrm>
        </p:spPr>
        <p:txBody>
          <a:bodyPr/>
          <a:lstStyle>
            <a:lvl1pPr>
              <a:defRPr sz="2133"/>
            </a:lvl1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Tree>
    <p:extLst>
      <p:ext uri="{BB962C8B-B14F-4D97-AF65-F5344CB8AC3E}">
        <p14:creationId xmlns:p14="http://schemas.microsoft.com/office/powerpoint/2010/main" val="32796441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cNvSpPr txBox="1">
            <a:spLocks noGrp="1"/>
          </p:cNvSpPr>
          <p:nvPr>
            <p:ph type="sldNum" sz="quarter" idx="2"/>
          </p:nvPr>
        </p:nvSpPr>
        <p:spPr>
          <a:xfrm>
            <a:off x="5735783" y="6512416"/>
            <a:ext cx="473528" cy="256685"/>
          </a:xfrm>
          <a:prstGeom prst="rect">
            <a:avLst/>
          </a:prstGeom>
        </p:spPr>
        <p:txBody>
          <a:bodyPr/>
          <a:lstStyle>
            <a:lvl1pPr>
              <a:defRPr b="0">
                <a:solidFill>
                  <a:srgbClr val="000000"/>
                </a:solidFill>
                <a:latin typeface="Helvetica Light"/>
                <a:ea typeface="Helvetica Light"/>
                <a:cs typeface="Helvetica Light"/>
                <a:sym typeface="Helvetica Light"/>
              </a:defRPr>
            </a:lvl1pPr>
          </a:lstStyle>
          <a:p>
            <a:fld id="{86CB4B4D-7CA3-9044-876B-883B54F8677D}" type="slidenum">
              <a:rPr/>
              <a:pPr/>
              <a:t>‹#›</a:t>
            </a:fld>
            <a:endParaRPr/>
          </a:p>
        </p:txBody>
      </p:sp>
    </p:spTree>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
        <p:nvSpPr>
          <p:cNvPr id="7" name="Text Placeholder 6"/>
          <p:cNvSpPr>
            <a:spLocks noGrp="1"/>
          </p:cNvSpPr>
          <p:nvPr>
            <p:ph type="body" sz="quarter" idx="14"/>
          </p:nvPr>
        </p:nvSpPr>
        <p:spPr>
          <a:xfrm>
            <a:off x="304800" y="1498600"/>
            <a:ext cx="2438400" cy="4745565"/>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98600"/>
            <a:ext cx="2438400" cy="4745565"/>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p:cNvSpPr>
            <a:spLocks noGrp="1"/>
          </p:cNvSpPr>
          <p:nvPr>
            <p:ph type="pic" sz="quarter" idx="16"/>
          </p:nvPr>
        </p:nvSpPr>
        <p:spPr>
          <a:xfrm>
            <a:off x="6096000" y="0"/>
            <a:ext cx="6096000" cy="6858000"/>
          </a:xfrm>
        </p:spPr>
        <p:txBody>
          <a:bodyPr/>
          <a:lstStyle/>
          <a:p>
            <a:r>
              <a:rPr lang="en-US" dirty="0"/>
              <a:t>Drag picture to placeholder or click icon to add</a:t>
            </a:r>
          </a:p>
        </p:txBody>
      </p:sp>
    </p:spTree>
    <p:extLst>
      <p:ext uri="{BB962C8B-B14F-4D97-AF65-F5344CB8AC3E}">
        <p14:creationId xmlns:p14="http://schemas.microsoft.com/office/powerpoint/2010/main" val="681001035"/>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498600"/>
            <a:ext cx="5486400" cy="463397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
        <p:nvSpPr>
          <p:cNvPr id="6" name="Text Placeholder 5"/>
          <p:cNvSpPr>
            <a:spLocks noGrp="1"/>
          </p:cNvSpPr>
          <p:nvPr>
            <p:ph type="body" sz="quarter" idx="12"/>
          </p:nvPr>
        </p:nvSpPr>
        <p:spPr>
          <a:xfrm>
            <a:off x="6400800" y="1498601"/>
            <a:ext cx="2438400" cy="463303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98601"/>
            <a:ext cx="2438400" cy="463303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9972993"/>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304800" y="1498606"/>
            <a:ext cx="5486400" cy="4633969"/>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
        <p:nvSpPr>
          <p:cNvPr id="6" name="Text Placeholder 5"/>
          <p:cNvSpPr>
            <a:spLocks noGrp="1"/>
          </p:cNvSpPr>
          <p:nvPr>
            <p:ph type="body" sz="quarter" idx="12"/>
          </p:nvPr>
        </p:nvSpPr>
        <p:spPr>
          <a:xfrm>
            <a:off x="6400800" y="1498606"/>
            <a:ext cx="5486400" cy="4633969"/>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4"/>
            <a:ext cx="5486400" cy="669552"/>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835330355"/>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Tree>
    <p:extLst>
      <p:ext uri="{BB962C8B-B14F-4D97-AF65-F5344CB8AC3E}">
        <p14:creationId xmlns:p14="http://schemas.microsoft.com/office/powerpoint/2010/main" val="137543402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Tree>
    <p:extLst>
      <p:ext uri="{BB962C8B-B14F-4D97-AF65-F5344CB8AC3E}">
        <p14:creationId xmlns:p14="http://schemas.microsoft.com/office/powerpoint/2010/main" val="2029445632"/>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
        <p:nvSpPr>
          <p:cNvPr id="12" name="Text Placeholder 11"/>
          <p:cNvSpPr>
            <a:spLocks noGrp="1"/>
          </p:cNvSpPr>
          <p:nvPr>
            <p:ph type="body" sz="quarter" idx="13"/>
          </p:nvPr>
        </p:nvSpPr>
        <p:spPr>
          <a:xfrm>
            <a:off x="304800" y="256032"/>
            <a:ext cx="5486400" cy="681744"/>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98607"/>
            <a:ext cx="5486400" cy="4616075"/>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05913083"/>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smtClean="0"/>
              <a:t>© 2018 IBM Corporation</a:t>
            </a:r>
            <a:endParaRPr lang="en-US" dirty="0"/>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520270562"/>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smtClean="0"/>
              <a:t>© 2018 IBM Corporation</a:t>
            </a:r>
            <a:endParaRPr lang="en-US" dirty="0"/>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224035770"/>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666052158"/>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smtClean="0"/>
              <a:t>© 2018 IBM Corporation</a:t>
            </a:r>
            <a:endParaRPr lang="en-US" dirty="0"/>
          </a:p>
        </p:txBody>
      </p:sp>
    </p:spTree>
    <p:extLst>
      <p:ext uri="{BB962C8B-B14F-4D97-AF65-F5344CB8AC3E}">
        <p14:creationId xmlns:p14="http://schemas.microsoft.com/office/powerpoint/2010/main" val="27677869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Gray Title Slide">
    <p:spTree>
      <p:nvGrpSpPr>
        <p:cNvPr id="1" name=""/>
        <p:cNvGrpSpPr/>
        <p:nvPr/>
      </p:nvGrpSpPr>
      <p:grpSpPr>
        <a:xfrm>
          <a:off x="0" y="0"/>
          <a:ext cx="0" cy="0"/>
          <a:chOff x="0" y="0"/>
          <a:chExt cx="0" cy="0"/>
        </a:xfrm>
      </p:grpSpPr>
      <p:pic>
        <p:nvPicPr>
          <p:cNvPr id="3" name="image2.png"/>
          <p:cNvPicPr>
            <a:picLocks noChangeAspect="1"/>
          </p:cNvPicPr>
          <p:nvPr/>
        </p:nvPicPr>
        <p:blipFill>
          <a:blip r:embed="rId2" cstate="screen">
            <a:alphaModFix amt="50000"/>
            <a:extLst>
              <a:ext uri="{28A0092B-C50C-407E-A947-70E740481C1C}">
                <a14:useLocalDpi xmlns:a14="http://schemas.microsoft.com/office/drawing/2010/main"/>
              </a:ext>
            </a:extLst>
          </a:blip>
          <a:srcRect/>
          <a:stretch>
            <a:fillRect/>
          </a:stretch>
        </p:blipFill>
        <p:spPr bwMode="auto">
          <a:xfrm>
            <a:off x="400051" y="6421439"/>
            <a:ext cx="485775" cy="193675"/>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24" name="Shape 24"/>
          <p:cNvSpPr>
            <a:spLocks noGrp="1"/>
          </p:cNvSpPr>
          <p:nvPr>
            <p:ph type="body" sz="quarter" idx="1"/>
          </p:nvPr>
        </p:nvSpPr>
        <p:spPr>
          <a:xfrm>
            <a:off x="304800" y="323758"/>
            <a:ext cx="7620000" cy="1785940"/>
          </a:xfrm>
          <a:prstGeom prst="rect">
            <a:avLst/>
          </a:prstGeom>
        </p:spPr>
        <p:txBody>
          <a:bodyPr lIns="34288" tIns="34288" rIns="34288" bIns="34288">
            <a:normAutofit/>
          </a:bodyPr>
          <a:lstStyle>
            <a:lvl1pPr>
              <a:defRPr sz="1900">
                <a:solidFill>
                  <a:srgbClr val="798088"/>
                </a:solidFill>
              </a:defRPr>
            </a:lvl1pPr>
            <a:lvl2pPr marL="382865" indent="-142859">
              <a:defRPr sz="1900">
                <a:solidFill>
                  <a:srgbClr val="798088"/>
                </a:solidFill>
              </a:defRPr>
            </a:lvl2pPr>
            <a:lvl3pPr marL="572156" indent="-160717">
              <a:defRPr sz="1900">
                <a:solidFill>
                  <a:srgbClr val="798088"/>
                </a:solidFill>
              </a:defRPr>
            </a:lvl3pPr>
            <a:lvl4pPr marL="766548" indent="-183677">
              <a:defRPr sz="1900">
                <a:solidFill>
                  <a:srgbClr val="798088"/>
                </a:solidFill>
              </a:defRPr>
            </a:lvl4pPr>
            <a:lvl5pPr marL="968592" indent="-214291">
              <a:defRPr sz="1900">
                <a:solidFill>
                  <a:srgbClr val="798088"/>
                </a:solidFill>
              </a:defRPr>
            </a:lvl5pPr>
          </a:lstStyle>
          <a:p>
            <a:r>
              <a:t>Body Level One</a:t>
            </a:r>
          </a:p>
          <a:p>
            <a:pPr lvl="1"/>
            <a:r>
              <a:t>Body Level Two</a:t>
            </a:r>
          </a:p>
          <a:p>
            <a:pPr lvl="2"/>
            <a:r>
              <a:t>Body Level Three</a:t>
            </a:r>
          </a:p>
          <a:p>
            <a:pPr lvl="3"/>
            <a:r>
              <a:t>Body Level Four</a:t>
            </a:r>
          </a:p>
          <a:p>
            <a:pPr lvl="4"/>
            <a:r>
              <a:t>Body Level Five</a:t>
            </a:r>
          </a:p>
        </p:txBody>
      </p:sp>
      <p:sp>
        <p:nvSpPr>
          <p:cNvPr id="4" name="Shape 22"/>
          <p:cNvSpPr>
            <a:spLocks noGrp="1"/>
          </p:cNvSpPr>
          <p:nvPr>
            <p:ph type="sldNum" sz="quarter" idx="10"/>
          </p:nvPr>
        </p:nvSpPr>
        <p:spPr>
          <a:ln w="12700">
            <a:miter lim="400000"/>
          </a:ln>
        </p:spPr>
        <p:txBody>
          <a:bodyPr/>
          <a:lstStyle>
            <a:lvl1pPr eaLnBrk="0">
              <a:defRPr/>
            </a:lvl1pPr>
          </a:lstStyle>
          <a:p>
            <a:fld id="{31E96019-C317-DC45-A539-4B07F08512D2}" type="slidenum">
              <a:rPr lang="en-US" altLang="en-US">
                <a:solidFill>
                  <a:srgbClr val="000000"/>
                </a:solidFill>
              </a:rPr>
              <a:pPr/>
              <a:t>‹#›</a:t>
            </a:fld>
            <a:endParaRPr lang="en-US" altLang="en-US" dirty="0">
              <a:solidFill>
                <a:srgbClr val="000000"/>
              </a:solidFill>
            </a:endParaRPr>
          </a:p>
        </p:txBody>
      </p:sp>
    </p:spTree>
    <p:extLst/>
  </p:cSld>
  <p:clrMapOvr>
    <a:masterClrMapping/>
  </p:clrMapOvr>
  <p:transition spd="med"/>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smtClean="0"/>
              <a:t>© 2018 IBM Corporation</a:t>
            </a:r>
            <a:endParaRPr lang="en-US" dirty="0"/>
          </a:p>
        </p:txBody>
      </p:sp>
    </p:spTree>
    <p:extLst>
      <p:ext uri="{BB962C8B-B14F-4D97-AF65-F5344CB8AC3E}">
        <p14:creationId xmlns:p14="http://schemas.microsoft.com/office/powerpoint/2010/main" val="3571241879"/>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
        <p:nvSpPr>
          <p:cNvPr id="6" name="Text Placeholder 5"/>
          <p:cNvSpPr>
            <a:spLocks noGrp="1"/>
          </p:cNvSpPr>
          <p:nvPr>
            <p:ph type="body" sz="quarter" idx="12"/>
          </p:nvPr>
        </p:nvSpPr>
        <p:spPr>
          <a:xfrm>
            <a:off x="304800" y="1498607"/>
            <a:ext cx="2438400" cy="46330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37910200"/>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3"/>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
        <p:nvSpPr>
          <p:cNvPr id="7" name="Text Placeholder 6"/>
          <p:cNvSpPr>
            <a:spLocks noGrp="1"/>
          </p:cNvSpPr>
          <p:nvPr>
            <p:ph type="body" sz="quarter" idx="12"/>
          </p:nvPr>
        </p:nvSpPr>
        <p:spPr>
          <a:xfrm>
            <a:off x="304800" y="1498606"/>
            <a:ext cx="2438400" cy="4595911"/>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3352800" y="1498606"/>
            <a:ext cx="8534400" cy="44894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0500564"/>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
        <p:nvSpPr>
          <p:cNvPr id="7" name="Text Placeholder 6"/>
          <p:cNvSpPr>
            <a:spLocks noGrp="1"/>
          </p:cNvSpPr>
          <p:nvPr>
            <p:ph type="body" sz="quarter" idx="12"/>
          </p:nvPr>
        </p:nvSpPr>
        <p:spPr>
          <a:xfrm>
            <a:off x="304800" y="1498606"/>
            <a:ext cx="2438400" cy="4595911"/>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78030333"/>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
        <p:nvSpPr>
          <p:cNvPr id="7" name="Text Placeholder 6"/>
          <p:cNvSpPr>
            <a:spLocks noGrp="1"/>
          </p:cNvSpPr>
          <p:nvPr>
            <p:ph type="body" sz="quarter" idx="12"/>
          </p:nvPr>
        </p:nvSpPr>
        <p:spPr>
          <a:xfrm>
            <a:off x="304800" y="1498606"/>
            <a:ext cx="2438400" cy="4633969"/>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8605"/>
            <a:ext cx="2438400" cy="4609587"/>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dirty="0"/>
              <a:t>Drag picture to placeholder or click icon to add</a:t>
            </a:r>
          </a:p>
        </p:txBody>
      </p:sp>
    </p:spTree>
    <p:extLst>
      <p:ext uri="{BB962C8B-B14F-4D97-AF65-F5344CB8AC3E}">
        <p14:creationId xmlns:p14="http://schemas.microsoft.com/office/powerpoint/2010/main" val="54808056"/>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
        <p:nvSpPr>
          <p:cNvPr id="7" name="Text Placeholder 6"/>
          <p:cNvSpPr>
            <a:spLocks noGrp="1"/>
          </p:cNvSpPr>
          <p:nvPr>
            <p:ph type="body" sz="quarter" idx="12"/>
          </p:nvPr>
        </p:nvSpPr>
        <p:spPr>
          <a:xfrm>
            <a:off x="304800" y="1498606"/>
            <a:ext cx="2438400" cy="4633969"/>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8605"/>
            <a:ext cx="2438400" cy="4609587"/>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98605"/>
            <a:ext cx="5620011" cy="4564585"/>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6771433"/>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a:t>Click icon to add table</a:t>
            </a:r>
          </a:p>
        </p:txBody>
      </p:sp>
    </p:spTree>
    <p:extLst>
      <p:ext uri="{BB962C8B-B14F-4D97-AF65-F5344CB8AC3E}">
        <p14:creationId xmlns:p14="http://schemas.microsoft.com/office/powerpoint/2010/main" val="2680486511"/>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Tree>
    <p:extLst>
      <p:ext uri="{BB962C8B-B14F-4D97-AF65-F5344CB8AC3E}">
        <p14:creationId xmlns:p14="http://schemas.microsoft.com/office/powerpoint/2010/main" val="1808206551"/>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6296006"/>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36938523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1" y="1460413"/>
            <a:ext cx="11388513" cy="4322656"/>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10"/>
          </p:nvPr>
        </p:nvSpPr>
        <p:spPr>
          <a:xfrm>
            <a:off x="9476741" y="6291072"/>
            <a:ext cx="2412576" cy="268224"/>
          </a:xfrm>
          <a:prstGeom prst="rect">
            <a:avLst/>
          </a:prstGeom>
        </p:spPr>
        <p:txBody>
          <a:bodyPr/>
          <a:lstStyle/>
          <a:p>
            <a:pPr defTabSz="914377"/>
            <a:endParaRPr lang="en-US" dirty="0">
              <a:solidFill>
                <a:srgbClr val="000000"/>
              </a:solidFill>
            </a:endParaRPr>
          </a:p>
        </p:txBody>
      </p:sp>
      <p:sp>
        <p:nvSpPr>
          <p:cNvPr id="5" name="Footer Placeholder 4"/>
          <p:cNvSpPr>
            <a:spLocks noGrp="1"/>
          </p:cNvSpPr>
          <p:nvPr>
            <p:ph type="ftr" sz="quarter" idx="11"/>
          </p:nvPr>
        </p:nvSpPr>
        <p:spPr/>
        <p:txBody>
          <a:bodyPr/>
          <a:lstStyle/>
          <a:p>
            <a:r>
              <a:rPr lang="en-US" dirty="0" smtClean="0">
                <a:solidFill>
                  <a:srgbClr val="000000"/>
                </a:solidFill>
              </a:rPr>
              <a:t>© 2018 IBM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000000"/>
                </a:solidFill>
              </a:rPr>
              <a:pPr/>
              <a:t>‹#›</a:t>
            </a:fld>
            <a:endParaRPr lang="en-US" dirty="0">
              <a:solidFill>
                <a:srgbClr val="000000"/>
              </a:solidFill>
            </a:endParaRPr>
          </a:p>
        </p:txBody>
      </p:sp>
      <p:sp>
        <p:nvSpPr>
          <p:cNvPr id="7" name="Title 6"/>
          <p:cNvSpPr>
            <a:spLocks noGrp="1"/>
          </p:cNvSpPr>
          <p:nvPr>
            <p:ph type="title"/>
          </p:nvPr>
        </p:nvSpPr>
        <p:spPr>
          <a:xfrm>
            <a:off x="304801" y="231648"/>
            <a:ext cx="5966369" cy="1219200"/>
          </a:xfrm>
        </p:spPr>
        <p:txBody>
          <a:bodyPr/>
          <a:lstStyle/>
          <a:p>
            <a:r>
              <a:rPr lang="en-US" noProof="0"/>
              <a:t>Click to edit Master title style</a:t>
            </a:r>
          </a:p>
        </p:txBody>
      </p:sp>
    </p:spTree>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Tree>
    <p:extLst>
      <p:ext uri="{BB962C8B-B14F-4D97-AF65-F5344CB8AC3E}">
        <p14:creationId xmlns:p14="http://schemas.microsoft.com/office/powerpoint/2010/main" val="2152733064"/>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cNvSpPr txBox="1">
            <a:spLocks noGrp="1"/>
          </p:cNvSpPr>
          <p:nvPr>
            <p:ph type="sldNum" sz="quarter" idx="2"/>
          </p:nvPr>
        </p:nvSpPr>
        <p:spPr>
          <a:xfrm>
            <a:off x="5735783" y="6512416"/>
            <a:ext cx="473528" cy="256685"/>
          </a:xfrm>
          <a:prstGeom prst="rect">
            <a:avLst/>
          </a:prstGeom>
        </p:spPr>
        <p:txBody>
          <a:bodyPr/>
          <a:lstStyle>
            <a:lvl1pPr>
              <a:defRPr b="0">
                <a:solidFill>
                  <a:srgbClr val="000000"/>
                </a:solidFill>
                <a:latin typeface="Helvetica Light"/>
                <a:ea typeface="Helvetica Light"/>
                <a:cs typeface="Helvetica Light"/>
                <a:sym typeface="Helvetica Light"/>
              </a:defRPr>
            </a:lvl1pPr>
          </a:lstStyle>
          <a:p>
            <a:fld id="{86CB4B4D-7CA3-9044-876B-883B54F8677D}" type="slidenum">
              <a:rPr/>
              <a:pPr/>
              <a:t>‹#›</a:t>
            </a:fld>
            <a:endParaRPr/>
          </a:p>
        </p:txBody>
      </p:sp>
    </p:spTree>
    <p:extLst>
      <p:ext uri="{BB962C8B-B14F-4D97-AF65-F5344CB8AC3E}">
        <p14:creationId xmlns:p14="http://schemas.microsoft.com/office/powerpoint/2010/main" val="557866958"/>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257" name="IBM Cloud &amp; Cognitive"/>
          <p:cNvSpPr txBox="1"/>
          <p:nvPr/>
        </p:nvSpPr>
        <p:spPr>
          <a:xfrm>
            <a:off x="238191" y="250997"/>
            <a:ext cx="1351332" cy="223587"/>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p>
            <a:pPr algn="l">
              <a:defRPr sz="1400" b="1">
                <a:solidFill>
                  <a:srgbClr val="5A5A5A"/>
                </a:solidFill>
              </a:defRPr>
            </a:pPr>
            <a:r>
              <a:rPr sz="984"/>
              <a:t>IBM</a:t>
            </a:r>
            <a:r>
              <a:rPr sz="984" b="0"/>
              <a:t> Cloud &amp; Cognitive</a:t>
            </a:r>
          </a:p>
        </p:txBody>
      </p:sp>
      <p:pic>
        <p:nvPicPr>
          <p:cNvPr id="258" name="pasted-image.pdf" descr="pasted-image.pd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604939" y="6585717"/>
            <a:ext cx="429640" cy="171816"/>
          </a:xfrm>
          <a:prstGeom prst="rect">
            <a:avLst/>
          </a:prstGeom>
          <a:ln w="12700">
            <a:miter lim="400000"/>
          </a:ln>
        </p:spPr>
      </p:pic>
      <p:sp>
        <p:nvSpPr>
          <p:cNvPr id="259" name="Internal and Business Partner Use Only"/>
          <p:cNvSpPr txBox="1"/>
          <p:nvPr/>
        </p:nvSpPr>
        <p:spPr>
          <a:xfrm>
            <a:off x="178637" y="6585717"/>
            <a:ext cx="2567811" cy="202043"/>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spAutoFit/>
          </a:bodyPr>
          <a:lstStyle>
            <a:lvl1pPr algn="l" defTabSz="457200">
              <a:defRPr sz="1200">
                <a:solidFill>
                  <a:srgbClr val="5498E4">
                    <a:alpha val="45458"/>
                  </a:srgbClr>
                </a:solidFill>
                <a:latin typeface="Arial"/>
                <a:ea typeface="Arial"/>
                <a:cs typeface="Arial"/>
                <a:sym typeface="Arial"/>
              </a:defRPr>
            </a:lvl1pPr>
          </a:lstStyle>
          <a:p>
            <a:r>
              <a:rPr sz="844"/>
              <a:t>Internal and Business Partner Use Only</a:t>
            </a:r>
          </a:p>
        </p:txBody>
      </p:sp>
      <p:sp>
        <p:nvSpPr>
          <p:cNvPr id="260"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4026092954"/>
      </p:ext>
    </p:extLst>
  </p:cSld>
  <p:clrMapOvr>
    <a:masterClrMapping/>
  </p:clrMapOvr>
  <p:transition spd="med"/>
</p:sldLayout>
</file>

<file path=ppt/slideLayouts/slideLayout393.xml><?xml version="1.0" encoding="utf-8"?>
<p:sldLayout xmlns:a="http://schemas.openxmlformats.org/drawingml/2006/main" xmlns:r="http://schemas.openxmlformats.org/officeDocument/2006/relationships" xmlns:p="http://schemas.openxmlformats.org/presentationml/2006/main" type="tx">
  <p:cSld name="Gray Title Slide">
    <p:spTree>
      <p:nvGrpSpPr>
        <p:cNvPr id="1" name=""/>
        <p:cNvGrpSpPr/>
        <p:nvPr/>
      </p:nvGrpSpPr>
      <p:grpSpPr>
        <a:xfrm>
          <a:off x="0" y="0"/>
          <a:ext cx="0" cy="0"/>
          <a:chOff x="0" y="0"/>
          <a:chExt cx="0" cy="0"/>
        </a:xfrm>
      </p:grpSpPr>
      <p:pic>
        <p:nvPicPr>
          <p:cNvPr id="3" name="image2.png"/>
          <p:cNvPicPr>
            <a:picLocks noChangeAspect="1"/>
          </p:cNvPicPr>
          <p:nvPr/>
        </p:nvPicPr>
        <p:blipFill>
          <a:blip r:embed="rId2" cstate="screen">
            <a:alphaModFix amt="50000"/>
            <a:extLst>
              <a:ext uri="{28A0092B-C50C-407E-A947-70E740481C1C}">
                <a14:useLocalDpi xmlns:a14="http://schemas.microsoft.com/office/drawing/2010/main"/>
              </a:ext>
            </a:extLst>
          </a:blip>
          <a:srcRect/>
          <a:stretch>
            <a:fillRect/>
          </a:stretch>
        </p:blipFill>
        <p:spPr bwMode="auto">
          <a:xfrm>
            <a:off x="400051" y="6421439"/>
            <a:ext cx="485775" cy="193675"/>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24" name="Shape 24"/>
          <p:cNvSpPr>
            <a:spLocks noGrp="1"/>
          </p:cNvSpPr>
          <p:nvPr>
            <p:ph type="body" sz="quarter" idx="1"/>
          </p:nvPr>
        </p:nvSpPr>
        <p:spPr>
          <a:xfrm>
            <a:off x="304800" y="323758"/>
            <a:ext cx="7620000" cy="1785940"/>
          </a:xfrm>
          <a:prstGeom prst="rect">
            <a:avLst/>
          </a:prstGeom>
        </p:spPr>
        <p:txBody>
          <a:bodyPr lIns="34288" tIns="34288" rIns="34288" bIns="34288">
            <a:normAutofit/>
          </a:bodyPr>
          <a:lstStyle>
            <a:lvl1pPr>
              <a:defRPr sz="1900">
                <a:solidFill>
                  <a:srgbClr val="798088"/>
                </a:solidFill>
              </a:defRPr>
            </a:lvl1pPr>
            <a:lvl2pPr marL="382865" indent="-142859">
              <a:defRPr sz="1900">
                <a:solidFill>
                  <a:srgbClr val="798088"/>
                </a:solidFill>
              </a:defRPr>
            </a:lvl2pPr>
            <a:lvl3pPr marL="572156" indent="-160717">
              <a:defRPr sz="1900">
                <a:solidFill>
                  <a:srgbClr val="798088"/>
                </a:solidFill>
              </a:defRPr>
            </a:lvl3pPr>
            <a:lvl4pPr marL="766548" indent="-183677">
              <a:defRPr sz="1900">
                <a:solidFill>
                  <a:srgbClr val="798088"/>
                </a:solidFill>
              </a:defRPr>
            </a:lvl4pPr>
            <a:lvl5pPr marL="968592" indent="-214291">
              <a:defRPr sz="1900">
                <a:solidFill>
                  <a:srgbClr val="798088"/>
                </a:solidFill>
              </a:defRPr>
            </a:lvl5pPr>
          </a:lstStyle>
          <a:p>
            <a:r>
              <a:t>Body Level One</a:t>
            </a:r>
          </a:p>
          <a:p>
            <a:pPr lvl="1"/>
            <a:r>
              <a:t>Body Level Two</a:t>
            </a:r>
          </a:p>
          <a:p>
            <a:pPr lvl="2"/>
            <a:r>
              <a:t>Body Level Three</a:t>
            </a:r>
          </a:p>
          <a:p>
            <a:pPr lvl="3"/>
            <a:r>
              <a:t>Body Level Four</a:t>
            </a:r>
          </a:p>
          <a:p>
            <a:pPr lvl="4"/>
            <a:r>
              <a:t>Body Level Five</a:t>
            </a:r>
          </a:p>
        </p:txBody>
      </p:sp>
      <p:sp>
        <p:nvSpPr>
          <p:cNvPr id="4" name="Shape 22"/>
          <p:cNvSpPr>
            <a:spLocks noGrp="1"/>
          </p:cNvSpPr>
          <p:nvPr>
            <p:ph type="sldNum" sz="quarter" idx="10"/>
          </p:nvPr>
        </p:nvSpPr>
        <p:spPr>
          <a:ln w="12700">
            <a:miter lim="400000"/>
          </a:ln>
        </p:spPr>
        <p:txBody>
          <a:bodyPr/>
          <a:lstStyle>
            <a:lvl1pPr eaLnBrk="0">
              <a:defRPr/>
            </a:lvl1pPr>
          </a:lstStyle>
          <a:p>
            <a:fld id="{31E96019-C317-DC45-A539-4B07F08512D2}" type="slidenum">
              <a:rPr lang="en-US" altLang="en-US">
                <a:solidFill>
                  <a:srgbClr val="000000"/>
                </a:solidFill>
              </a:rPr>
              <a:pPr/>
              <a:t>‹#›</a:t>
            </a:fld>
            <a:endParaRPr lang="en-US" altLang="en-US" dirty="0">
              <a:solidFill>
                <a:srgbClr val="000000"/>
              </a:solidFill>
            </a:endParaRPr>
          </a:p>
        </p:txBody>
      </p:sp>
    </p:spTree>
    <p:extLst>
      <p:ext uri="{BB962C8B-B14F-4D97-AF65-F5344CB8AC3E}">
        <p14:creationId xmlns:p14="http://schemas.microsoft.com/office/powerpoint/2010/main" val="4084288256"/>
      </p:ext>
    </p:extLst>
  </p:cSld>
  <p:clrMapOvr>
    <a:masterClrMapping/>
  </p:clrMapOvr>
  <p:transition spd="med"/>
</p:sldLayout>
</file>

<file path=ppt/slideLayouts/slideLayout394.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1" y="1460413"/>
            <a:ext cx="11388513" cy="4322656"/>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10"/>
          </p:nvPr>
        </p:nvSpPr>
        <p:spPr>
          <a:xfrm>
            <a:off x="9476741" y="6291072"/>
            <a:ext cx="2412576" cy="268224"/>
          </a:xfrm>
          <a:prstGeom prst="rect">
            <a:avLst/>
          </a:prstGeom>
        </p:spPr>
        <p:txBody>
          <a:bodyPr/>
          <a:lstStyle/>
          <a:p>
            <a:endParaRPr lang="en-US" dirty="0">
              <a:solidFill>
                <a:srgbClr val="000000"/>
              </a:solidFill>
            </a:endParaRPr>
          </a:p>
        </p:txBody>
      </p:sp>
      <p:sp>
        <p:nvSpPr>
          <p:cNvPr id="5" name="Footer Placeholder 4"/>
          <p:cNvSpPr>
            <a:spLocks noGrp="1"/>
          </p:cNvSpPr>
          <p:nvPr>
            <p:ph type="ftr" sz="quarter" idx="11"/>
          </p:nvPr>
        </p:nvSpPr>
        <p:spPr/>
        <p:txBody>
          <a:bodyPr/>
          <a:lstStyle/>
          <a:p>
            <a:r>
              <a:rPr lang="en-US" dirty="0" smtClean="0">
                <a:solidFill>
                  <a:srgbClr val="000000"/>
                </a:solidFill>
              </a:rPr>
              <a:t>© 2018 IBM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000000"/>
                </a:solidFill>
              </a:rPr>
              <a:pPr/>
              <a:t>‹#›</a:t>
            </a:fld>
            <a:endParaRPr lang="en-US" dirty="0">
              <a:solidFill>
                <a:srgbClr val="000000"/>
              </a:solidFill>
            </a:endParaRPr>
          </a:p>
        </p:txBody>
      </p:sp>
      <p:sp>
        <p:nvSpPr>
          <p:cNvPr id="7" name="Title 6"/>
          <p:cNvSpPr>
            <a:spLocks noGrp="1"/>
          </p:cNvSpPr>
          <p:nvPr>
            <p:ph type="title"/>
          </p:nvPr>
        </p:nvSpPr>
        <p:spPr>
          <a:xfrm>
            <a:off x="304801" y="231648"/>
            <a:ext cx="5966369" cy="1219200"/>
          </a:xfrm>
        </p:spPr>
        <p:txBody>
          <a:bodyPr/>
          <a:lstStyle/>
          <a:p>
            <a:r>
              <a:rPr lang="en-US" noProof="0"/>
              <a:t>Click to edit Master title style</a:t>
            </a:r>
          </a:p>
        </p:txBody>
      </p:sp>
    </p:spTree>
    <p:extLst>
      <p:ext uri="{BB962C8B-B14F-4D97-AF65-F5344CB8AC3E}">
        <p14:creationId xmlns:p14="http://schemas.microsoft.com/office/powerpoint/2010/main" val="830774570"/>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userDrawn="1">
  <p:cSld name="This one!!!">
    <p:spTree>
      <p:nvGrpSpPr>
        <p:cNvPr id="1" name=""/>
        <p:cNvGrpSpPr/>
        <p:nvPr/>
      </p:nvGrpSpPr>
      <p:grpSpPr>
        <a:xfrm>
          <a:off x="0" y="0"/>
          <a:ext cx="0" cy="0"/>
          <a:chOff x="0" y="0"/>
          <a:chExt cx="0" cy="0"/>
        </a:xfrm>
      </p:grpSpPr>
      <p:pic>
        <p:nvPicPr>
          <p:cNvPr id="2" name="svg&gt;.pdf"/>
          <p:cNvPicPr>
            <a:picLocks noChangeAspect="1" noChangeArrowheads="1"/>
          </p:cNvPicPr>
          <p:nvPr userDrawn="1"/>
        </p:nvPicPr>
        <p:blipFill>
          <a:blip r:embed="rId2" cstate="print">
            <a:alphaModFix amt="50000"/>
            <a:extLst>
              <a:ext uri="{28A0092B-C50C-407E-A947-70E740481C1C}">
                <a14:useLocalDpi xmlns:a14="http://schemas.microsoft.com/office/drawing/2010/main"/>
              </a:ext>
            </a:extLst>
          </a:blip>
          <a:srcRect/>
          <a:stretch>
            <a:fillRect/>
          </a:stretch>
        </p:blipFill>
        <p:spPr bwMode="auto">
          <a:xfrm>
            <a:off x="400053" y="6421969"/>
            <a:ext cx="486833" cy="192617"/>
          </a:xfrm>
          <a:prstGeom prst="rect">
            <a:avLst/>
          </a:prstGeom>
          <a:noFill/>
          <a:ln>
            <a:noFill/>
          </a:ln>
          <a:extLst>
            <a:ext uri="{909E8E84-426E-40dd-AFC4-6F175D3DCCD1}">
              <a14:hiddenFill xmlns="" xmlns:a14="http://schemas.microsoft.com/office/drawing/2010/main">
                <a:solidFill>
                  <a:srgbClr val="FFFFFF">
                    <a:alpha val="50195"/>
                  </a:srgbClr>
                </a:solidFill>
              </a14:hiddenFill>
            </a:ext>
            <a:ext uri="{91240B29-F687-4f45-9708-019B960494DF}">
              <a14:hiddenLine xmlns="" xmlns:a14="http://schemas.microsoft.com/office/drawing/2010/main" w="12700">
                <a:solidFill>
                  <a:srgbClr val="000000"/>
                </a:solidFill>
                <a:miter lim="400000"/>
                <a:headEnd/>
                <a:tailEnd/>
              </a14:hiddenLine>
            </a:ext>
          </a:extLst>
        </p:spPr>
      </p:pic>
      <p:sp>
        <p:nvSpPr>
          <p:cNvPr id="8" name="Text Placeholder 3"/>
          <p:cNvSpPr>
            <a:spLocks noGrp="1"/>
          </p:cNvSpPr>
          <p:nvPr>
            <p:ph type="body" sz="quarter" idx="11"/>
          </p:nvPr>
        </p:nvSpPr>
        <p:spPr>
          <a:xfrm>
            <a:off x="609600" y="663323"/>
            <a:ext cx="11297976" cy="451453"/>
          </a:xfrm>
          <a:prstGeom prst="rect">
            <a:avLst/>
          </a:prstGeom>
        </p:spPr>
        <p:txBody>
          <a:bodyPr anchor="b"/>
          <a:lstStyle>
            <a:lvl1pPr>
              <a:lnSpc>
                <a:spcPct val="100000"/>
              </a:lnSpc>
              <a:spcBef>
                <a:spcPts val="167"/>
              </a:spcBef>
              <a:defRPr sz="2000">
                <a:solidFill>
                  <a:schemeClr val="accent4"/>
                </a:solidFill>
                <a:latin typeface="Helvetica Neue" charset="0"/>
                <a:ea typeface="Helvetica Neue" charset="0"/>
                <a:cs typeface="Helvetica Neue" charset="0"/>
              </a:defRPr>
            </a:lvl1pPr>
          </a:lstStyle>
          <a:p>
            <a:pPr marL="300559" marR="0" lvl="0" indent="-300559" algn="l" defTabSz="1219170" rtl="0" eaLnBrk="0" fontAlgn="base" latinLnBrk="0" hangingPunct="0">
              <a:lnSpc>
                <a:spcPct val="100000"/>
              </a:lnSpc>
              <a:spcBef>
                <a:spcPts val="167"/>
              </a:spcBef>
              <a:spcAft>
                <a:spcPct val="0"/>
              </a:spcAft>
              <a:buClrTx/>
              <a:buSzTx/>
              <a:buFontTx/>
              <a:buNone/>
              <a:tabLst/>
              <a:defRPr/>
            </a:pPr>
            <a:endParaRPr lang="en-US" dirty="0"/>
          </a:p>
        </p:txBody>
      </p:sp>
      <p:sp>
        <p:nvSpPr>
          <p:cNvPr id="9" name="Title 1"/>
          <p:cNvSpPr>
            <a:spLocks noGrp="1"/>
          </p:cNvSpPr>
          <p:nvPr>
            <p:ph type="title"/>
          </p:nvPr>
        </p:nvSpPr>
        <p:spPr>
          <a:xfrm>
            <a:off x="609600" y="255279"/>
            <a:ext cx="8839201" cy="381000"/>
          </a:xfrm>
          <a:prstGeom prst="rect">
            <a:avLst/>
          </a:prstGeom>
        </p:spPr>
        <p:txBody>
          <a:bodyPr/>
          <a:lstStyle>
            <a:lvl1pPr>
              <a:defRPr sz="3200" b="0">
                <a:latin typeface="Lubalin Book for IBM" charset="0"/>
                <a:ea typeface="Lubalin Book for IBM" charset="0"/>
                <a:cs typeface="Lubalin Book for IBM" charset="0"/>
              </a:defRPr>
            </a:lvl1pPr>
          </a:lstStyle>
          <a:p>
            <a:endParaRPr lang="en-US" dirty="0"/>
          </a:p>
        </p:txBody>
      </p:sp>
      <p:sp>
        <p:nvSpPr>
          <p:cNvPr id="7" name="Slide Number Placeholder 3"/>
          <p:cNvSpPr>
            <a:spLocks noGrp="1"/>
          </p:cNvSpPr>
          <p:nvPr>
            <p:ph type="sldNum" sz="quarter" idx="4"/>
          </p:nvPr>
        </p:nvSpPr>
        <p:spPr>
          <a:xfrm>
            <a:off x="9144000" y="6375401"/>
            <a:ext cx="27432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E1838BF8-4F5E-B441-8541-AD6DED993972}"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960766580"/>
      </p:ext>
    </p:extLst>
  </p:cSld>
  <p:clrMapOvr>
    <a:masterClrMapping/>
  </p:clrMapOvr>
  <p:transition spd="med">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userDrawn="1">
  <p:cSld name="Title (above) + content (4-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463040"/>
            <a:ext cx="28041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9476741" y="6291072"/>
            <a:ext cx="2412576" cy="268224"/>
          </a:xfrm>
          <a:prstGeom prst="rect">
            <a:avLst/>
          </a:prstGeom>
        </p:spPr>
        <p:txBody>
          <a:bodyPr/>
          <a:lstStyle/>
          <a:p>
            <a:endParaRPr lang="en-US" dirty="0">
              <a:solidFill>
                <a:srgbClr val="000000"/>
              </a:solidFill>
            </a:endParaRPr>
          </a:p>
        </p:txBody>
      </p:sp>
      <p:sp>
        <p:nvSpPr>
          <p:cNvPr id="5" name="Footer Placeholder 4"/>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000000"/>
                </a:solidFill>
              </a:rPr>
              <a:pPr/>
              <a:t>‹#›</a:t>
            </a:fld>
            <a:endParaRPr lang="en-US" dirty="0">
              <a:solidFill>
                <a:srgbClr val="000000"/>
              </a:solidFill>
            </a:endParaRPr>
          </a:p>
        </p:txBody>
      </p:sp>
      <p:sp>
        <p:nvSpPr>
          <p:cNvPr id="7" name="Title 6"/>
          <p:cNvSpPr>
            <a:spLocks noGrp="1"/>
          </p:cNvSpPr>
          <p:nvPr>
            <p:ph type="title"/>
          </p:nvPr>
        </p:nvSpPr>
        <p:spPr>
          <a:xfrm>
            <a:off x="304801" y="231648"/>
            <a:ext cx="5966369" cy="1219200"/>
          </a:xfrm>
        </p:spPr>
        <p:txBody>
          <a:bodyPr/>
          <a:lstStyle/>
          <a:p>
            <a:r>
              <a:rPr lang="en-US" dirty="0"/>
              <a:t>Click to edit Master title style</a:t>
            </a:r>
          </a:p>
        </p:txBody>
      </p:sp>
      <p:sp>
        <p:nvSpPr>
          <p:cNvPr id="8" name="Content Placeholder 2"/>
          <p:cNvSpPr>
            <a:spLocks noGrp="1"/>
          </p:cNvSpPr>
          <p:nvPr>
            <p:ph idx="13"/>
          </p:nvPr>
        </p:nvSpPr>
        <p:spPr>
          <a:xfrm>
            <a:off x="6084933" y="1463040"/>
            <a:ext cx="28041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3217256" y="1463040"/>
            <a:ext cx="28041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5"/>
          </p:nvPr>
        </p:nvSpPr>
        <p:spPr>
          <a:xfrm>
            <a:off x="8972075" y="1463040"/>
            <a:ext cx="28041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36108720"/>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cSld name="titel,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smtClean="0">
                <a:solidFill>
                  <a:srgbClr val="FFFFFF"/>
                </a:solidFill>
              </a:rPr>
              <a:t>© 2018 IBM Corporation</a:t>
            </a:r>
            <a:endParaRPr lang="en-US" dirty="0">
              <a:solidFill>
                <a:srgbClr val="FFFFFF"/>
              </a:solidFill>
            </a:endParaRPr>
          </a:p>
        </p:txBody>
      </p:sp>
    </p:spTree>
    <p:extLst>
      <p:ext uri="{BB962C8B-B14F-4D97-AF65-F5344CB8AC3E}">
        <p14:creationId xmlns:p14="http://schemas.microsoft.com/office/powerpoint/2010/main" val="2585001242"/>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Cover Slide">
    <p:bg>
      <p:bgPr>
        <a:solidFill>
          <a:srgbClr val="FFFFFF"/>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159651" y="231648"/>
            <a:ext cx="3779520" cy="2133600"/>
          </a:xfrm>
        </p:spPr>
        <p:txBody>
          <a:bodyPr/>
          <a:lstStyle>
            <a:lvl1pPr marL="0" indent="0" algn="l">
              <a:spcBef>
                <a:spcPts val="0"/>
              </a:spcBef>
              <a:buNone/>
              <a:defRPr sz="2699" b="0" i="0">
                <a:solidFill>
                  <a:srgbClr val="5596E6"/>
                </a:solidFill>
                <a:latin typeface="Helvetica Neue Regular" charset="0"/>
                <a:cs typeface="Helvetica Neue Regular" charset="0"/>
              </a:defRPr>
            </a:lvl1pPr>
            <a:lvl2pPr marL="609006" indent="0" algn="ctr">
              <a:buNone/>
              <a:defRPr>
                <a:solidFill>
                  <a:schemeClr val="tx1">
                    <a:tint val="75000"/>
                  </a:schemeClr>
                </a:solidFill>
              </a:defRPr>
            </a:lvl2pPr>
            <a:lvl3pPr marL="1218012" indent="0" algn="ctr">
              <a:buNone/>
              <a:defRPr>
                <a:solidFill>
                  <a:schemeClr val="tx1">
                    <a:tint val="75000"/>
                  </a:schemeClr>
                </a:solidFill>
              </a:defRPr>
            </a:lvl3pPr>
            <a:lvl4pPr marL="1827017" indent="0" algn="ctr">
              <a:buNone/>
              <a:defRPr>
                <a:solidFill>
                  <a:schemeClr val="tx1">
                    <a:tint val="75000"/>
                  </a:schemeClr>
                </a:solidFill>
              </a:defRPr>
            </a:lvl4pPr>
            <a:lvl5pPr marL="2436022" indent="0" algn="ctr">
              <a:buNone/>
              <a:defRPr>
                <a:solidFill>
                  <a:schemeClr val="tx1">
                    <a:tint val="75000"/>
                  </a:schemeClr>
                </a:solidFill>
              </a:defRPr>
            </a:lvl5pPr>
            <a:lvl6pPr marL="3045029" indent="0" algn="ctr">
              <a:buNone/>
              <a:defRPr>
                <a:solidFill>
                  <a:schemeClr val="tx1">
                    <a:tint val="75000"/>
                  </a:schemeClr>
                </a:solidFill>
              </a:defRPr>
            </a:lvl6pPr>
            <a:lvl7pPr marL="3654035" indent="0" algn="ctr">
              <a:buNone/>
              <a:defRPr>
                <a:solidFill>
                  <a:schemeClr val="tx1">
                    <a:tint val="75000"/>
                  </a:schemeClr>
                </a:solidFill>
              </a:defRPr>
            </a:lvl7pPr>
            <a:lvl8pPr marL="4263040" indent="0" algn="ctr">
              <a:buNone/>
              <a:defRPr>
                <a:solidFill>
                  <a:schemeClr val="tx1">
                    <a:tint val="75000"/>
                  </a:schemeClr>
                </a:solidFill>
              </a:defRPr>
            </a:lvl8pPr>
            <a:lvl9pPr marL="4872046" indent="0" algn="ctr">
              <a:buNone/>
              <a:defRPr>
                <a:solidFill>
                  <a:schemeClr val="tx1">
                    <a:tint val="75000"/>
                  </a:schemeClr>
                </a:solidFill>
              </a:defRPr>
            </a:lvl9pPr>
          </a:lstStyle>
          <a:p>
            <a:r>
              <a:rPr lang="en-US" dirty="0"/>
              <a:t>Click to edit Master subtitle style</a:t>
            </a:r>
          </a:p>
        </p:txBody>
      </p:sp>
      <p:sp>
        <p:nvSpPr>
          <p:cNvPr id="11" name="Title 10"/>
          <p:cNvSpPr>
            <a:spLocks noGrp="1"/>
          </p:cNvSpPr>
          <p:nvPr>
            <p:ph type="title"/>
          </p:nvPr>
        </p:nvSpPr>
        <p:spPr>
          <a:xfrm>
            <a:off x="304800" y="231648"/>
            <a:ext cx="3779520" cy="2133600"/>
          </a:xfrm>
        </p:spPr>
        <p:txBody>
          <a:bodyPr/>
          <a:lstStyle>
            <a:lvl1pPr>
              <a:defRPr b="0" i="0">
                <a:solidFill>
                  <a:srgbClr val="5596E6"/>
                </a:solidFill>
                <a:latin typeface="Helvetica Neue Regular" charset="0"/>
                <a:cs typeface="Helvetica Neue Regular" charset="0"/>
              </a:defRPr>
            </a:lvl1pPr>
          </a:lstStyle>
          <a:p>
            <a:r>
              <a:rPr lang="en-US" dirty="0"/>
              <a:t>Click to edit Master title style</a:t>
            </a:r>
          </a:p>
        </p:txBody>
      </p:sp>
      <p:grpSp>
        <p:nvGrpSpPr>
          <p:cNvPr id="15" name="Group 14"/>
          <p:cNvGrpSpPr/>
          <p:nvPr userDrawn="1"/>
        </p:nvGrpSpPr>
        <p:grpSpPr>
          <a:xfrm>
            <a:off x="304800" y="1828801"/>
            <a:ext cx="11887200" cy="5029200"/>
            <a:chOff x="228600" y="1371601"/>
            <a:chExt cx="8915400" cy="3771900"/>
          </a:xfrm>
        </p:grpSpPr>
        <p:grpSp>
          <p:nvGrpSpPr>
            <p:cNvPr id="16" name="Group 15"/>
            <p:cNvGrpSpPr/>
            <p:nvPr/>
          </p:nvGrpSpPr>
          <p:grpSpPr>
            <a:xfrm>
              <a:off x="228600" y="2368296"/>
              <a:ext cx="914400" cy="2534793"/>
              <a:chOff x="228600" y="2368296"/>
              <a:chExt cx="914400" cy="2534793"/>
            </a:xfrm>
          </p:grpSpPr>
          <p:pic>
            <p:nvPicPr>
              <p:cNvPr id="18" name="Picture 17" descr="ibm_blu40.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8600" y="4710309"/>
                <a:ext cx="475489" cy="192780"/>
              </a:xfrm>
              <a:prstGeom prst="rect">
                <a:avLst/>
              </a:prstGeom>
            </p:spPr>
          </p:pic>
          <p:pic>
            <p:nvPicPr>
              <p:cNvPr id="19" name="Picture 18" descr="watson_blu40.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8600" y="2368296"/>
                <a:ext cx="914400" cy="193236"/>
              </a:xfrm>
              <a:prstGeom prst="rect">
                <a:avLst/>
              </a:prstGeom>
            </p:spPr>
          </p:pic>
        </p:grpSp>
        <p:pic>
          <p:nvPicPr>
            <p:cNvPr id="17" name="Picture 16"/>
            <p:cNvPicPr>
              <a:picLocks noChangeAspect="1"/>
            </p:cNvPicPr>
            <p:nvPr/>
          </p:nvPicPr>
          <p:blipFill rotWithShape="1">
            <a:blip r:embed="rId4" cstate="screen">
              <a:extLst>
                <a:ext uri="{28A0092B-C50C-407E-A947-70E740481C1C}">
                  <a14:useLocalDpi xmlns:a14="http://schemas.microsoft.com/office/drawing/2010/main"/>
                </a:ext>
              </a:extLst>
            </a:blip>
            <a:srcRect l="-889" t="-678"/>
            <a:stretch/>
          </p:blipFill>
          <p:spPr>
            <a:xfrm>
              <a:off x="5092995" y="1371601"/>
              <a:ext cx="4051005" cy="3771900"/>
            </a:xfrm>
            <a:prstGeom prst="rect">
              <a:avLst/>
            </a:prstGeom>
          </p:spPr>
        </p:pic>
      </p:grpSp>
    </p:spTree>
    <p:extLst>
      <p:ext uri="{BB962C8B-B14F-4D97-AF65-F5344CB8AC3E}">
        <p14:creationId xmlns:p14="http://schemas.microsoft.com/office/powerpoint/2010/main" val="4263314199"/>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1_Cover Slide">
    <p:bg>
      <p:bgPr>
        <a:solidFill>
          <a:srgbClr val="FFFFFF"/>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159651" y="231648"/>
            <a:ext cx="3779520" cy="2133600"/>
          </a:xfrm>
        </p:spPr>
        <p:txBody>
          <a:bodyPr/>
          <a:lstStyle>
            <a:lvl1pPr marL="0" indent="0" algn="l">
              <a:spcBef>
                <a:spcPts val="0"/>
              </a:spcBef>
              <a:buNone/>
              <a:defRPr sz="2699" b="0" i="0">
                <a:solidFill>
                  <a:srgbClr val="01B4A1"/>
                </a:solidFill>
                <a:latin typeface="Helvetica Neue Regular" charset="0"/>
                <a:cs typeface="Helvetica Neue Regular" charset="0"/>
              </a:defRPr>
            </a:lvl1pPr>
            <a:lvl2pPr marL="609006" indent="0" algn="ctr">
              <a:buNone/>
              <a:defRPr>
                <a:solidFill>
                  <a:schemeClr val="tx1">
                    <a:tint val="75000"/>
                  </a:schemeClr>
                </a:solidFill>
              </a:defRPr>
            </a:lvl2pPr>
            <a:lvl3pPr marL="1218012" indent="0" algn="ctr">
              <a:buNone/>
              <a:defRPr>
                <a:solidFill>
                  <a:schemeClr val="tx1">
                    <a:tint val="75000"/>
                  </a:schemeClr>
                </a:solidFill>
              </a:defRPr>
            </a:lvl3pPr>
            <a:lvl4pPr marL="1827017" indent="0" algn="ctr">
              <a:buNone/>
              <a:defRPr>
                <a:solidFill>
                  <a:schemeClr val="tx1">
                    <a:tint val="75000"/>
                  </a:schemeClr>
                </a:solidFill>
              </a:defRPr>
            </a:lvl4pPr>
            <a:lvl5pPr marL="2436022" indent="0" algn="ctr">
              <a:buNone/>
              <a:defRPr>
                <a:solidFill>
                  <a:schemeClr val="tx1">
                    <a:tint val="75000"/>
                  </a:schemeClr>
                </a:solidFill>
              </a:defRPr>
            </a:lvl5pPr>
            <a:lvl6pPr marL="3045029" indent="0" algn="ctr">
              <a:buNone/>
              <a:defRPr>
                <a:solidFill>
                  <a:schemeClr val="tx1">
                    <a:tint val="75000"/>
                  </a:schemeClr>
                </a:solidFill>
              </a:defRPr>
            </a:lvl6pPr>
            <a:lvl7pPr marL="3654035" indent="0" algn="ctr">
              <a:buNone/>
              <a:defRPr>
                <a:solidFill>
                  <a:schemeClr val="tx1">
                    <a:tint val="75000"/>
                  </a:schemeClr>
                </a:solidFill>
              </a:defRPr>
            </a:lvl7pPr>
            <a:lvl8pPr marL="4263040" indent="0" algn="ctr">
              <a:buNone/>
              <a:defRPr>
                <a:solidFill>
                  <a:schemeClr val="tx1">
                    <a:tint val="75000"/>
                  </a:schemeClr>
                </a:solidFill>
              </a:defRPr>
            </a:lvl8pPr>
            <a:lvl9pPr marL="4872046" indent="0" algn="ctr">
              <a:buNone/>
              <a:defRPr>
                <a:solidFill>
                  <a:schemeClr val="tx1">
                    <a:tint val="75000"/>
                  </a:schemeClr>
                </a:solidFill>
              </a:defRPr>
            </a:lvl9pPr>
          </a:lstStyle>
          <a:p>
            <a:r>
              <a:rPr lang="en-US" dirty="0"/>
              <a:t>Click to edit Master subtitle style</a:t>
            </a:r>
          </a:p>
        </p:txBody>
      </p:sp>
      <p:sp>
        <p:nvSpPr>
          <p:cNvPr id="11" name="Title 10"/>
          <p:cNvSpPr>
            <a:spLocks noGrp="1"/>
          </p:cNvSpPr>
          <p:nvPr>
            <p:ph type="title"/>
          </p:nvPr>
        </p:nvSpPr>
        <p:spPr>
          <a:xfrm>
            <a:off x="304800" y="231648"/>
            <a:ext cx="3779520" cy="2133600"/>
          </a:xfrm>
        </p:spPr>
        <p:txBody>
          <a:bodyPr/>
          <a:lstStyle>
            <a:lvl1pPr>
              <a:defRPr b="0" i="0">
                <a:solidFill>
                  <a:srgbClr val="01B4A1"/>
                </a:solidFill>
                <a:latin typeface="Helvetica Neue Regular" charset="0"/>
                <a:cs typeface="Helvetica Neue Regular" charset="0"/>
              </a:defRPr>
            </a:lvl1pPr>
          </a:lstStyle>
          <a:p>
            <a:r>
              <a:rPr lang="en-US" dirty="0"/>
              <a:t>Click to edit Master title style</a:t>
            </a:r>
          </a:p>
        </p:txBody>
      </p:sp>
      <p:grpSp>
        <p:nvGrpSpPr>
          <p:cNvPr id="9" name="Group 8"/>
          <p:cNvGrpSpPr/>
          <p:nvPr userDrawn="1"/>
        </p:nvGrpSpPr>
        <p:grpSpPr>
          <a:xfrm>
            <a:off x="292608" y="1842981"/>
            <a:ext cx="11899392" cy="5015023"/>
            <a:chOff x="219456" y="1382233"/>
            <a:chExt cx="8924544" cy="3761267"/>
          </a:xfrm>
        </p:grpSpPr>
        <p:grpSp>
          <p:nvGrpSpPr>
            <p:cNvPr id="10" name="Group 9"/>
            <p:cNvGrpSpPr/>
            <p:nvPr/>
          </p:nvGrpSpPr>
          <p:grpSpPr>
            <a:xfrm>
              <a:off x="219456" y="2368296"/>
              <a:ext cx="923544" cy="2534793"/>
              <a:chOff x="219456" y="2368296"/>
              <a:chExt cx="923544" cy="2534793"/>
            </a:xfrm>
          </p:grpSpPr>
          <p:pic>
            <p:nvPicPr>
              <p:cNvPr id="13" name="Picture 12" descr="ibm_teal40.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9456" y="4706602"/>
                <a:ext cx="484632" cy="196487"/>
              </a:xfrm>
              <a:prstGeom prst="rect">
                <a:avLst/>
              </a:prstGeom>
            </p:spPr>
          </p:pic>
          <p:pic>
            <p:nvPicPr>
              <p:cNvPr id="14" name="Picture 13" descr="watson_teal40.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8600" y="2368296"/>
                <a:ext cx="914400" cy="193236"/>
              </a:xfrm>
              <a:prstGeom prst="rect">
                <a:avLst/>
              </a:prstGeom>
            </p:spPr>
          </p:pic>
        </p:grpSp>
        <p:pic>
          <p:nvPicPr>
            <p:cNvPr id="12" name="Picture 11"/>
            <p:cNvPicPr>
              <a:picLocks noChangeAspect="1"/>
            </p:cNvPicPr>
            <p:nvPr/>
          </p:nvPicPr>
          <p:blipFill rotWithShape="1">
            <a:blip r:embed="rId4" cstate="screen">
              <a:extLst>
                <a:ext uri="{28A0092B-C50C-407E-A947-70E740481C1C}">
                  <a14:useLocalDpi xmlns:a14="http://schemas.microsoft.com/office/drawing/2010/main"/>
                </a:ext>
              </a:extLst>
            </a:blip>
            <a:srcRect l="-656" t="-428"/>
            <a:stretch/>
          </p:blipFill>
          <p:spPr>
            <a:xfrm>
              <a:off x="5103628" y="1382233"/>
              <a:ext cx="4040372" cy="3761267"/>
            </a:xfrm>
            <a:prstGeom prst="rect">
              <a:avLst/>
            </a:prstGeom>
          </p:spPr>
        </p:pic>
      </p:grpSp>
    </p:spTree>
    <p:extLst>
      <p:ext uri="{BB962C8B-B14F-4D97-AF65-F5344CB8AC3E}">
        <p14:creationId xmlns:p14="http://schemas.microsoft.com/office/powerpoint/2010/main" val="3851591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dirty="0" smtClean="0">
                <a:solidFill>
                  <a:srgbClr val="000000"/>
                </a:solidFill>
              </a:rPr>
              <a:t>©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his one!!!">
    <p:spTree>
      <p:nvGrpSpPr>
        <p:cNvPr id="1" name=""/>
        <p:cNvGrpSpPr/>
        <p:nvPr/>
      </p:nvGrpSpPr>
      <p:grpSpPr>
        <a:xfrm>
          <a:off x="0" y="0"/>
          <a:ext cx="0" cy="0"/>
          <a:chOff x="0" y="0"/>
          <a:chExt cx="0" cy="0"/>
        </a:xfrm>
      </p:grpSpPr>
      <p:pic>
        <p:nvPicPr>
          <p:cNvPr id="2" name="svg&gt;.pdf"/>
          <p:cNvPicPr>
            <a:picLocks noChangeAspect="1" noChangeArrowheads="1"/>
          </p:cNvPicPr>
          <p:nvPr userDrawn="1"/>
        </p:nvPicPr>
        <p:blipFill>
          <a:blip r:embed="rId2" cstate="print">
            <a:alphaModFix amt="50000"/>
            <a:extLst>
              <a:ext uri="{28A0092B-C50C-407E-A947-70E740481C1C}">
                <a14:useLocalDpi xmlns:a14="http://schemas.microsoft.com/office/drawing/2010/main"/>
              </a:ext>
            </a:extLst>
          </a:blip>
          <a:srcRect/>
          <a:stretch>
            <a:fillRect/>
          </a:stretch>
        </p:blipFill>
        <p:spPr bwMode="auto">
          <a:xfrm>
            <a:off x="400053" y="6421969"/>
            <a:ext cx="486833" cy="192617"/>
          </a:xfrm>
          <a:prstGeom prst="rect">
            <a:avLst/>
          </a:prstGeom>
          <a:noFill/>
          <a:ln>
            <a:noFill/>
          </a:ln>
          <a:extLst>
            <a:ext uri="{909E8E84-426E-40dd-AFC4-6F175D3DCCD1}">
              <a14:hiddenFill xmlns="" xmlns:a14="http://schemas.microsoft.com/office/drawing/2010/main">
                <a:solidFill>
                  <a:srgbClr val="FFFFFF">
                    <a:alpha val="50195"/>
                  </a:srgbClr>
                </a:solidFill>
              </a14:hiddenFill>
            </a:ext>
            <a:ext uri="{91240B29-F687-4f45-9708-019B960494DF}">
              <a14:hiddenLine xmlns="" xmlns:a14="http://schemas.microsoft.com/office/drawing/2010/main" w="12700">
                <a:solidFill>
                  <a:srgbClr val="000000"/>
                </a:solidFill>
                <a:miter lim="400000"/>
                <a:headEnd/>
                <a:tailEnd/>
              </a14:hiddenLine>
            </a:ext>
          </a:extLst>
        </p:spPr>
      </p:pic>
      <p:sp>
        <p:nvSpPr>
          <p:cNvPr id="8" name="Text Placeholder 3"/>
          <p:cNvSpPr>
            <a:spLocks noGrp="1"/>
          </p:cNvSpPr>
          <p:nvPr>
            <p:ph type="body" sz="quarter" idx="11"/>
          </p:nvPr>
        </p:nvSpPr>
        <p:spPr>
          <a:xfrm>
            <a:off x="609600" y="663323"/>
            <a:ext cx="11297976" cy="451453"/>
          </a:xfrm>
          <a:prstGeom prst="rect">
            <a:avLst/>
          </a:prstGeom>
        </p:spPr>
        <p:txBody>
          <a:bodyPr anchor="b"/>
          <a:lstStyle>
            <a:lvl1pPr>
              <a:lnSpc>
                <a:spcPct val="100000"/>
              </a:lnSpc>
              <a:spcBef>
                <a:spcPts val="167"/>
              </a:spcBef>
              <a:defRPr sz="2000">
                <a:solidFill>
                  <a:schemeClr val="accent4"/>
                </a:solidFill>
                <a:latin typeface="Helvetica Neue" charset="0"/>
                <a:ea typeface="Helvetica Neue" charset="0"/>
                <a:cs typeface="Helvetica Neue" charset="0"/>
              </a:defRPr>
            </a:lvl1pPr>
          </a:lstStyle>
          <a:p>
            <a:pPr marL="300559" marR="0" lvl="0" indent="-300559" algn="l" defTabSz="1219170" rtl="0" eaLnBrk="0" fontAlgn="base" latinLnBrk="0" hangingPunct="0">
              <a:lnSpc>
                <a:spcPct val="100000"/>
              </a:lnSpc>
              <a:spcBef>
                <a:spcPts val="167"/>
              </a:spcBef>
              <a:spcAft>
                <a:spcPct val="0"/>
              </a:spcAft>
              <a:buClrTx/>
              <a:buSzTx/>
              <a:buFontTx/>
              <a:buNone/>
              <a:tabLst/>
              <a:defRPr/>
            </a:pPr>
            <a:endParaRPr lang="en-US" dirty="0"/>
          </a:p>
        </p:txBody>
      </p:sp>
      <p:sp>
        <p:nvSpPr>
          <p:cNvPr id="9" name="Title 1"/>
          <p:cNvSpPr>
            <a:spLocks noGrp="1"/>
          </p:cNvSpPr>
          <p:nvPr>
            <p:ph type="title"/>
          </p:nvPr>
        </p:nvSpPr>
        <p:spPr>
          <a:xfrm>
            <a:off x="609600" y="255279"/>
            <a:ext cx="8839201" cy="381000"/>
          </a:xfrm>
          <a:prstGeom prst="rect">
            <a:avLst/>
          </a:prstGeom>
        </p:spPr>
        <p:txBody>
          <a:bodyPr/>
          <a:lstStyle>
            <a:lvl1pPr>
              <a:defRPr sz="3200" b="0">
                <a:latin typeface="Lubalin Book for IBM" charset="0"/>
                <a:ea typeface="Lubalin Book for IBM" charset="0"/>
                <a:cs typeface="Lubalin Book for IBM" charset="0"/>
              </a:defRPr>
            </a:lvl1pPr>
          </a:lstStyle>
          <a:p>
            <a:endParaRPr lang="en-US" dirty="0"/>
          </a:p>
        </p:txBody>
      </p:sp>
      <p:sp>
        <p:nvSpPr>
          <p:cNvPr id="7" name="Slide Number Placeholder 3"/>
          <p:cNvSpPr>
            <a:spLocks noGrp="1"/>
          </p:cNvSpPr>
          <p:nvPr>
            <p:ph type="sldNum" sz="quarter" idx="4"/>
          </p:nvPr>
        </p:nvSpPr>
        <p:spPr>
          <a:xfrm>
            <a:off x="9144000" y="6375401"/>
            <a:ext cx="27432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E1838BF8-4F5E-B441-8541-AD6DED993972}" type="slidenum">
              <a:rPr lang="en-US" smtClean="0">
                <a:solidFill>
                  <a:srgbClr val="FFFFFF">
                    <a:tint val="75000"/>
                  </a:srgbClr>
                </a:solidFill>
              </a:rPr>
              <a:pPr/>
              <a:t>‹#›</a:t>
            </a:fld>
            <a:endParaRPr lang="en-US" dirty="0">
              <a:solidFill>
                <a:srgbClr val="FFFFFF">
                  <a:tint val="75000"/>
                </a:srgbClr>
              </a:solidFill>
            </a:endParaRPr>
          </a:p>
        </p:txBody>
      </p:sp>
    </p:spTree>
    <p:extLst/>
  </p:cSld>
  <p:clrMapOvr>
    <a:masterClrMapping/>
  </p:clrMapOvr>
  <p:transition spd="med">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2_Cover Slide">
    <p:bg>
      <p:bgPr>
        <a:solidFill>
          <a:srgbClr val="FFFFFF"/>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159651" y="231648"/>
            <a:ext cx="3779520" cy="2133600"/>
          </a:xfrm>
        </p:spPr>
        <p:txBody>
          <a:bodyPr/>
          <a:lstStyle>
            <a:lvl1pPr marL="0" indent="0" algn="l">
              <a:spcBef>
                <a:spcPts val="0"/>
              </a:spcBef>
              <a:buNone/>
              <a:defRPr sz="2699" b="0" i="0">
                <a:solidFill>
                  <a:srgbClr val="5596E6"/>
                </a:solidFill>
                <a:latin typeface="Helvetica Neue Regular" charset="0"/>
                <a:cs typeface="Helvetica Neue Regular" charset="0"/>
              </a:defRPr>
            </a:lvl1pPr>
            <a:lvl2pPr marL="609006" indent="0" algn="ctr">
              <a:buNone/>
              <a:defRPr>
                <a:solidFill>
                  <a:schemeClr val="tx1">
                    <a:tint val="75000"/>
                  </a:schemeClr>
                </a:solidFill>
              </a:defRPr>
            </a:lvl2pPr>
            <a:lvl3pPr marL="1218012" indent="0" algn="ctr">
              <a:buNone/>
              <a:defRPr>
                <a:solidFill>
                  <a:schemeClr val="tx1">
                    <a:tint val="75000"/>
                  </a:schemeClr>
                </a:solidFill>
              </a:defRPr>
            </a:lvl3pPr>
            <a:lvl4pPr marL="1827017" indent="0" algn="ctr">
              <a:buNone/>
              <a:defRPr>
                <a:solidFill>
                  <a:schemeClr val="tx1">
                    <a:tint val="75000"/>
                  </a:schemeClr>
                </a:solidFill>
              </a:defRPr>
            </a:lvl4pPr>
            <a:lvl5pPr marL="2436022" indent="0" algn="ctr">
              <a:buNone/>
              <a:defRPr>
                <a:solidFill>
                  <a:schemeClr val="tx1">
                    <a:tint val="75000"/>
                  </a:schemeClr>
                </a:solidFill>
              </a:defRPr>
            </a:lvl5pPr>
            <a:lvl6pPr marL="3045029" indent="0" algn="ctr">
              <a:buNone/>
              <a:defRPr>
                <a:solidFill>
                  <a:schemeClr val="tx1">
                    <a:tint val="75000"/>
                  </a:schemeClr>
                </a:solidFill>
              </a:defRPr>
            </a:lvl6pPr>
            <a:lvl7pPr marL="3654035" indent="0" algn="ctr">
              <a:buNone/>
              <a:defRPr>
                <a:solidFill>
                  <a:schemeClr val="tx1">
                    <a:tint val="75000"/>
                  </a:schemeClr>
                </a:solidFill>
              </a:defRPr>
            </a:lvl7pPr>
            <a:lvl8pPr marL="4263040" indent="0" algn="ctr">
              <a:buNone/>
              <a:defRPr>
                <a:solidFill>
                  <a:schemeClr val="tx1">
                    <a:tint val="75000"/>
                  </a:schemeClr>
                </a:solidFill>
              </a:defRPr>
            </a:lvl8pPr>
            <a:lvl9pPr marL="4872046" indent="0" algn="ctr">
              <a:buNone/>
              <a:defRPr>
                <a:solidFill>
                  <a:schemeClr val="tx1">
                    <a:tint val="75000"/>
                  </a:schemeClr>
                </a:solidFill>
              </a:defRPr>
            </a:lvl9pPr>
          </a:lstStyle>
          <a:p>
            <a:r>
              <a:rPr lang="en-US" dirty="0"/>
              <a:t>Click to edit Master subtitle style</a:t>
            </a:r>
          </a:p>
        </p:txBody>
      </p:sp>
      <p:sp>
        <p:nvSpPr>
          <p:cNvPr id="11" name="Title 10"/>
          <p:cNvSpPr>
            <a:spLocks noGrp="1"/>
          </p:cNvSpPr>
          <p:nvPr>
            <p:ph type="title"/>
          </p:nvPr>
        </p:nvSpPr>
        <p:spPr>
          <a:xfrm>
            <a:off x="304800" y="231648"/>
            <a:ext cx="3779520" cy="2133600"/>
          </a:xfrm>
        </p:spPr>
        <p:txBody>
          <a:bodyPr/>
          <a:lstStyle>
            <a:lvl1pPr>
              <a:defRPr b="0" i="0">
                <a:solidFill>
                  <a:srgbClr val="5596E6"/>
                </a:solidFill>
                <a:latin typeface="Helvetica Neue Regular" charset="0"/>
                <a:cs typeface="Helvetica Neue Regular" charset="0"/>
              </a:defRPr>
            </a:lvl1pPr>
          </a:lstStyle>
          <a:p>
            <a:r>
              <a:rPr lang="en-US" dirty="0"/>
              <a:t>Click to edit Master title style</a:t>
            </a:r>
          </a:p>
        </p:txBody>
      </p:sp>
      <p:grpSp>
        <p:nvGrpSpPr>
          <p:cNvPr id="9" name="Group 8"/>
          <p:cNvGrpSpPr/>
          <p:nvPr userDrawn="1"/>
        </p:nvGrpSpPr>
        <p:grpSpPr>
          <a:xfrm>
            <a:off x="304800" y="-4233"/>
            <a:ext cx="11887200" cy="6858000"/>
            <a:chOff x="228600" y="-3175"/>
            <a:chExt cx="8915400" cy="5143500"/>
          </a:xfrm>
        </p:grpSpPr>
        <p:grpSp>
          <p:nvGrpSpPr>
            <p:cNvPr id="10" name="Group 9"/>
            <p:cNvGrpSpPr/>
            <p:nvPr/>
          </p:nvGrpSpPr>
          <p:grpSpPr>
            <a:xfrm>
              <a:off x="228600" y="2368296"/>
              <a:ext cx="914400" cy="2534793"/>
              <a:chOff x="228600" y="2368296"/>
              <a:chExt cx="914400" cy="2534793"/>
            </a:xfrm>
          </p:grpSpPr>
          <p:pic>
            <p:nvPicPr>
              <p:cNvPr id="13" name="Picture 12" descr="ibm_blu40.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8600" y="4710309"/>
                <a:ext cx="475489" cy="192780"/>
              </a:xfrm>
              <a:prstGeom prst="rect">
                <a:avLst/>
              </a:prstGeom>
            </p:spPr>
          </p:pic>
          <p:pic>
            <p:nvPicPr>
              <p:cNvPr id="14" name="Picture 13" descr="watson_blu40.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8600" y="2368296"/>
                <a:ext cx="914400" cy="193236"/>
              </a:xfrm>
              <a:prstGeom prst="rect">
                <a:avLst/>
              </a:prstGeom>
            </p:spPr>
          </p:pic>
        </p:grpSp>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82274" y="-3175"/>
              <a:ext cx="4661726" cy="5143500"/>
            </a:xfrm>
            <a:prstGeom prst="rect">
              <a:avLst/>
            </a:prstGeom>
          </p:spPr>
        </p:pic>
      </p:grpSp>
    </p:spTree>
    <p:extLst>
      <p:ext uri="{BB962C8B-B14F-4D97-AF65-F5344CB8AC3E}">
        <p14:creationId xmlns:p14="http://schemas.microsoft.com/office/powerpoint/2010/main" val="1174460464"/>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3_Cover Slide">
    <p:bg>
      <p:bgPr>
        <a:solidFill>
          <a:srgbClr val="FFFFFF"/>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159651" y="231648"/>
            <a:ext cx="3779520" cy="2133600"/>
          </a:xfrm>
        </p:spPr>
        <p:txBody>
          <a:bodyPr/>
          <a:lstStyle>
            <a:lvl1pPr marL="0" indent="0" algn="l">
              <a:spcBef>
                <a:spcPts val="0"/>
              </a:spcBef>
              <a:buNone/>
              <a:defRPr sz="2699" b="0" i="0">
                <a:solidFill>
                  <a:srgbClr val="01B4A1"/>
                </a:solidFill>
                <a:latin typeface="Helvetica Neue Regular" charset="0"/>
                <a:cs typeface="Helvetica Neue Regular" charset="0"/>
              </a:defRPr>
            </a:lvl1pPr>
            <a:lvl2pPr marL="609006" indent="0" algn="ctr">
              <a:buNone/>
              <a:defRPr>
                <a:solidFill>
                  <a:schemeClr val="tx1">
                    <a:tint val="75000"/>
                  </a:schemeClr>
                </a:solidFill>
              </a:defRPr>
            </a:lvl2pPr>
            <a:lvl3pPr marL="1218012" indent="0" algn="ctr">
              <a:buNone/>
              <a:defRPr>
                <a:solidFill>
                  <a:schemeClr val="tx1">
                    <a:tint val="75000"/>
                  </a:schemeClr>
                </a:solidFill>
              </a:defRPr>
            </a:lvl3pPr>
            <a:lvl4pPr marL="1827017" indent="0" algn="ctr">
              <a:buNone/>
              <a:defRPr>
                <a:solidFill>
                  <a:schemeClr val="tx1">
                    <a:tint val="75000"/>
                  </a:schemeClr>
                </a:solidFill>
              </a:defRPr>
            </a:lvl4pPr>
            <a:lvl5pPr marL="2436022" indent="0" algn="ctr">
              <a:buNone/>
              <a:defRPr>
                <a:solidFill>
                  <a:schemeClr val="tx1">
                    <a:tint val="75000"/>
                  </a:schemeClr>
                </a:solidFill>
              </a:defRPr>
            </a:lvl5pPr>
            <a:lvl6pPr marL="3045029" indent="0" algn="ctr">
              <a:buNone/>
              <a:defRPr>
                <a:solidFill>
                  <a:schemeClr val="tx1">
                    <a:tint val="75000"/>
                  </a:schemeClr>
                </a:solidFill>
              </a:defRPr>
            </a:lvl6pPr>
            <a:lvl7pPr marL="3654035" indent="0" algn="ctr">
              <a:buNone/>
              <a:defRPr>
                <a:solidFill>
                  <a:schemeClr val="tx1">
                    <a:tint val="75000"/>
                  </a:schemeClr>
                </a:solidFill>
              </a:defRPr>
            </a:lvl7pPr>
            <a:lvl8pPr marL="4263040" indent="0" algn="ctr">
              <a:buNone/>
              <a:defRPr>
                <a:solidFill>
                  <a:schemeClr val="tx1">
                    <a:tint val="75000"/>
                  </a:schemeClr>
                </a:solidFill>
              </a:defRPr>
            </a:lvl8pPr>
            <a:lvl9pPr marL="4872046" indent="0" algn="ctr">
              <a:buNone/>
              <a:defRPr>
                <a:solidFill>
                  <a:schemeClr val="tx1">
                    <a:tint val="75000"/>
                  </a:schemeClr>
                </a:solidFill>
              </a:defRPr>
            </a:lvl9pPr>
          </a:lstStyle>
          <a:p>
            <a:r>
              <a:rPr lang="en-US" dirty="0"/>
              <a:t>Click to edit Master subtitle style</a:t>
            </a:r>
          </a:p>
        </p:txBody>
      </p:sp>
      <p:sp>
        <p:nvSpPr>
          <p:cNvPr id="11" name="Title 10"/>
          <p:cNvSpPr>
            <a:spLocks noGrp="1"/>
          </p:cNvSpPr>
          <p:nvPr>
            <p:ph type="title"/>
          </p:nvPr>
        </p:nvSpPr>
        <p:spPr>
          <a:xfrm>
            <a:off x="304800" y="231648"/>
            <a:ext cx="3779520" cy="2133600"/>
          </a:xfrm>
        </p:spPr>
        <p:txBody>
          <a:bodyPr/>
          <a:lstStyle>
            <a:lvl1pPr>
              <a:defRPr b="0" i="0">
                <a:solidFill>
                  <a:srgbClr val="01B4A1"/>
                </a:solidFill>
                <a:latin typeface="Helvetica Neue Regular" charset="0"/>
                <a:cs typeface="Helvetica Neue Regular" charset="0"/>
              </a:defRPr>
            </a:lvl1pPr>
          </a:lstStyle>
          <a:p>
            <a:r>
              <a:rPr lang="en-US" dirty="0"/>
              <a:t>Click to edit Master title style</a:t>
            </a:r>
          </a:p>
        </p:txBody>
      </p:sp>
      <p:grpSp>
        <p:nvGrpSpPr>
          <p:cNvPr id="9" name="Group 8"/>
          <p:cNvGrpSpPr/>
          <p:nvPr userDrawn="1"/>
        </p:nvGrpSpPr>
        <p:grpSpPr>
          <a:xfrm>
            <a:off x="292608" y="1"/>
            <a:ext cx="11899392" cy="6858000"/>
            <a:chOff x="219456" y="0"/>
            <a:chExt cx="8924544" cy="5143500"/>
          </a:xfrm>
        </p:grpSpPr>
        <p:grpSp>
          <p:nvGrpSpPr>
            <p:cNvPr id="10" name="Group 9"/>
            <p:cNvGrpSpPr/>
            <p:nvPr/>
          </p:nvGrpSpPr>
          <p:grpSpPr>
            <a:xfrm>
              <a:off x="219456" y="2368296"/>
              <a:ext cx="923544" cy="2534793"/>
              <a:chOff x="219456" y="2368296"/>
              <a:chExt cx="923544" cy="2534793"/>
            </a:xfrm>
          </p:grpSpPr>
          <p:pic>
            <p:nvPicPr>
              <p:cNvPr id="13" name="Picture 12" descr="ibm_teal40.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9456" y="4706602"/>
                <a:ext cx="484632" cy="196487"/>
              </a:xfrm>
              <a:prstGeom prst="rect">
                <a:avLst/>
              </a:prstGeom>
            </p:spPr>
          </p:pic>
          <p:pic>
            <p:nvPicPr>
              <p:cNvPr id="14" name="Picture 13" descr="watson_teal40.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8600" y="2368296"/>
                <a:ext cx="914400" cy="193236"/>
              </a:xfrm>
              <a:prstGeom prst="rect">
                <a:avLst/>
              </a:prstGeom>
            </p:spPr>
          </p:pic>
        </p:grpSp>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82274" y="0"/>
              <a:ext cx="4661726" cy="5143500"/>
            </a:xfrm>
            <a:prstGeom prst="rect">
              <a:avLst/>
            </a:prstGeom>
          </p:spPr>
        </p:pic>
      </p:grpSp>
    </p:spTree>
    <p:extLst>
      <p:ext uri="{BB962C8B-B14F-4D97-AF65-F5344CB8AC3E}">
        <p14:creationId xmlns:p14="http://schemas.microsoft.com/office/powerpoint/2010/main" val="1505005440"/>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Divider">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9"/>
            <a:ext cx="5730240" cy="3048000"/>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solidFill>
                <a:srgbClr val="5A5A5A"/>
              </a:solidFill>
            </a:endParaRPr>
          </a:p>
        </p:txBody>
      </p:sp>
      <p:sp>
        <p:nvSpPr>
          <p:cNvPr id="4" name="Footer Placeholder 3"/>
          <p:cNvSpPr>
            <a:spLocks noGrp="1"/>
          </p:cNvSpPr>
          <p:nvPr>
            <p:ph type="ftr" sz="quarter" idx="11"/>
          </p:nvPr>
        </p:nvSpPr>
        <p:spPr/>
        <p:txBody>
          <a:bodyPr/>
          <a:lstStyle/>
          <a:p>
            <a:r>
              <a:rPr lang="de-DE" dirty="0" smtClean="0">
                <a:solidFill>
                  <a:srgbClr val="5A5A5A"/>
                </a:solidFill>
              </a:rPr>
              <a:t>© 2018 IBM Corporation</a:t>
            </a:r>
            <a:endParaRPr lang="de-DE" dirty="0">
              <a:solidFill>
                <a:srgbClr val="5A5A5A"/>
              </a:solidFill>
            </a:endParaRPr>
          </a:p>
        </p:txBody>
      </p:sp>
      <p:sp>
        <p:nvSpPr>
          <p:cNvPr id="5" name="Slide Number Placeholder 4"/>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dirty="0">
              <a:solidFill>
                <a:srgbClr val="5A5A5A"/>
              </a:solidFill>
            </a:endParaRPr>
          </a:p>
        </p:txBody>
      </p:sp>
    </p:spTree>
    <p:extLst>
      <p:ext uri="{BB962C8B-B14F-4D97-AF65-F5344CB8AC3E}">
        <p14:creationId xmlns:p14="http://schemas.microsoft.com/office/powerpoint/2010/main" val="3009843073"/>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5" y="1460413"/>
            <a:ext cx="11388513" cy="4322656"/>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10"/>
          </p:nvPr>
        </p:nvSpPr>
        <p:spPr/>
        <p:txBody>
          <a:bodyPr/>
          <a:lstStyle/>
          <a:p>
            <a:endParaRPr lang="en-US" dirty="0">
              <a:solidFill>
                <a:srgbClr val="5A5A5A"/>
              </a:solidFill>
            </a:endParaRPr>
          </a:p>
        </p:txBody>
      </p:sp>
      <p:sp>
        <p:nvSpPr>
          <p:cNvPr id="5" name="Footer Placeholder 4"/>
          <p:cNvSpPr>
            <a:spLocks noGrp="1"/>
          </p:cNvSpPr>
          <p:nvPr>
            <p:ph type="ftr" sz="quarter" idx="11"/>
          </p:nvPr>
        </p:nvSpPr>
        <p:spPr/>
        <p:txBody>
          <a:bodyPr/>
          <a:lstStyle/>
          <a:p>
            <a:r>
              <a:rPr lang="en-US" dirty="0" smtClean="0">
                <a:solidFill>
                  <a:srgbClr val="5A5A5A"/>
                </a:solidFill>
              </a:rPr>
              <a:t>© 2018 IBM Corporation</a:t>
            </a:r>
            <a:endParaRPr lang="en-US" dirty="0">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dirty="0">
              <a:solidFill>
                <a:srgbClr val="5A5A5A"/>
              </a:solidFill>
            </a:endParaRPr>
          </a:p>
        </p:txBody>
      </p:sp>
      <p:sp>
        <p:nvSpPr>
          <p:cNvPr id="7" name="Title 6"/>
          <p:cNvSpPr>
            <a:spLocks noGrp="1"/>
          </p:cNvSpPr>
          <p:nvPr>
            <p:ph type="title"/>
          </p:nvPr>
        </p:nvSpPr>
        <p:spPr>
          <a:xfrm>
            <a:off x="304805" y="231649"/>
            <a:ext cx="5966369" cy="1219200"/>
          </a:xfrm>
        </p:spPr>
        <p:txBody>
          <a:bodyPr/>
          <a:lstStyle/>
          <a:p>
            <a:r>
              <a:rPr lang="en-US" noProof="0"/>
              <a:t>Click to edit Master title style</a:t>
            </a:r>
          </a:p>
        </p:txBody>
      </p:sp>
    </p:spTree>
    <p:extLst>
      <p:ext uri="{BB962C8B-B14F-4D97-AF65-F5344CB8AC3E}">
        <p14:creationId xmlns:p14="http://schemas.microsoft.com/office/powerpoint/2010/main" val="74522225"/>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463040"/>
            <a:ext cx="566928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srgbClr val="5A5A5A"/>
              </a:solidFill>
            </a:endParaRPr>
          </a:p>
        </p:txBody>
      </p:sp>
      <p:sp>
        <p:nvSpPr>
          <p:cNvPr id="5" name="Footer Placeholder 4"/>
          <p:cNvSpPr>
            <a:spLocks noGrp="1"/>
          </p:cNvSpPr>
          <p:nvPr>
            <p:ph type="ftr" sz="quarter" idx="11"/>
          </p:nvPr>
        </p:nvSpPr>
        <p:spPr/>
        <p:txBody>
          <a:bodyPr/>
          <a:lstStyle/>
          <a:p>
            <a:r>
              <a:rPr lang="de-DE" dirty="0" smtClean="0">
                <a:solidFill>
                  <a:srgbClr val="5A5A5A"/>
                </a:solidFill>
              </a:rPr>
              <a:t>© 2018 IBM Corporation</a:t>
            </a:r>
            <a:endParaRPr lang="en-US" dirty="0">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dirty="0">
              <a:solidFill>
                <a:srgbClr val="5A5A5A"/>
              </a:solidFill>
            </a:endParaRPr>
          </a:p>
        </p:txBody>
      </p:sp>
      <p:sp>
        <p:nvSpPr>
          <p:cNvPr id="7" name="Title 6"/>
          <p:cNvSpPr>
            <a:spLocks noGrp="1"/>
          </p:cNvSpPr>
          <p:nvPr>
            <p:ph type="title"/>
          </p:nvPr>
        </p:nvSpPr>
        <p:spPr>
          <a:xfrm>
            <a:off x="304805" y="231649"/>
            <a:ext cx="5966369" cy="1219200"/>
          </a:xfrm>
        </p:spPr>
        <p:txBody>
          <a:bodyPr/>
          <a:lstStyle/>
          <a:p>
            <a:r>
              <a:rPr lang="en-US" dirty="0"/>
              <a:t>Click to edit Master title style</a:t>
            </a:r>
          </a:p>
        </p:txBody>
      </p:sp>
      <p:sp>
        <p:nvSpPr>
          <p:cNvPr id="9" name="Content Placeholder 2"/>
          <p:cNvSpPr>
            <a:spLocks noGrp="1"/>
          </p:cNvSpPr>
          <p:nvPr>
            <p:ph idx="14"/>
          </p:nvPr>
        </p:nvSpPr>
        <p:spPr>
          <a:xfrm>
            <a:off x="6091724" y="1463040"/>
            <a:ext cx="566928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6119428"/>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 (abov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463040"/>
            <a:ext cx="377952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srgbClr val="5A5A5A"/>
              </a:solidFill>
            </a:endParaRPr>
          </a:p>
        </p:txBody>
      </p:sp>
      <p:sp>
        <p:nvSpPr>
          <p:cNvPr id="5" name="Footer Placeholder 4"/>
          <p:cNvSpPr>
            <a:spLocks noGrp="1"/>
          </p:cNvSpPr>
          <p:nvPr>
            <p:ph type="ftr" sz="quarter" idx="11"/>
          </p:nvPr>
        </p:nvSpPr>
        <p:spPr/>
        <p:txBody>
          <a:bodyPr/>
          <a:lstStyle/>
          <a:p>
            <a:r>
              <a:rPr lang="de-DE" dirty="0" smtClean="0">
                <a:solidFill>
                  <a:srgbClr val="5A5A5A"/>
                </a:solidFill>
              </a:rPr>
              <a:t>© 2018 IBM Corporation</a:t>
            </a:r>
            <a:endParaRPr lang="en-US" dirty="0">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dirty="0">
              <a:solidFill>
                <a:srgbClr val="5A5A5A"/>
              </a:solidFill>
            </a:endParaRPr>
          </a:p>
        </p:txBody>
      </p:sp>
      <p:sp>
        <p:nvSpPr>
          <p:cNvPr id="7" name="Title 6"/>
          <p:cNvSpPr>
            <a:spLocks noGrp="1"/>
          </p:cNvSpPr>
          <p:nvPr>
            <p:ph type="title"/>
          </p:nvPr>
        </p:nvSpPr>
        <p:spPr>
          <a:xfrm>
            <a:off x="304805" y="231649"/>
            <a:ext cx="5966369" cy="1219200"/>
          </a:xfrm>
        </p:spPr>
        <p:txBody>
          <a:bodyPr/>
          <a:lstStyle/>
          <a:p>
            <a:r>
              <a:rPr lang="en-US" dirty="0"/>
              <a:t>Click to edit Master title style</a:t>
            </a:r>
          </a:p>
        </p:txBody>
      </p:sp>
      <p:sp>
        <p:nvSpPr>
          <p:cNvPr id="8" name="Content Placeholder 2"/>
          <p:cNvSpPr>
            <a:spLocks noGrp="1"/>
          </p:cNvSpPr>
          <p:nvPr>
            <p:ph idx="13"/>
          </p:nvPr>
        </p:nvSpPr>
        <p:spPr>
          <a:xfrm>
            <a:off x="8025536" y="1463040"/>
            <a:ext cx="377952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4168935" y="1463040"/>
            <a:ext cx="377952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69692507"/>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above) + content (4-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463040"/>
            <a:ext cx="28041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srgbClr val="5A5A5A"/>
              </a:solidFill>
            </a:endParaRPr>
          </a:p>
        </p:txBody>
      </p:sp>
      <p:sp>
        <p:nvSpPr>
          <p:cNvPr id="5" name="Footer Placeholder 4"/>
          <p:cNvSpPr>
            <a:spLocks noGrp="1"/>
          </p:cNvSpPr>
          <p:nvPr>
            <p:ph type="ftr" sz="quarter" idx="11"/>
          </p:nvPr>
        </p:nvSpPr>
        <p:spPr/>
        <p:txBody>
          <a:bodyPr/>
          <a:lstStyle/>
          <a:p>
            <a:r>
              <a:rPr lang="de-DE" dirty="0" smtClean="0">
                <a:solidFill>
                  <a:srgbClr val="5A5A5A"/>
                </a:solidFill>
              </a:rPr>
              <a:t>© 2018 IBM Corporation</a:t>
            </a:r>
            <a:endParaRPr lang="en-US" dirty="0">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dirty="0">
              <a:solidFill>
                <a:srgbClr val="5A5A5A"/>
              </a:solidFill>
            </a:endParaRPr>
          </a:p>
        </p:txBody>
      </p:sp>
      <p:sp>
        <p:nvSpPr>
          <p:cNvPr id="7" name="Title 6"/>
          <p:cNvSpPr>
            <a:spLocks noGrp="1"/>
          </p:cNvSpPr>
          <p:nvPr>
            <p:ph type="title"/>
          </p:nvPr>
        </p:nvSpPr>
        <p:spPr>
          <a:xfrm>
            <a:off x="304805" y="231649"/>
            <a:ext cx="5966369" cy="1219200"/>
          </a:xfrm>
        </p:spPr>
        <p:txBody>
          <a:bodyPr/>
          <a:lstStyle/>
          <a:p>
            <a:r>
              <a:rPr lang="en-US" dirty="0"/>
              <a:t>Click to edit Master title style</a:t>
            </a:r>
          </a:p>
        </p:txBody>
      </p:sp>
      <p:sp>
        <p:nvSpPr>
          <p:cNvPr id="8" name="Content Placeholder 2"/>
          <p:cNvSpPr>
            <a:spLocks noGrp="1"/>
          </p:cNvSpPr>
          <p:nvPr>
            <p:ph idx="13"/>
          </p:nvPr>
        </p:nvSpPr>
        <p:spPr>
          <a:xfrm>
            <a:off x="6084933" y="1463040"/>
            <a:ext cx="28041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3217256" y="1463040"/>
            <a:ext cx="28041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5"/>
          </p:nvPr>
        </p:nvSpPr>
        <p:spPr>
          <a:xfrm>
            <a:off x="8972075" y="1463040"/>
            <a:ext cx="28041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35645780"/>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itle (above) + blank">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dirty="0">
              <a:solidFill>
                <a:srgbClr val="5A5A5A"/>
              </a:solidFill>
            </a:endParaRPr>
          </a:p>
        </p:txBody>
      </p:sp>
      <p:sp>
        <p:nvSpPr>
          <p:cNvPr id="5" name="Footer Placeholder 4"/>
          <p:cNvSpPr>
            <a:spLocks noGrp="1"/>
          </p:cNvSpPr>
          <p:nvPr>
            <p:ph type="ftr" sz="quarter" idx="11"/>
          </p:nvPr>
        </p:nvSpPr>
        <p:spPr/>
        <p:txBody>
          <a:bodyPr/>
          <a:lstStyle/>
          <a:p>
            <a:r>
              <a:rPr lang="de-DE" dirty="0" smtClean="0">
                <a:solidFill>
                  <a:srgbClr val="5A5A5A"/>
                </a:solidFill>
              </a:rPr>
              <a:t>© 2018 IBM Corporation</a:t>
            </a:r>
            <a:endParaRPr lang="en-US" dirty="0">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dirty="0">
              <a:solidFill>
                <a:srgbClr val="5A5A5A"/>
              </a:solidFill>
            </a:endParaRPr>
          </a:p>
        </p:txBody>
      </p:sp>
      <p:sp>
        <p:nvSpPr>
          <p:cNvPr id="7" name="Title 6"/>
          <p:cNvSpPr>
            <a:spLocks noGrp="1"/>
          </p:cNvSpPr>
          <p:nvPr>
            <p:ph type="title"/>
          </p:nvPr>
        </p:nvSpPr>
        <p:spPr>
          <a:xfrm>
            <a:off x="304805" y="231649"/>
            <a:ext cx="5966369" cy="1219200"/>
          </a:xfrm>
        </p:spPr>
        <p:txBody>
          <a:bodyPr/>
          <a:lstStyle/>
          <a:p>
            <a:r>
              <a:rPr lang="en-US" dirty="0"/>
              <a:t>Click to edit Master title style</a:t>
            </a:r>
          </a:p>
        </p:txBody>
      </p:sp>
    </p:spTree>
    <p:extLst>
      <p:ext uri="{BB962C8B-B14F-4D97-AF65-F5344CB8AC3E}">
        <p14:creationId xmlns:p14="http://schemas.microsoft.com/office/powerpoint/2010/main" val="840422645"/>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1_Title (above) + blank">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dirty="0">
              <a:solidFill>
                <a:srgbClr val="5A5A5A"/>
              </a:solidFill>
            </a:endParaRPr>
          </a:p>
        </p:txBody>
      </p:sp>
      <p:sp>
        <p:nvSpPr>
          <p:cNvPr id="5" name="Footer Placeholder 4"/>
          <p:cNvSpPr>
            <a:spLocks noGrp="1"/>
          </p:cNvSpPr>
          <p:nvPr>
            <p:ph type="ftr" sz="quarter" idx="11"/>
          </p:nvPr>
        </p:nvSpPr>
        <p:spPr/>
        <p:txBody>
          <a:bodyPr/>
          <a:lstStyle/>
          <a:p>
            <a:r>
              <a:rPr lang="de-DE" dirty="0" smtClean="0">
                <a:solidFill>
                  <a:srgbClr val="5A5A5A"/>
                </a:solidFill>
              </a:rPr>
              <a:t>© 2018 IBM Corporation</a:t>
            </a:r>
            <a:endParaRPr lang="en-US" dirty="0">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dirty="0">
              <a:solidFill>
                <a:srgbClr val="5A5A5A"/>
              </a:solidFill>
            </a:endParaRPr>
          </a:p>
        </p:txBody>
      </p:sp>
    </p:spTree>
    <p:extLst>
      <p:ext uri="{BB962C8B-B14F-4D97-AF65-F5344CB8AC3E}">
        <p14:creationId xmlns:p14="http://schemas.microsoft.com/office/powerpoint/2010/main" val="4002207060"/>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type="obj" preserve="1">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2804160" cy="5791200"/>
          </a:xfrm>
        </p:spPr>
        <p:txBody>
          <a:bodyPr/>
          <a:lstStyle/>
          <a:p>
            <a:r>
              <a:rPr lang="en-US" dirty="0"/>
              <a:t>Click to edit Master title style</a:t>
            </a:r>
          </a:p>
        </p:txBody>
      </p:sp>
      <p:sp>
        <p:nvSpPr>
          <p:cNvPr id="3" name="Content Placeholder 2"/>
          <p:cNvSpPr>
            <a:spLocks noGrp="1"/>
          </p:cNvSpPr>
          <p:nvPr>
            <p:ph idx="1"/>
          </p:nvPr>
        </p:nvSpPr>
        <p:spPr>
          <a:xfrm>
            <a:off x="3218691" y="231648"/>
            <a:ext cx="8502548"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srgbClr val="5A5A5A"/>
              </a:solidFill>
            </a:endParaRPr>
          </a:p>
        </p:txBody>
      </p:sp>
      <p:sp>
        <p:nvSpPr>
          <p:cNvPr id="5" name="Footer Placeholder 4"/>
          <p:cNvSpPr>
            <a:spLocks noGrp="1"/>
          </p:cNvSpPr>
          <p:nvPr>
            <p:ph type="ftr" sz="quarter" idx="11"/>
          </p:nvPr>
        </p:nvSpPr>
        <p:spPr/>
        <p:txBody>
          <a:bodyPr/>
          <a:lstStyle/>
          <a:p>
            <a:r>
              <a:rPr lang="de-DE" dirty="0" smtClean="0">
                <a:solidFill>
                  <a:srgbClr val="5A5A5A"/>
                </a:solidFill>
              </a:rPr>
              <a:t>© 2018 IBM Corporation</a:t>
            </a:r>
            <a:endParaRPr lang="en-US" dirty="0">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dirty="0">
              <a:solidFill>
                <a:srgbClr val="5A5A5A"/>
              </a:solidFill>
            </a:endParaRPr>
          </a:p>
        </p:txBody>
      </p:sp>
    </p:spTree>
    <p:extLst>
      <p:ext uri="{BB962C8B-B14F-4D97-AF65-F5344CB8AC3E}">
        <p14:creationId xmlns:p14="http://schemas.microsoft.com/office/powerpoint/2010/main" val="18755001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bove) + content (4-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463040"/>
            <a:ext cx="28041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9476741" y="6291072"/>
            <a:ext cx="2412576" cy="268224"/>
          </a:xfrm>
          <a:prstGeom prst="rect">
            <a:avLst/>
          </a:prstGeom>
        </p:spPr>
        <p:txBody>
          <a:bodyPr/>
          <a:lstStyle/>
          <a:p>
            <a:pPr defTabSz="914377"/>
            <a:endParaRPr lang="en-US" dirty="0">
              <a:solidFill>
                <a:srgbClr val="000000"/>
              </a:solidFill>
            </a:endParaRPr>
          </a:p>
        </p:txBody>
      </p:sp>
      <p:sp>
        <p:nvSpPr>
          <p:cNvPr id="5" name="Footer Placeholder 4"/>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000000"/>
                </a:solidFill>
              </a:rPr>
              <a:pPr/>
              <a:t>‹#›</a:t>
            </a:fld>
            <a:endParaRPr lang="en-US" dirty="0">
              <a:solidFill>
                <a:srgbClr val="000000"/>
              </a:solidFill>
            </a:endParaRPr>
          </a:p>
        </p:txBody>
      </p:sp>
      <p:sp>
        <p:nvSpPr>
          <p:cNvPr id="7" name="Title 6"/>
          <p:cNvSpPr>
            <a:spLocks noGrp="1"/>
          </p:cNvSpPr>
          <p:nvPr>
            <p:ph type="title"/>
          </p:nvPr>
        </p:nvSpPr>
        <p:spPr>
          <a:xfrm>
            <a:off x="304801" y="231648"/>
            <a:ext cx="5966369" cy="1219200"/>
          </a:xfrm>
        </p:spPr>
        <p:txBody>
          <a:bodyPr/>
          <a:lstStyle/>
          <a:p>
            <a:r>
              <a:rPr lang="en-US" dirty="0"/>
              <a:t>Click to edit Master title style</a:t>
            </a:r>
          </a:p>
        </p:txBody>
      </p:sp>
      <p:sp>
        <p:nvSpPr>
          <p:cNvPr id="8" name="Content Placeholder 2"/>
          <p:cNvSpPr>
            <a:spLocks noGrp="1"/>
          </p:cNvSpPr>
          <p:nvPr>
            <p:ph idx="13"/>
          </p:nvPr>
        </p:nvSpPr>
        <p:spPr>
          <a:xfrm>
            <a:off x="6084933" y="1463040"/>
            <a:ext cx="28041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3217256" y="1463040"/>
            <a:ext cx="28041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5"/>
          </p:nvPr>
        </p:nvSpPr>
        <p:spPr>
          <a:xfrm>
            <a:off x="8972075" y="1463040"/>
            <a:ext cx="28041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1/4)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2804160" cy="5791200"/>
          </a:xfrm>
        </p:spPr>
        <p:txBody>
          <a:bodyPr/>
          <a:lstStyle/>
          <a:p>
            <a:r>
              <a:rPr lang="en-US" dirty="0"/>
              <a:t>Click to edit Master title style</a:t>
            </a:r>
          </a:p>
        </p:txBody>
      </p:sp>
      <p:sp>
        <p:nvSpPr>
          <p:cNvPr id="3" name="Content Placeholder 2"/>
          <p:cNvSpPr>
            <a:spLocks noGrp="1"/>
          </p:cNvSpPr>
          <p:nvPr>
            <p:ph idx="1"/>
          </p:nvPr>
        </p:nvSpPr>
        <p:spPr>
          <a:xfrm>
            <a:off x="3218688" y="231648"/>
            <a:ext cx="4206240" cy="5791200"/>
          </a:xfrm>
        </p:spPr>
        <p:txBody>
          <a:bodyPr r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srgbClr val="5A5A5A"/>
              </a:solidFill>
            </a:endParaRPr>
          </a:p>
        </p:txBody>
      </p:sp>
      <p:sp>
        <p:nvSpPr>
          <p:cNvPr id="5" name="Footer Placeholder 4"/>
          <p:cNvSpPr>
            <a:spLocks noGrp="1"/>
          </p:cNvSpPr>
          <p:nvPr>
            <p:ph type="ftr" sz="quarter" idx="11"/>
          </p:nvPr>
        </p:nvSpPr>
        <p:spPr/>
        <p:txBody>
          <a:bodyPr/>
          <a:lstStyle/>
          <a:p>
            <a:r>
              <a:rPr lang="de-DE" dirty="0" smtClean="0">
                <a:solidFill>
                  <a:srgbClr val="5A5A5A"/>
                </a:solidFill>
              </a:rPr>
              <a:t>© 2018 IBM Corporation</a:t>
            </a:r>
            <a:endParaRPr lang="en-US" dirty="0">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dirty="0">
              <a:solidFill>
                <a:srgbClr val="5A5A5A"/>
              </a:solidFill>
            </a:endParaRPr>
          </a:p>
        </p:txBody>
      </p:sp>
      <p:sp>
        <p:nvSpPr>
          <p:cNvPr id="8" name="Content Placeholder 2"/>
          <p:cNvSpPr>
            <a:spLocks noGrp="1"/>
          </p:cNvSpPr>
          <p:nvPr>
            <p:ph idx="14"/>
          </p:nvPr>
        </p:nvSpPr>
        <p:spPr>
          <a:xfrm>
            <a:off x="7552267" y="231648"/>
            <a:ext cx="4206240" cy="5791200"/>
          </a:xfrm>
        </p:spPr>
        <p:txBody>
          <a:bodyPr r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4236297"/>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1/4) + content (3-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2804160" cy="5791200"/>
          </a:xfrm>
        </p:spPr>
        <p:txBody>
          <a:bodyPr/>
          <a:lstStyle/>
          <a:p>
            <a:r>
              <a:rPr lang="en-US" dirty="0"/>
              <a:t>Click to edit Master title style</a:t>
            </a:r>
          </a:p>
        </p:txBody>
      </p:sp>
      <p:sp>
        <p:nvSpPr>
          <p:cNvPr id="3" name="Content Placeholder 2"/>
          <p:cNvSpPr>
            <a:spLocks noGrp="1"/>
          </p:cNvSpPr>
          <p:nvPr>
            <p:ph idx="1"/>
          </p:nvPr>
        </p:nvSpPr>
        <p:spPr>
          <a:xfrm>
            <a:off x="3218688" y="243839"/>
            <a:ext cx="2804160" cy="5767527"/>
          </a:xfrm>
        </p:spPr>
        <p:txBody>
          <a:bodyPr rIns="0"/>
          <a:lstStyle>
            <a:lvl1pPr>
              <a:defRPr sz="2099"/>
            </a:lvl1pPr>
            <a:lvl2pPr>
              <a:defRPr sz="2099"/>
            </a:lvl2pPr>
            <a:lvl3pPr>
              <a:defRPr sz="2099"/>
            </a:lvl3pPr>
            <a:lvl4pPr>
              <a:defRPr sz="2099"/>
            </a:lvl4pPr>
            <a:lvl5pPr>
              <a:defRPr sz="20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srgbClr val="5A5A5A"/>
              </a:solidFill>
            </a:endParaRPr>
          </a:p>
        </p:txBody>
      </p:sp>
      <p:sp>
        <p:nvSpPr>
          <p:cNvPr id="5" name="Footer Placeholder 4"/>
          <p:cNvSpPr>
            <a:spLocks noGrp="1"/>
          </p:cNvSpPr>
          <p:nvPr>
            <p:ph type="ftr" sz="quarter" idx="11"/>
          </p:nvPr>
        </p:nvSpPr>
        <p:spPr/>
        <p:txBody>
          <a:bodyPr/>
          <a:lstStyle/>
          <a:p>
            <a:r>
              <a:rPr lang="de-DE" dirty="0" smtClean="0">
                <a:solidFill>
                  <a:srgbClr val="5A5A5A"/>
                </a:solidFill>
              </a:rPr>
              <a:t>© 2018 IBM Corporation</a:t>
            </a:r>
            <a:endParaRPr lang="en-US" dirty="0">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dirty="0">
              <a:solidFill>
                <a:srgbClr val="5A5A5A"/>
              </a:solidFill>
            </a:endParaRPr>
          </a:p>
        </p:txBody>
      </p:sp>
      <p:sp>
        <p:nvSpPr>
          <p:cNvPr id="8" name="Content Placeholder 2"/>
          <p:cNvSpPr>
            <a:spLocks noGrp="1"/>
          </p:cNvSpPr>
          <p:nvPr>
            <p:ph idx="14"/>
          </p:nvPr>
        </p:nvSpPr>
        <p:spPr>
          <a:xfrm>
            <a:off x="6098929" y="243839"/>
            <a:ext cx="2804160" cy="5767527"/>
          </a:xfrm>
        </p:spPr>
        <p:txBody>
          <a:bodyPr rIns="0"/>
          <a:lstStyle>
            <a:lvl1pPr>
              <a:defRPr sz="2099"/>
            </a:lvl1pPr>
            <a:lvl2pPr>
              <a:defRPr sz="2099"/>
            </a:lvl2pPr>
            <a:lvl3pPr>
              <a:defRPr sz="2099"/>
            </a:lvl3pPr>
            <a:lvl4pPr>
              <a:defRPr sz="2099"/>
            </a:lvl4pPr>
            <a:lvl5pPr>
              <a:defRPr sz="20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p:nvPr>
        </p:nvSpPr>
        <p:spPr>
          <a:xfrm>
            <a:off x="8986485" y="243839"/>
            <a:ext cx="2804160" cy="5767527"/>
          </a:xfrm>
        </p:spPr>
        <p:txBody>
          <a:bodyPr rIns="0"/>
          <a:lstStyle>
            <a:lvl1pPr>
              <a:defRPr sz="2099"/>
            </a:lvl1pPr>
            <a:lvl2pPr>
              <a:defRPr sz="2099"/>
            </a:lvl2pPr>
            <a:lvl3pPr>
              <a:defRPr sz="2099"/>
            </a:lvl3pPr>
            <a:lvl4pPr>
              <a:defRPr sz="2099"/>
            </a:lvl4pPr>
            <a:lvl5pPr>
              <a:defRPr sz="20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4516901"/>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itle (1/4) + content (8-graphs)">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8688" y="244749"/>
            <a:ext cx="2804160" cy="2438401"/>
          </a:xfrm>
        </p:spPr>
        <p:txBody>
          <a:bodyPr rIns="0"/>
          <a:lstStyle>
            <a:lvl1pPr>
              <a:defRPr sz="2099"/>
            </a:lvl1pPr>
            <a:lvl2pPr>
              <a:defRPr sz="1599"/>
            </a:lvl2pPr>
            <a:lvl3pPr>
              <a:defRPr sz="1599"/>
            </a:lvl3pPr>
            <a:lvl4pPr>
              <a:defRPr sz="1599"/>
            </a:lvl4pPr>
            <a:lvl5pPr>
              <a:defRPr sz="15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6096000" y="244749"/>
            <a:ext cx="2804160" cy="2438401"/>
          </a:xfrm>
        </p:spPr>
        <p:txBody>
          <a:bodyPr rIns="0"/>
          <a:lstStyle>
            <a:lvl1pPr>
              <a:defRPr sz="2099"/>
            </a:lvl1pPr>
            <a:lvl2pPr>
              <a:defRPr sz="1599"/>
            </a:lvl2pPr>
            <a:lvl3pPr>
              <a:defRPr sz="1599"/>
            </a:lvl3pPr>
            <a:lvl4pPr>
              <a:defRPr sz="1599"/>
            </a:lvl4pPr>
            <a:lvl5pPr>
              <a:defRPr sz="15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8985504" y="244749"/>
            <a:ext cx="2804160" cy="2438401"/>
          </a:xfrm>
        </p:spPr>
        <p:txBody>
          <a:bodyPr rIns="0"/>
          <a:lstStyle>
            <a:lvl1pPr>
              <a:defRPr sz="2099"/>
            </a:lvl1pPr>
            <a:lvl2pPr>
              <a:defRPr sz="1599"/>
            </a:lvl2pPr>
            <a:lvl3pPr>
              <a:defRPr sz="1599"/>
            </a:lvl3pPr>
            <a:lvl4pPr>
              <a:defRPr sz="1599"/>
            </a:lvl4pPr>
            <a:lvl5pPr>
              <a:defRPr sz="15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6"/>
          </p:nvPr>
        </p:nvSpPr>
        <p:spPr>
          <a:xfrm>
            <a:off x="3218688" y="3169921"/>
            <a:ext cx="2804160" cy="2438401"/>
          </a:xfrm>
        </p:spPr>
        <p:txBody>
          <a:bodyPr rIns="0"/>
          <a:lstStyle>
            <a:lvl1pPr>
              <a:defRPr sz="2099"/>
            </a:lvl1pPr>
            <a:lvl2pPr>
              <a:defRPr sz="1599"/>
            </a:lvl2pPr>
            <a:lvl3pPr>
              <a:defRPr sz="1599"/>
            </a:lvl3pPr>
            <a:lvl4pPr>
              <a:defRPr sz="1599"/>
            </a:lvl4pPr>
            <a:lvl5pPr>
              <a:defRPr sz="15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7"/>
          </p:nvPr>
        </p:nvSpPr>
        <p:spPr>
          <a:xfrm>
            <a:off x="6096000" y="3169921"/>
            <a:ext cx="2804160" cy="2438401"/>
          </a:xfrm>
        </p:spPr>
        <p:txBody>
          <a:bodyPr rIns="0"/>
          <a:lstStyle>
            <a:lvl1pPr>
              <a:defRPr sz="2099"/>
            </a:lvl1pPr>
            <a:lvl2pPr>
              <a:defRPr sz="1599"/>
            </a:lvl2pPr>
            <a:lvl3pPr>
              <a:defRPr sz="1599"/>
            </a:lvl3pPr>
            <a:lvl4pPr>
              <a:defRPr sz="1599"/>
            </a:lvl4pPr>
            <a:lvl5pPr>
              <a:defRPr sz="15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8"/>
          </p:nvPr>
        </p:nvSpPr>
        <p:spPr>
          <a:xfrm>
            <a:off x="8985504" y="3169921"/>
            <a:ext cx="2804160" cy="2438401"/>
          </a:xfrm>
        </p:spPr>
        <p:txBody>
          <a:bodyPr rIns="0"/>
          <a:lstStyle>
            <a:lvl1pPr>
              <a:defRPr sz="2099"/>
            </a:lvl1pPr>
            <a:lvl2pPr>
              <a:defRPr sz="1599"/>
            </a:lvl2pPr>
            <a:lvl3pPr>
              <a:defRPr sz="1599"/>
            </a:lvl3pPr>
            <a:lvl4pPr>
              <a:defRPr sz="1599"/>
            </a:lvl4pPr>
            <a:lvl5pPr>
              <a:defRPr sz="15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304800" y="231648"/>
            <a:ext cx="2804160" cy="5791200"/>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solidFill>
                <a:srgbClr val="5A5A5A"/>
              </a:solidFill>
            </a:endParaRPr>
          </a:p>
        </p:txBody>
      </p:sp>
      <p:sp>
        <p:nvSpPr>
          <p:cNvPr id="5" name="Footer Placeholder 4"/>
          <p:cNvSpPr>
            <a:spLocks noGrp="1"/>
          </p:cNvSpPr>
          <p:nvPr>
            <p:ph type="ftr" sz="quarter" idx="11"/>
          </p:nvPr>
        </p:nvSpPr>
        <p:spPr/>
        <p:txBody>
          <a:bodyPr/>
          <a:lstStyle/>
          <a:p>
            <a:r>
              <a:rPr lang="de-DE" dirty="0" smtClean="0">
                <a:solidFill>
                  <a:srgbClr val="5A5A5A"/>
                </a:solidFill>
              </a:rPr>
              <a:t>© 2018 IBM Corporation</a:t>
            </a:r>
            <a:endParaRPr lang="en-US" dirty="0">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dirty="0">
              <a:solidFill>
                <a:srgbClr val="5A5A5A"/>
              </a:solidFill>
            </a:endParaRPr>
          </a:p>
        </p:txBody>
      </p:sp>
      <p:sp>
        <p:nvSpPr>
          <p:cNvPr id="26" name="Text Placeholder 25"/>
          <p:cNvSpPr>
            <a:spLocks noGrp="1"/>
          </p:cNvSpPr>
          <p:nvPr>
            <p:ph type="body" sz="quarter" idx="20"/>
          </p:nvPr>
        </p:nvSpPr>
        <p:spPr>
          <a:xfrm>
            <a:off x="3218688" y="2621283"/>
            <a:ext cx="2804160" cy="609599"/>
          </a:xfrm>
        </p:spPr>
        <p:txBody>
          <a:bodyPr/>
          <a:lstStyle>
            <a:lvl1pPr>
              <a:defRPr sz="1599"/>
            </a:lvl1pPr>
            <a:lvl2pPr>
              <a:defRPr sz="1599"/>
            </a:lvl2pPr>
            <a:lvl3pPr>
              <a:defRPr sz="1599"/>
            </a:lvl3pPr>
            <a:lvl4pPr>
              <a:defRPr sz="1599"/>
            </a:lvl4pPr>
            <a:lvl5pPr>
              <a:defRPr sz="15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 Placeholder 25"/>
          <p:cNvSpPr>
            <a:spLocks noGrp="1"/>
          </p:cNvSpPr>
          <p:nvPr>
            <p:ph type="body" sz="quarter" idx="21"/>
          </p:nvPr>
        </p:nvSpPr>
        <p:spPr>
          <a:xfrm>
            <a:off x="6096000" y="2621283"/>
            <a:ext cx="2804160" cy="609599"/>
          </a:xfrm>
        </p:spPr>
        <p:txBody>
          <a:bodyPr/>
          <a:lstStyle>
            <a:lvl1pPr>
              <a:defRPr sz="1599"/>
            </a:lvl1pPr>
            <a:lvl2pPr>
              <a:defRPr sz="1599"/>
            </a:lvl2pPr>
            <a:lvl3pPr>
              <a:defRPr sz="1599"/>
            </a:lvl3pPr>
            <a:lvl4pPr>
              <a:defRPr sz="1599"/>
            </a:lvl4pPr>
            <a:lvl5pPr>
              <a:defRPr sz="15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25"/>
          <p:cNvSpPr>
            <a:spLocks noGrp="1"/>
          </p:cNvSpPr>
          <p:nvPr>
            <p:ph type="body" sz="quarter" idx="22"/>
          </p:nvPr>
        </p:nvSpPr>
        <p:spPr>
          <a:xfrm>
            <a:off x="8985504" y="2621283"/>
            <a:ext cx="2804160" cy="609599"/>
          </a:xfrm>
        </p:spPr>
        <p:txBody>
          <a:bodyPr/>
          <a:lstStyle>
            <a:lvl1pPr>
              <a:defRPr sz="1599"/>
            </a:lvl1pPr>
            <a:lvl2pPr>
              <a:defRPr sz="1599"/>
            </a:lvl2pPr>
            <a:lvl3pPr>
              <a:defRPr sz="1599"/>
            </a:lvl3pPr>
            <a:lvl4pPr>
              <a:defRPr sz="1599"/>
            </a:lvl4pPr>
            <a:lvl5pPr>
              <a:defRPr sz="15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5"/>
          <p:cNvSpPr>
            <a:spLocks noGrp="1"/>
          </p:cNvSpPr>
          <p:nvPr>
            <p:ph type="body" sz="quarter" idx="24"/>
          </p:nvPr>
        </p:nvSpPr>
        <p:spPr>
          <a:xfrm>
            <a:off x="3218688" y="5547362"/>
            <a:ext cx="2804160" cy="609599"/>
          </a:xfrm>
        </p:spPr>
        <p:txBody>
          <a:bodyPr/>
          <a:lstStyle>
            <a:lvl1pPr>
              <a:defRPr sz="1599"/>
            </a:lvl1pPr>
            <a:lvl2pPr>
              <a:defRPr sz="1599"/>
            </a:lvl2pPr>
            <a:lvl3pPr>
              <a:defRPr sz="1599"/>
            </a:lvl3pPr>
            <a:lvl4pPr>
              <a:defRPr sz="1599"/>
            </a:lvl4pPr>
            <a:lvl5pPr>
              <a:defRPr sz="15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Text Placeholder 25"/>
          <p:cNvSpPr>
            <a:spLocks noGrp="1"/>
          </p:cNvSpPr>
          <p:nvPr>
            <p:ph type="body" sz="quarter" idx="25"/>
          </p:nvPr>
        </p:nvSpPr>
        <p:spPr>
          <a:xfrm>
            <a:off x="6096000" y="5547362"/>
            <a:ext cx="2804160" cy="609599"/>
          </a:xfrm>
        </p:spPr>
        <p:txBody>
          <a:bodyPr/>
          <a:lstStyle>
            <a:lvl1pPr>
              <a:defRPr sz="1599"/>
            </a:lvl1pPr>
            <a:lvl2pPr>
              <a:defRPr sz="1599"/>
            </a:lvl2pPr>
            <a:lvl3pPr>
              <a:defRPr sz="1599"/>
            </a:lvl3pPr>
            <a:lvl4pPr>
              <a:defRPr sz="1599"/>
            </a:lvl4pPr>
            <a:lvl5pPr>
              <a:defRPr sz="15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Text Placeholder 25"/>
          <p:cNvSpPr>
            <a:spLocks noGrp="1"/>
          </p:cNvSpPr>
          <p:nvPr>
            <p:ph type="body" sz="quarter" idx="26"/>
          </p:nvPr>
        </p:nvSpPr>
        <p:spPr>
          <a:xfrm>
            <a:off x="8985504" y="5547362"/>
            <a:ext cx="2804160" cy="609599"/>
          </a:xfrm>
        </p:spPr>
        <p:txBody>
          <a:bodyPr/>
          <a:lstStyle>
            <a:lvl1pPr>
              <a:defRPr sz="1599"/>
            </a:lvl1pPr>
            <a:lvl2pPr>
              <a:defRPr sz="1599"/>
            </a:lvl2pPr>
            <a:lvl3pPr>
              <a:defRPr sz="1599"/>
            </a:lvl3pPr>
            <a:lvl4pPr>
              <a:defRPr sz="1599"/>
            </a:lvl4pPr>
            <a:lvl5pPr>
              <a:defRPr sz="15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0237444"/>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itle (1/4) +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2804160" cy="5791200"/>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solidFill>
                <a:srgbClr val="5A5A5A"/>
              </a:solidFill>
            </a:endParaRPr>
          </a:p>
        </p:txBody>
      </p:sp>
      <p:sp>
        <p:nvSpPr>
          <p:cNvPr id="5" name="Footer Placeholder 4"/>
          <p:cNvSpPr>
            <a:spLocks noGrp="1"/>
          </p:cNvSpPr>
          <p:nvPr>
            <p:ph type="ftr" sz="quarter" idx="11"/>
          </p:nvPr>
        </p:nvSpPr>
        <p:spPr/>
        <p:txBody>
          <a:bodyPr/>
          <a:lstStyle/>
          <a:p>
            <a:r>
              <a:rPr lang="de-DE" dirty="0" smtClean="0">
                <a:solidFill>
                  <a:srgbClr val="5A5A5A"/>
                </a:solidFill>
              </a:rPr>
              <a:t>© 2018 IBM Corporation</a:t>
            </a:r>
            <a:endParaRPr lang="en-US" dirty="0">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dirty="0">
              <a:solidFill>
                <a:srgbClr val="5A5A5A"/>
              </a:solidFill>
            </a:endParaRPr>
          </a:p>
        </p:txBody>
      </p:sp>
    </p:spTree>
    <p:extLst>
      <p:ext uri="{BB962C8B-B14F-4D97-AF65-F5344CB8AC3E}">
        <p14:creationId xmlns:p14="http://schemas.microsoft.com/office/powerpoint/2010/main" val="2169688760"/>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obj" preserve="1">
  <p:cSld name="Title (1/3)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3779520" cy="5791200"/>
          </a:xfrm>
        </p:spPr>
        <p:txBody>
          <a:bodyPr/>
          <a:lstStyle/>
          <a:p>
            <a:r>
              <a:rPr lang="en-US" dirty="0"/>
              <a:t>Click to edit Master title style</a:t>
            </a:r>
          </a:p>
        </p:txBody>
      </p:sp>
      <p:sp>
        <p:nvSpPr>
          <p:cNvPr id="3" name="Content Placeholder 2"/>
          <p:cNvSpPr>
            <a:spLocks noGrp="1"/>
          </p:cNvSpPr>
          <p:nvPr>
            <p:ph idx="1"/>
          </p:nvPr>
        </p:nvSpPr>
        <p:spPr>
          <a:xfrm>
            <a:off x="4173035" y="231648"/>
            <a:ext cx="7546408"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srgbClr val="5A5A5A"/>
              </a:solidFill>
            </a:endParaRPr>
          </a:p>
        </p:txBody>
      </p:sp>
      <p:sp>
        <p:nvSpPr>
          <p:cNvPr id="5" name="Footer Placeholder 4"/>
          <p:cNvSpPr>
            <a:spLocks noGrp="1"/>
          </p:cNvSpPr>
          <p:nvPr>
            <p:ph type="ftr" sz="quarter" idx="11"/>
          </p:nvPr>
        </p:nvSpPr>
        <p:spPr/>
        <p:txBody>
          <a:bodyPr/>
          <a:lstStyle/>
          <a:p>
            <a:r>
              <a:rPr lang="de-DE" dirty="0" smtClean="0">
                <a:solidFill>
                  <a:srgbClr val="5A5A5A"/>
                </a:solidFill>
              </a:rPr>
              <a:t>© 2018 IBM Corporation</a:t>
            </a:r>
            <a:endParaRPr lang="en-US" dirty="0">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dirty="0">
              <a:solidFill>
                <a:srgbClr val="5A5A5A"/>
              </a:solidFill>
            </a:endParaRPr>
          </a:p>
        </p:txBody>
      </p:sp>
    </p:spTree>
    <p:extLst>
      <p:ext uri="{BB962C8B-B14F-4D97-AF65-F5344CB8AC3E}">
        <p14:creationId xmlns:p14="http://schemas.microsoft.com/office/powerpoint/2010/main" val="4291644266"/>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le (1/3)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3779520" cy="5791200"/>
          </a:xfrm>
        </p:spPr>
        <p:txBody>
          <a:bodyPr/>
          <a:lstStyle>
            <a:lvl1pPr>
              <a:defRPr sz="2699"/>
            </a:lvl1pPr>
          </a:lstStyle>
          <a:p>
            <a:r>
              <a:rPr lang="en-US" dirty="0"/>
              <a:t>Click to edit Master title style</a:t>
            </a:r>
          </a:p>
        </p:txBody>
      </p:sp>
      <p:sp>
        <p:nvSpPr>
          <p:cNvPr id="3" name="Content Placeholder 2"/>
          <p:cNvSpPr>
            <a:spLocks noGrp="1"/>
          </p:cNvSpPr>
          <p:nvPr>
            <p:ph idx="1"/>
          </p:nvPr>
        </p:nvSpPr>
        <p:spPr>
          <a:xfrm>
            <a:off x="4169664" y="231648"/>
            <a:ext cx="3779520" cy="5791200"/>
          </a:xfrm>
        </p:spPr>
        <p:txBody>
          <a:bodyPr rIns="0"/>
          <a:lstStyle>
            <a:lvl1pPr>
              <a:defRPr sz="2699"/>
            </a:lvl1pPr>
            <a:lvl2pPr>
              <a:defRPr sz="2699"/>
            </a:lvl2pPr>
            <a:lvl3pPr>
              <a:defRPr sz="2699"/>
            </a:lvl3pPr>
            <a:lvl4pPr>
              <a:defRPr sz="2699"/>
            </a:lvl4pPr>
            <a:lvl5pPr>
              <a:defRPr sz="26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srgbClr val="5A5A5A"/>
              </a:solidFill>
            </a:endParaRPr>
          </a:p>
        </p:txBody>
      </p:sp>
      <p:sp>
        <p:nvSpPr>
          <p:cNvPr id="5" name="Footer Placeholder 4"/>
          <p:cNvSpPr>
            <a:spLocks noGrp="1"/>
          </p:cNvSpPr>
          <p:nvPr>
            <p:ph type="ftr" sz="quarter" idx="11"/>
          </p:nvPr>
        </p:nvSpPr>
        <p:spPr/>
        <p:txBody>
          <a:bodyPr/>
          <a:lstStyle/>
          <a:p>
            <a:r>
              <a:rPr lang="de-DE" dirty="0" smtClean="0">
                <a:solidFill>
                  <a:srgbClr val="5A5A5A"/>
                </a:solidFill>
              </a:rPr>
              <a:t>© 2018 IBM Corporation</a:t>
            </a:r>
            <a:endParaRPr lang="en-US" dirty="0">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dirty="0">
              <a:solidFill>
                <a:srgbClr val="5A5A5A"/>
              </a:solidFill>
            </a:endParaRPr>
          </a:p>
        </p:txBody>
      </p:sp>
      <p:sp>
        <p:nvSpPr>
          <p:cNvPr id="7" name="Content Placeholder 2"/>
          <p:cNvSpPr>
            <a:spLocks noGrp="1"/>
          </p:cNvSpPr>
          <p:nvPr>
            <p:ph idx="13"/>
          </p:nvPr>
        </p:nvSpPr>
        <p:spPr>
          <a:xfrm>
            <a:off x="8022336" y="231648"/>
            <a:ext cx="3779520" cy="5791200"/>
          </a:xfrm>
        </p:spPr>
        <p:txBody>
          <a:bodyPr rIns="0"/>
          <a:lstStyle>
            <a:lvl1pPr>
              <a:defRPr sz="2699"/>
            </a:lvl1pPr>
            <a:lvl2pPr>
              <a:defRPr sz="2699"/>
            </a:lvl2pPr>
            <a:lvl3pPr>
              <a:defRPr sz="2699"/>
            </a:lvl3pPr>
            <a:lvl4pPr>
              <a:defRPr sz="2699"/>
            </a:lvl4pPr>
            <a:lvl5pPr>
              <a:defRPr sz="26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899650"/>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1/3) +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3779520" cy="5791200"/>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solidFill>
                <a:srgbClr val="5A5A5A"/>
              </a:solidFill>
            </a:endParaRPr>
          </a:p>
        </p:txBody>
      </p:sp>
      <p:sp>
        <p:nvSpPr>
          <p:cNvPr id="5" name="Footer Placeholder 4"/>
          <p:cNvSpPr>
            <a:spLocks noGrp="1"/>
          </p:cNvSpPr>
          <p:nvPr>
            <p:ph type="ftr" sz="quarter" idx="11"/>
          </p:nvPr>
        </p:nvSpPr>
        <p:spPr/>
        <p:txBody>
          <a:bodyPr/>
          <a:lstStyle/>
          <a:p>
            <a:r>
              <a:rPr lang="de-DE" dirty="0" smtClean="0">
                <a:solidFill>
                  <a:srgbClr val="5A5A5A"/>
                </a:solidFill>
              </a:rPr>
              <a:t>© 2018 IBM Corporation</a:t>
            </a:r>
            <a:endParaRPr lang="en-US" dirty="0">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dirty="0">
              <a:solidFill>
                <a:srgbClr val="5A5A5A"/>
              </a:solidFill>
            </a:endParaRPr>
          </a:p>
        </p:txBody>
      </p:sp>
    </p:spTree>
    <p:extLst>
      <p:ext uri="{BB962C8B-B14F-4D97-AF65-F5344CB8AC3E}">
        <p14:creationId xmlns:p14="http://schemas.microsoft.com/office/powerpoint/2010/main" val="554622563"/>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le (none) + content (1/3 + 2/3)">
    <p:spTree>
      <p:nvGrpSpPr>
        <p:cNvPr id="1" name=""/>
        <p:cNvGrpSpPr/>
        <p:nvPr/>
      </p:nvGrpSpPr>
      <p:grpSpPr>
        <a:xfrm>
          <a:off x="0" y="0"/>
          <a:ext cx="0" cy="0"/>
          <a:chOff x="0" y="0"/>
          <a:chExt cx="0" cy="0"/>
        </a:xfrm>
      </p:grpSpPr>
      <p:sp>
        <p:nvSpPr>
          <p:cNvPr id="3" name="Content Placeholder 2"/>
          <p:cNvSpPr>
            <a:spLocks noGrp="1"/>
          </p:cNvSpPr>
          <p:nvPr>
            <p:ph idx="1"/>
          </p:nvPr>
        </p:nvSpPr>
        <p:spPr>
          <a:xfrm>
            <a:off x="4169664" y="231648"/>
            <a:ext cx="7544405" cy="5791200"/>
          </a:xfrm>
        </p:spPr>
        <p:txBody>
          <a:bodyPr rIns="0"/>
          <a:lstStyle>
            <a:lvl1pPr>
              <a:defRPr sz="2699"/>
            </a:lvl1pPr>
            <a:lvl2pPr>
              <a:defRPr sz="2699"/>
            </a:lvl2pPr>
            <a:lvl3pPr>
              <a:defRPr sz="2699"/>
            </a:lvl3pPr>
            <a:lvl4pPr>
              <a:defRPr sz="2699"/>
            </a:lvl4pPr>
            <a:lvl5pPr>
              <a:defRPr sz="26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srgbClr val="5A5A5A"/>
              </a:solidFill>
            </a:endParaRPr>
          </a:p>
        </p:txBody>
      </p:sp>
      <p:sp>
        <p:nvSpPr>
          <p:cNvPr id="5" name="Footer Placeholder 4"/>
          <p:cNvSpPr>
            <a:spLocks noGrp="1"/>
          </p:cNvSpPr>
          <p:nvPr>
            <p:ph type="ftr" sz="quarter" idx="11"/>
          </p:nvPr>
        </p:nvSpPr>
        <p:spPr/>
        <p:txBody>
          <a:bodyPr/>
          <a:lstStyle/>
          <a:p>
            <a:r>
              <a:rPr lang="de-DE" dirty="0" smtClean="0">
                <a:solidFill>
                  <a:srgbClr val="5A5A5A"/>
                </a:solidFill>
              </a:rPr>
              <a:t>© 2018 IBM Corporation</a:t>
            </a:r>
            <a:endParaRPr lang="en-US" dirty="0">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dirty="0">
              <a:solidFill>
                <a:srgbClr val="5A5A5A"/>
              </a:solidFill>
            </a:endParaRPr>
          </a:p>
        </p:txBody>
      </p:sp>
      <p:sp>
        <p:nvSpPr>
          <p:cNvPr id="7" name="Content Placeholder 2"/>
          <p:cNvSpPr>
            <a:spLocks noGrp="1"/>
          </p:cNvSpPr>
          <p:nvPr>
            <p:ph idx="13"/>
          </p:nvPr>
        </p:nvSpPr>
        <p:spPr>
          <a:xfrm>
            <a:off x="304800" y="231648"/>
            <a:ext cx="3779520" cy="5791200"/>
          </a:xfrm>
        </p:spPr>
        <p:txBody>
          <a:bodyPr rIns="0"/>
          <a:lstStyle>
            <a:lvl1pPr>
              <a:defRPr sz="2699"/>
            </a:lvl1pPr>
            <a:lvl2pPr>
              <a:defRPr sz="2699"/>
            </a:lvl2pPr>
            <a:lvl3pPr>
              <a:defRPr sz="2699"/>
            </a:lvl3pPr>
            <a:lvl4pPr>
              <a:defRPr sz="2699"/>
            </a:lvl4pPr>
            <a:lvl5pPr>
              <a:defRPr sz="26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65651876"/>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itle (non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4166400" y="231648"/>
            <a:ext cx="3779520" cy="5791200"/>
          </a:xfrm>
        </p:spPr>
        <p:txBody>
          <a:bodyPr rIns="0"/>
          <a:lstStyle>
            <a:lvl1pPr>
              <a:defRPr sz="2699"/>
            </a:lvl1pPr>
            <a:lvl2pPr>
              <a:defRPr sz="2699"/>
            </a:lvl2pPr>
            <a:lvl3pPr>
              <a:defRPr sz="2699"/>
            </a:lvl3pPr>
            <a:lvl4pPr>
              <a:defRPr sz="2699"/>
            </a:lvl4pPr>
            <a:lvl5pPr>
              <a:defRPr sz="26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srgbClr val="5A5A5A"/>
              </a:solidFill>
            </a:endParaRPr>
          </a:p>
        </p:txBody>
      </p:sp>
      <p:sp>
        <p:nvSpPr>
          <p:cNvPr id="5" name="Footer Placeholder 4"/>
          <p:cNvSpPr>
            <a:spLocks noGrp="1"/>
          </p:cNvSpPr>
          <p:nvPr>
            <p:ph type="ftr" sz="quarter" idx="11"/>
          </p:nvPr>
        </p:nvSpPr>
        <p:spPr/>
        <p:txBody>
          <a:bodyPr/>
          <a:lstStyle/>
          <a:p>
            <a:r>
              <a:rPr lang="de-DE" dirty="0" smtClean="0">
                <a:solidFill>
                  <a:srgbClr val="5A5A5A"/>
                </a:solidFill>
              </a:rPr>
              <a:t>© 2018 IBM Corporation</a:t>
            </a:r>
            <a:endParaRPr lang="en-US" dirty="0">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dirty="0">
              <a:solidFill>
                <a:srgbClr val="5A5A5A"/>
              </a:solidFill>
            </a:endParaRPr>
          </a:p>
        </p:txBody>
      </p:sp>
      <p:sp>
        <p:nvSpPr>
          <p:cNvPr id="7" name="Content Placeholder 2"/>
          <p:cNvSpPr>
            <a:spLocks noGrp="1"/>
          </p:cNvSpPr>
          <p:nvPr>
            <p:ph idx="13"/>
          </p:nvPr>
        </p:nvSpPr>
        <p:spPr>
          <a:xfrm>
            <a:off x="8022336" y="231648"/>
            <a:ext cx="3779520" cy="5791200"/>
          </a:xfrm>
        </p:spPr>
        <p:txBody>
          <a:bodyPr rIns="0"/>
          <a:lstStyle>
            <a:lvl1pPr>
              <a:defRPr sz="2699"/>
            </a:lvl1pPr>
            <a:lvl2pPr>
              <a:defRPr sz="2699"/>
            </a:lvl2pPr>
            <a:lvl3pPr>
              <a:defRPr sz="2699"/>
            </a:lvl3pPr>
            <a:lvl4pPr>
              <a:defRPr sz="2699"/>
            </a:lvl4pPr>
            <a:lvl5pPr>
              <a:defRPr sz="26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4"/>
          </p:nvPr>
        </p:nvSpPr>
        <p:spPr>
          <a:xfrm>
            <a:off x="304800" y="231648"/>
            <a:ext cx="3779520" cy="5791200"/>
          </a:xfrm>
        </p:spPr>
        <p:txBody>
          <a:bodyPr rIns="0"/>
          <a:lstStyle>
            <a:lvl1pPr>
              <a:defRPr sz="2699"/>
            </a:lvl1pPr>
            <a:lvl2pPr>
              <a:defRPr sz="2699"/>
            </a:lvl2pPr>
            <a:lvl3pPr>
              <a:defRPr sz="2699"/>
            </a:lvl3pPr>
            <a:lvl4pPr>
              <a:defRPr sz="2699"/>
            </a:lvl4pPr>
            <a:lvl5pPr>
              <a:defRPr sz="26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4715333"/>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obj" preserve="1">
  <p:cSld name="Title (1/2)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5669280" cy="5791200"/>
          </a:xfrm>
        </p:spPr>
        <p:txBody>
          <a:bodyPr/>
          <a:lstStyle/>
          <a:p>
            <a:r>
              <a:rPr lang="en-US" dirty="0"/>
              <a:t>Click to edit Master title style</a:t>
            </a:r>
          </a:p>
        </p:txBody>
      </p:sp>
      <p:sp>
        <p:nvSpPr>
          <p:cNvPr id="3" name="Content Placeholder 2"/>
          <p:cNvSpPr>
            <a:spLocks noGrp="1"/>
          </p:cNvSpPr>
          <p:nvPr>
            <p:ph idx="1"/>
          </p:nvPr>
        </p:nvSpPr>
        <p:spPr>
          <a:xfrm>
            <a:off x="6096000" y="231648"/>
            <a:ext cx="5669280"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srgbClr val="5A5A5A"/>
              </a:solidFill>
            </a:endParaRPr>
          </a:p>
        </p:txBody>
      </p:sp>
      <p:sp>
        <p:nvSpPr>
          <p:cNvPr id="5" name="Footer Placeholder 4"/>
          <p:cNvSpPr>
            <a:spLocks noGrp="1"/>
          </p:cNvSpPr>
          <p:nvPr>
            <p:ph type="ftr" sz="quarter" idx="11"/>
          </p:nvPr>
        </p:nvSpPr>
        <p:spPr/>
        <p:txBody>
          <a:bodyPr/>
          <a:lstStyle/>
          <a:p>
            <a:r>
              <a:rPr lang="de-DE" dirty="0" smtClean="0">
                <a:solidFill>
                  <a:srgbClr val="5A5A5A"/>
                </a:solidFill>
              </a:rPr>
              <a:t>© 2018 IBM Corporation</a:t>
            </a:r>
            <a:endParaRPr lang="en-US" dirty="0">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dirty="0">
              <a:solidFill>
                <a:srgbClr val="5A5A5A"/>
              </a:solidFill>
            </a:endParaRPr>
          </a:p>
        </p:txBody>
      </p:sp>
    </p:spTree>
    <p:extLst>
      <p:ext uri="{BB962C8B-B14F-4D97-AF65-F5344CB8AC3E}">
        <p14:creationId xmlns:p14="http://schemas.microsoft.com/office/powerpoint/2010/main" val="33597860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Big text only (48 pt)">
    <p:bg>
      <p:bgPr>
        <a:solidFill>
          <a:srgbClr val="7C1C58"/>
        </a:solidFill>
        <a:effectLst/>
      </p:bgPr>
    </p:bg>
    <p:spTree>
      <p:nvGrpSpPr>
        <p:cNvPr id="1" name=""/>
        <p:cNvGrpSpPr/>
        <p:nvPr/>
      </p:nvGrpSpPr>
      <p:grpSpPr>
        <a:xfrm>
          <a:off x="0" y="0"/>
          <a:ext cx="0" cy="0"/>
          <a:chOff x="0" y="0"/>
          <a:chExt cx="0" cy="0"/>
        </a:xfrm>
      </p:grpSpPr>
      <p:sp>
        <p:nvSpPr>
          <p:cNvPr id="1062" name="Shape 1062"/>
          <p:cNvSpPr>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pPr/>
              <a:t>‹#›</a:t>
            </a:fld>
            <a:endParaRPr/>
          </a:p>
        </p:txBody>
      </p:sp>
      <p:sp>
        <p:nvSpPr>
          <p:cNvPr id="1063" name="Shape 1063"/>
          <p:cNvSpPr>
            <a:spLocks noGrp="1"/>
          </p:cNvSpPr>
          <p:nvPr>
            <p:ph type="title"/>
          </p:nvPr>
        </p:nvSpPr>
        <p:spPr>
          <a:prstGeom prst="rect">
            <a:avLst/>
          </a:prstGeom>
        </p:spPr>
        <p:txBody>
          <a:bodyPr/>
          <a:lstStyle>
            <a:lvl1pPr>
              <a:defRPr>
                <a:solidFill>
                  <a:srgbClr val="FFFFFF"/>
                </a:solidFill>
              </a:defRPr>
            </a:lvl1pPr>
          </a:lstStyle>
          <a:p>
            <a:r>
              <a:t>Title Text</a:t>
            </a:r>
          </a:p>
        </p:txBody>
      </p:sp>
    </p:spTree>
    <p:extLst/>
  </p:cSld>
  <p:clrMapOvr>
    <a:masterClrMapping/>
  </p:clrMapOvr>
  <p:transition spd="med"/>
</p:sldLayout>
</file>

<file path=ppt/slideLayouts/slideLayout420.xml><?xml version="1.0" encoding="utf-8"?>
<p:sldLayout xmlns:a="http://schemas.openxmlformats.org/drawingml/2006/main" xmlns:r="http://schemas.openxmlformats.org/officeDocument/2006/relationships" xmlns:p="http://schemas.openxmlformats.org/presentationml/2006/main" type="obj" preserve="1">
  <p:cSld name="Title (1/2) + content (1-column, full-bleed)">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5669280" cy="5791200"/>
          </a:xfrm>
        </p:spPr>
        <p:txBody>
          <a:bodyPr/>
          <a:lstStyle/>
          <a:p>
            <a:r>
              <a:rPr lang="en-US" dirty="0"/>
              <a:t>Click to edit Master title style</a:t>
            </a:r>
          </a:p>
        </p:txBody>
      </p:sp>
      <p:sp>
        <p:nvSpPr>
          <p:cNvPr id="3" name="Content Placeholder 2"/>
          <p:cNvSpPr>
            <a:spLocks noGrp="1"/>
          </p:cNvSpPr>
          <p:nvPr>
            <p:ph idx="1"/>
          </p:nvPr>
        </p:nvSpPr>
        <p:spPr>
          <a:xfrm>
            <a:off x="6096000" y="1"/>
            <a:ext cx="6096000" cy="6858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srgbClr val="5A5A5A"/>
              </a:solidFill>
            </a:endParaRPr>
          </a:p>
        </p:txBody>
      </p:sp>
      <p:sp>
        <p:nvSpPr>
          <p:cNvPr id="5" name="Footer Placeholder 4"/>
          <p:cNvSpPr>
            <a:spLocks noGrp="1"/>
          </p:cNvSpPr>
          <p:nvPr>
            <p:ph type="ftr" sz="quarter" idx="11"/>
          </p:nvPr>
        </p:nvSpPr>
        <p:spPr/>
        <p:txBody>
          <a:bodyPr/>
          <a:lstStyle/>
          <a:p>
            <a:r>
              <a:rPr lang="de-DE" dirty="0" smtClean="0">
                <a:solidFill>
                  <a:srgbClr val="5A5A5A"/>
                </a:solidFill>
              </a:rPr>
              <a:t>© 2018 IBM Corporation</a:t>
            </a:r>
            <a:endParaRPr lang="en-US" dirty="0">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dirty="0">
              <a:solidFill>
                <a:srgbClr val="5A5A5A"/>
              </a:solidFill>
            </a:endParaRPr>
          </a:p>
        </p:txBody>
      </p:sp>
    </p:spTree>
    <p:extLst>
      <p:ext uri="{BB962C8B-B14F-4D97-AF65-F5344CB8AC3E}">
        <p14:creationId xmlns:p14="http://schemas.microsoft.com/office/powerpoint/2010/main" val="3099880418"/>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itl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0" y="231648"/>
            <a:ext cx="5669280"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srgbClr val="5A5A5A"/>
              </a:solidFill>
            </a:endParaRPr>
          </a:p>
        </p:txBody>
      </p:sp>
      <p:sp>
        <p:nvSpPr>
          <p:cNvPr id="5" name="Footer Placeholder 4"/>
          <p:cNvSpPr>
            <a:spLocks noGrp="1"/>
          </p:cNvSpPr>
          <p:nvPr>
            <p:ph type="ftr" sz="quarter" idx="11"/>
          </p:nvPr>
        </p:nvSpPr>
        <p:spPr/>
        <p:txBody>
          <a:bodyPr/>
          <a:lstStyle/>
          <a:p>
            <a:r>
              <a:rPr lang="de-DE" dirty="0" smtClean="0">
                <a:solidFill>
                  <a:srgbClr val="5A5A5A"/>
                </a:solidFill>
              </a:rPr>
              <a:t>© 2018 IBM Corporation</a:t>
            </a:r>
            <a:endParaRPr lang="en-US" dirty="0">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dirty="0">
              <a:solidFill>
                <a:srgbClr val="5A5A5A"/>
              </a:solidFill>
            </a:endParaRPr>
          </a:p>
        </p:txBody>
      </p:sp>
      <p:sp>
        <p:nvSpPr>
          <p:cNvPr id="8" name="Title 7"/>
          <p:cNvSpPr>
            <a:spLocks noGrp="1"/>
          </p:cNvSpPr>
          <p:nvPr>
            <p:ph type="title"/>
          </p:nvPr>
        </p:nvSpPr>
        <p:spPr>
          <a:xfrm>
            <a:off x="304800" y="182880"/>
            <a:ext cx="5669280" cy="5791200"/>
          </a:xfrm>
        </p:spPr>
        <p:txBody>
          <a:bodyPr/>
          <a:lstStyle>
            <a:lvl1pPr>
              <a:defRPr sz="3996"/>
            </a:lvl1pPr>
          </a:lstStyle>
          <a:p>
            <a:r>
              <a:rPr lang="en-US" dirty="0"/>
              <a:t>Click to edit Master title style</a:t>
            </a:r>
          </a:p>
        </p:txBody>
      </p:sp>
    </p:spTree>
    <p:extLst>
      <p:ext uri="{BB962C8B-B14F-4D97-AF65-F5344CB8AC3E}">
        <p14:creationId xmlns:p14="http://schemas.microsoft.com/office/powerpoint/2010/main" val="1856131619"/>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Quot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0" y="231648"/>
            <a:ext cx="5669280"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srgbClr val="5A5A5A"/>
              </a:solidFill>
            </a:endParaRPr>
          </a:p>
        </p:txBody>
      </p:sp>
      <p:sp>
        <p:nvSpPr>
          <p:cNvPr id="5" name="Footer Placeholder 4"/>
          <p:cNvSpPr>
            <a:spLocks noGrp="1"/>
          </p:cNvSpPr>
          <p:nvPr>
            <p:ph type="ftr" sz="quarter" idx="11"/>
          </p:nvPr>
        </p:nvSpPr>
        <p:spPr/>
        <p:txBody>
          <a:bodyPr/>
          <a:lstStyle/>
          <a:p>
            <a:r>
              <a:rPr lang="de-DE" dirty="0" smtClean="0">
                <a:solidFill>
                  <a:srgbClr val="5A5A5A"/>
                </a:solidFill>
              </a:rPr>
              <a:t>© 2018 IBM Corporation</a:t>
            </a:r>
            <a:endParaRPr lang="en-US" dirty="0">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dirty="0">
              <a:solidFill>
                <a:srgbClr val="5A5A5A"/>
              </a:solidFill>
            </a:endParaRPr>
          </a:p>
        </p:txBody>
      </p:sp>
      <p:sp>
        <p:nvSpPr>
          <p:cNvPr id="8" name="Title 7"/>
          <p:cNvSpPr>
            <a:spLocks noGrp="1"/>
          </p:cNvSpPr>
          <p:nvPr>
            <p:ph type="title"/>
          </p:nvPr>
        </p:nvSpPr>
        <p:spPr>
          <a:xfrm>
            <a:off x="182880" y="182880"/>
            <a:ext cx="5669280" cy="5791200"/>
          </a:xfrm>
        </p:spPr>
        <p:txBody>
          <a:bodyPr/>
          <a:lstStyle>
            <a:lvl1pPr marL="0" indent="0">
              <a:defRPr sz="3996"/>
            </a:lvl1pPr>
          </a:lstStyle>
          <a:p>
            <a:r>
              <a:rPr lang="en-US" dirty="0"/>
              <a:t>Click to edit Master title style</a:t>
            </a:r>
          </a:p>
        </p:txBody>
      </p:sp>
    </p:spTree>
    <p:extLst>
      <p:ext uri="{BB962C8B-B14F-4D97-AF65-F5344CB8AC3E}">
        <p14:creationId xmlns:p14="http://schemas.microsoft.com/office/powerpoint/2010/main" val="1909390243"/>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Big text only (48 p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dirty="0">
              <a:solidFill>
                <a:srgbClr val="5A5A5A"/>
              </a:solidFill>
            </a:endParaRPr>
          </a:p>
        </p:txBody>
      </p:sp>
      <p:sp>
        <p:nvSpPr>
          <p:cNvPr id="5" name="Footer Placeholder 4"/>
          <p:cNvSpPr>
            <a:spLocks noGrp="1"/>
          </p:cNvSpPr>
          <p:nvPr>
            <p:ph type="ftr" sz="quarter" idx="11"/>
          </p:nvPr>
        </p:nvSpPr>
        <p:spPr/>
        <p:txBody>
          <a:bodyPr/>
          <a:lstStyle/>
          <a:p>
            <a:r>
              <a:rPr lang="de-DE" dirty="0" smtClean="0">
                <a:solidFill>
                  <a:srgbClr val="5A5A5A"/>
                </a:solidFill>
              </a:rPr>
              <a:t>© 2018 IBM Corporation</a:t>
            </a:r>
            <a:endParaRPr lang="en-US" dirty="0">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dirty="0">
              <a:solidFill>
                <a:srgbClr val="5A5A5A"/>
              </a:solidFill>
            </a:endParaRPr>
          </a:p>
        </p:txBody>
      </p:sp>
      <p:sp>
        <p:nvSpPr>
          <p:cNvPr id="3" name="Title 2"/>
          <p:cNvSpPr>
            <a:spLocks noGrp="1"/>
          </p:cNvSpPr>
          <p:nvPr>
            <p:ph type="title"/>
          </p:nvPr>
        </p:nvSpPr>
        <p:spPr>
          <a:xfrm>
            <a:off x="304800" y="177464"/>
            <a:ext cx="11354645" cy="5791200"/>
          </a:xfrm>
        </p:spPr>
        <p:txBody>
          <a:bodyPr/>
          <a:lstStyle>
            <a:lvl1pPr>
              <a:lnSpc>
                <a:spcPct val="90000"/>
              </a:lnSpc>
              <a:defRPr sz="6395"/>
            </a:lvl1pPr>
          </a:lstStyle>
          <a:p>
            <a:r>
              <a:rPr lang="en-US" dirty="0"/>
              <a:t>Click to edit Master title style</a:t>
            </a:r>
          </a:p>
        </p:txBody>
      </p:sp>
    </p:spTree>
    <p:extLst>
      <p:ext uri="{BB962C8B-B14F-4D97-AF65-F5344CB8AC3E}">
        <p14:creationId xmlns:p14="http://schemas.microsoft.com/office/powerpoint/2010/main" val="2960172493"/>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Medium text only (30 p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dirty="0">
              <a:solidFill>
                <a:srgbClr val="5A5A5A"/>
              </a:solidFill>
            </a:endParaRPr>
          </a:p>
        </p:txBody>
      </p:sp>
      <p:sp>
        <p:nvSpPr>
          <p:cNvPr id="4" name="Footer Placeholder 3"/>
          <p:cNvSpPr>
            <a:spLocks noGrp="1"/>
          </p:cNvSpPr>
          <p:nvPr>
            <p:ph type="ftr" sz="quarter" idx="11"/>
          </p:nvPr>
        </p:nvSpPr>
        <p:spPr/>
        <p:txBody>
          <a:bodyPr/>
          <a:lstStyle/>
          <a:p>
            <a:r>
              <a:rPr lang="de-DE" dirty="0" smtClean="0">
                <a:solidFill>
                  <a:srgbClr val="5A5A5A"/>
                </a:solidFill>
              </a:rPr>
              <a:t>© 2018 IBM Corporation</a:t>
            </a:r>
            <a:endParaRPr lang="en-US" dirty="0">
              <a:solidFill>
                <a:srgbClr val="5A5A5A"/>
              </a:solidFill>
            </a:endParaRPr>
          </a:p>
        </p:txBody>
      </p:sp>
      <p:sp>
        <p:nvSpPr>
          <p:cNvPr id="5" name="Slide Number Placeholder 4"/>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dirty="0">
              <a:solidFill>
                <a:srgbClr val="5A5A5A"/>
              </a:solidFill>
            </a:endParaRPr>
          </a:p>
        </p:txBody>
      </p:sp>
      <p:sp>
        <p:nvSpPr>
          <p:cNvPr id="6" name="Title 5"/>
          <p:cNvSpPr>
            <a:spLocks noGrp="1"/>
          </p:cNvSpPr>
          <p:nvPr>
            <p:ph type="title"/>
          </p:nvPr>
        </p:nvSpPr>
        <p:spPr>
          <a:xfrm>
            <a:off x="304800" y="182880"/>
            <a:ext cx="7608221" cy="5791200"/>
          </a:xfrm>
        </p:spPr>
        <p:txBody>
          <a:bodyPr/>
          <a:lstStyle>
            <a:lvl1pPr>
              <a:defRPr sz="3996"/>
            </a:lvl1pPr>
          </a:lstStyle>
          <a:p>
            <a:r>
              <a:rPr lang="en-US" dirty="0"/>
              <a:t>Click to edit Master title style</a:t>
            </a:r>
          </a:p>
        </p:txBody>
      </p:sp>
    </p:spTree>
    <p:extLst>
      <p:ext uri="{BB962C8B-B14F-4D97-AF65-F5344CB8AC3E}">
        <p14:creationId xmlns:p14="http://schemas.microsoft.com/office/powerpoint/2010/main" val="1981100931"/>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srgbClr val="5A5A5A"/>
              </a:solidFill>
            </a:endParaRPr>
          </a:p>
        </p:txBody>
      </p:sp>
      <p:sp>
        <p:nvSpPr>
          <p:cNvPr id="3" name="Footer Placeholder 2"/>
          <p:cNvSpPr>
            <a:spLocks noGrp="1"/>
          </p:cNvSpPr>
          <p:nvPr>
            <p:ph type="ftr" sz="quarter" idx="11"/>
          </p:nvPr>
        </p:nvSpPr>
        <p:spPr/>
        <p:txBody>
          <a:bodyPr/>
          <a:lstStyle/>
          <a:p>
            <a:r>
              <a:rPr lang="de-DE" dirty="0" smtClean="0">
                <a:solidFill>
                  <a:srgbClr val="5A5A5A"/>
                </a:solidFill>
              </a:rPr>
              <a:t>© 2018 IBM Corporation</a:t>
            </a:r>
            <a:endParaRPr lang="en-US" dirty="0">
              <a:solidFill>
                <a:srgbClr val="5A5A5A"/>
              </a:solidFill>
            </a:endParaRPr>
          </a:p>
        </p:txBody>
      </p:sp>
      <p:sp>
        <p:nvSpPr>
          <p:cNvPr id="4" name="Slide Number Placeholder 3"/>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dirty="0">
              <a:solidFill>
                <a:srgbClr val="5A5A5A"/>
              </a:solidFill>
            </a:endParaRPr>
          </a:p>
        </p:txBody>
      </p:sp>
    </p:spTree>
    <p:extLst>
      <p:ext uri="{BB962C8B-B14F-4D97-AF65-F5344CB8AC3E}">
        <p14:creationId xmlns:p14="http://schemas.microsoft.com/office/powerpoint/2010/main" val="579294238"/>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5"/>
            </a:lvl1pPr>
          </a:lstStyle>
          <a:p>
            <a:r>
              <a:rPr lang="en-US"/>
              <a:t>Click to edit Master title style</a:t>
            </a:r>
            <a:endParaRPr lang="en-US" dirty="0"/>
          </a:p>
        </p:txBody>
      </p:sp>
      <p:sp>
        <p:nvSpPr>
          <p:cNvPr id="3" name="Subtitle 2"/>
          <p:cNvSpPr>
            <a:spLocks noGrp="1"/>
          </p:cNvSpPr>
          <p:nvPr>
            <p:ph type="subTitle" idx="1"/>
          </p:nvPr>
        </p:nvSpPr>
        <p:spPr>
          <a:xfrm>
            <a:off x="1524000" y="3602039"/>
            <a:ext cx="9144000" cy="1655763"/>
          </a:xfrm>
        </p:spPr>
        <p:txBody>
          <a:bodyPr/>
          <a:lstStyle>
            <a:lvl1pPr marL="0" indent="0" algn="ctr">
              <a:buNone/>
              <a:defRPr sz="2399"/>
            </a:lvl1pPr>
            <a:lvl2pPr marL="456755" indent="0" algn="ctr">
              <a:buNone/>
              <a:defRPr sz="1999"/>
            </a:lvl2pPr>
            <a:lvl3pPr marL="913509" indent="0" algn="ctr">
              <a:buNone/>
              <a:defRPr sz="1799"/>
            </a:lvl3pPr>
            <a:lvl4pPr marL="1370264" indent="0" algn="ctr">
              <a:buNone/>
              <a:defRPr sz="1599"/>
            </a:lvl4pPr>
            <a:lvl5pPr marL="1827017" indent="0" algn="ctr">
              <a:buNone/>
              <a:defRPr sz="1599"/>
            </a:lvl5pPr>
            <a:lvl6pPr marL="2283771" indent="0" algn="ctr">
              <a:buNone/>
              <a:defRPr sz="1599"/>
            </a:lvl6pPr>
            <a:lvl7pPr marL="2740525" indent="0" algn="ctr">
              <a:buNone/>
              <a:defRPr sz="1599"/>
            </a:lvl7pPr>
            <a:lvl8pPr marL="3197280" indent="0" algn="ctr">
              <a:buNone/>
              <a:defRPr sz="1599"/>
            </a:lvl8pPr>
            <a:lvl9pPr marL="3654035" indent="0" algn="ctr">
              <a:buNone/>
              <a:defRPr sz="1599"/>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solidFill>
                <a:srgbClr val="5A5A5A"/>
              </a:solidFill>
            </a:endParaRPr>
          </a:p>
        </p:txBody>
      </p:sp>
      <p:sp>
        <p:nvSpPr>
          <p:cNvPr id="5" name="Footer Placeholder 4"/>
          <p:cNvSpPr>
            <a:spLocks noGrp="1"/>
          </p:cNvSpPr>
          <p:nvPr>
            <p:ph type="ftr" sz="quarter" idx="11"/>
          </p:nvPr>
        </p:nvSpPr>
        <p:spPr/>
        <p:txBody>
          <a:bodyPr/>
          <a:lstStyle/>
          <a:p>
            <a:r>
              <a:rPr lang="en-US" dirty="0" smtClean="0">
                <a:solidFill>
                  <a:srgbClr val="5A5A5A"/>
                </a:solidFill>
              </a:rPr>
              <a:t>© 2018 IBM Corporation</a:t>
            </a:r>
            <a:endParaRPr lang="en-US" dirty="0">
              <a:solidFill>
                <a:srgbClr val="5A5A5A"/>
              </a:solidFill>
            </a:endParaRPr>
          </a:p>
        </p:txBody>
      </p:sp>
      <p:sp>
        <p:nvSpPr>
          <p:cNvPr id="6" name="Slide Number Placeholder 5"/>
          <p:cNvSpPr>
            <a:spLocks noGrp="1"/>
          </p:cNvSpPr>
          <p:nvPr>
            <p:ph type="sldNum" sz="quarter" idx="12"/>
          </p:nvPr>
        </p:nvSpPr>
        <p:spPr/>
        <p:txBody>
          <a:bodyPr/>
          <a:lstStyle/>
          <a:p>
            <a:fld id="{A95035B9-3760-AF46-8B03-2A7E685C33BB}" type="slidenum">
              <a:rPr lang="en-US" smtClean="0">
                <a:solidFill>
                  <a:srgbClr val="5A5A5A"/>
                </a:solidFill>
              </a:rPr>
              <a:pPr/>
              <a:t>‹#›</a:t>
            </a:fld>
            <a:endParaRPr lang="en-US" dirty="0">
              <a:solidFill>
                <a:srgbClr val="5A5A5A"/>
              </a:solidFill>
            </a:endParaRPr>
          </a:p>
        </p:txBody>
      </p:sp>
    </p:spTree>
    <p:extLst>
      <p:ext uri="{BB962C8B-B14F-4D97-AF65-F5344CB8AC3E}">
        <p14:creationId xmlns:p14="http://schemas.microsoft.com/office/powerpoint/2010/main" val="1111321205"/>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dirty="0" smtClean="0">
                <a:solidFill>
                  <a:srgbClr val="000000"/>
                </a:solidFill>
              </a:rPr>
              <a:t>© 2018 IBM Corporation</a:t>
            </a:r>
            <a:endParaRPr lang="en-US" dirty="0">
              <a:solidFill>
                <a:srgbClr val="000000"/>
              </a:solidFill>
            </a:endParaRPr>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956299" y="540363"/>
            <a:ext cx="5729895" cy="4916867"/>
          </a:xfrm>
          <a:prstGeom prst="rect">
            <a:avLst/>
          </a:prstGeom>
        </p:spPr>
      </p:pic>
      <p:pic>
        <p:nvPicPr>
          <p:cNvPr id="8" name="Picture 7" descr="ibm_gry.png"/>
          <p:cNvPicPr>
            <a:picLocks noChangeAspect="1"/>
          </p:cNvPicPr>
          <p:nvPr userDrawn="1"/>
        </p:nvPicPr>
        <p:blipFill>
          <a:blip r:embed="rId4" cstate="print">
            <a:biLevel thresh="75000"/>
            <a:extLst>
              <a:ext uri="{28A0092B-C50C-407E-A947-70E740481C1C}">
                <a14:useLocalDpi xmlns:a14="http://schemas.microsoft.com/office/drawing/2010/main"/>
              </a:ext>
            </a:extLst>
          </a:blip>
          <a:stretch>
            <a:fillRect/>
          </a:stretch>
        </p:blipFill>
        <p:spPr>
          <a:xfrm>
            <a:off x="11191749" y="320061"/>
            <a:ext cx="695452" cy="281961"/>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9880913" y="6112935"/>
            <a:ext cx="2160569" cy="627264"/>
          </a:xfrm>
          <a:prstGeom prst="rect">
            <a:avLst/>
          </a:prstGeom>
        </p:spPr>
      </p:pic>
    </p:spTree>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dirty="0" smtClean="0">
                <a:solidFill>
                  <a:srgbClr val="000000"/>
                </a:solidFill>
              </a:rPr>
              <a:t>©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Title (above) + content (3-columns)">
    <p:bg>
      <p:bgPr>
        <a:solidFill>
          <a:srgbClr val="ECECEC"/>
        </a:solidFill>
        <a:effectLst/>
      </p:bgPr>
    </p:bg>
    <p:spTree>
      <p:nvGrpSpPr>
        <p:cNvPr id="1" name=""/>
        <p:cNvGrpSpPr/>
        <p:nvPr/>
      </p:nvGrpSpPr>
      <p:grpSpPr>
        <a:xfrm>
          <a:off x="0" y="0"/>
          <a:ext cx="0" cy="0"/>
          <a:chOff x="0" y="0"/>
          <a:chExt cx="0" cy="0"/>
        </a:xfrm>
      </p:grpSpPr>
      <p:sp>
        <p:nvSpPr>
          <p:cNvPr id="513" name="Body Level One…"/>
          <p:cNvSpPr txBox="1">
            <a:spLocks noGrp="1"/>
          </p:cNvSpPr>
          <p:nvPr>
            <p:ph type="body" sz="quarter" idx="1"/>
          </p:nvPr>
        </p:nvSpPr>
        <p:spPr>
          <a:xfrm>
            <a:off x="304800" y="1463040"/>
            <a:ext cx="3779520" cy="4322659"/>
          </a:xfrm>
          <a:prstGeom prst="rect">
            <a:avLst/>
          </a:prstGeom>
        </p:spPr>
        <p:txBody>
          <a:bodyPr lIns="0" tIns="0" rIns="0" bIns="0"/>
          <a:lstStyle>
            <a:lvl1pPr marL="0" indent="0" defTabSz="609585">
              <a:spcBef>
                <a:spcPts val="2000"/>
              </a:spcBef>
              <a:buSzTx/>
              <a:buNone/>
              <a:defRPr sz="2667">
                <a:solidFill>
                  <a:srgbClr val="595959"/>
                </a:solidFill>
                <a:latin typeface="+mn-lt"/>
                <a:ea typeface="+mn-ea"/>
                <a:cs typeface="+mn-cs"/>
                <a:sym typeface="Helvetica Neue"/>
              </a:defRPr>
            </a:lvl1pPr>
            <a:lvl2pPr marL="230710" indent="-230710" defTabSz="609585">
              <a:spcBef>
                <a:spcPts val="2000"/>
              </a:spcBef>
              <a:defRPr sz="2667">
                <a:solidFill>
                  <a:srgbClr val="595959"/>
                </a:solidFill>
                <a:latin typeface="+mn-lt"/>
                <a:ea typeface="+mn-ea"/>
                <a:cs typeface="+mn-cs"/>
                <a:sym typeface="Helvetica Neue"/>
              </a:defRPr>
            </a:lvl2pPr>
            <a:lvl3pPr marL="529153" indent="-230710" defTabSz="609585">
              <a:spcBef>
                <a:spcPts val="2000"/>
              </a:spcBef>
              <a:buChar char="•"/>
              <a:defRPr sz="2667">
                <a:solidFill>
                  <a:srgbClr val="595959"/>
                </a:solidFill>
                <a:latin typeface="+mn-lt"/>
                <a:ea typeface="+mn-ea"/>
                <a:cs typeface="+mn-cs"/>
                <a:sym typeface="Helvetica Neue"/>
              </a:defRPr>
            </a:lvl3pPr>
            <a:lvl4pPr marL="833946" indent="-224361" defTabSz="609585">
              <a:spcBef>
                <a:spcPts val="2000"/>
              </a:spcBef>
              <a:defRPr sz="2667">
                <a:solidFill>
                  <a:srgbClr val="595959"/>
                </a:solidFill>
                <a:latin typeface="+mn-lt"/>
                <a:ea typeface="+mn-ea"/>
                <a:cs typeface="+mn-cs"/>
                <a:sym typeface="Helvetica Neue"/>
              </a:defRPr>
            </a:lvl4pPr>
            <a:lvl5pPr marL="1071007" indent="-230710" defTabSz="609585">
              <a:spcBef>
                <a:spcPts val="2000"/>
              </a:spcBef>
              <a:defRPr sz="2667">
                <a:solidFill>
                  <a:srgbClr val="595959"/>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514" name="Title Text"/>
          <p:cNvSpPr txBox="1">
            <a:spLocks noGrp="1"/>
          </p:cNvSpPr>
          <p:nvPr>
            <p:ph type="title"/>
          </p:nvPr>
        </p:nvSpPr>
        <p:spPr>
          <a:xfrm>
            <a:off x="304801" y="231649"/>
            <a:ext cx="5966369" cy="1219201"/>
          </a:xfrm>
          <a:prstGeom prst="rect">
            <a:avLst/>
          </a:prstGeom>
        </p:spPr>
        <p:txBody>
          <a:bodyPr anchor="t"/>
          <a:lstStyle>
            <a:lvl1pPr defTabSz="609585">
              <a:defRPr sz="2667" b="0">
                <a:solidFill>
                  <a:srgbClr val="595959"/>
                </a:solidFill>
                <a:latin typeface="+mn-lt"/>
                <a:ea typeface="+mn-ea"/>
                <a:cs typeface="+mn-cs"/>
                <a:sym typeface="Helvetica Neue"/>
              </a:defRPr>
            </a:lvl1pPr>
          </a:lstStyle>
          <a:p>
            <a:r>
              <a:t>Title Text</a:t>
            </a:r>
          </a:p>
        </p:txBody>
      </p:sp>
      <p:sp>
        <p:nvSpPr>
          <p:cNvPr id="515" name="Slide Number"/>
          <p:cNvSpPr txBox="1">
            <a:spLocks noGrp="1"/>
          </p:cNvSpPr>
          <p:nvPr>
            <p:ph type="sldNum" sz="quarter" idx="2"/>
          </p:nvPr>
        </p:nvSpPr>
        <p:spPr>
          <a:xfrm>
            <a:off x="306918" y="6389963"/>
            <a:ext cx="169335" cy="169335"/>
          </a:xfrm>
          <a:prstGeom prst="rect">
            <a:avLst/>
          </a:prstGeom>
        </p:spPr>
        <p:txBody>
          <a:bodyPr lIns="0" tIns="0" rIns="0" bIns="0" anchor="b"/>
          <a:lstStyle>
            <a:lvl1pPr algn="l">
              <a:defRPr sz="667">
                <a:solidFill>
                  <a:srgbClr val="595959"/>
                </a:solidFill>
                <a:latin typeface="+mn-lt"/>
                <a:ea typeface="+mn-ea"/>
                <a:cs typeface="+mn-cs"/>
                <a:sym typeface="Helvetica Neue"/>
              </a:defRPr>
            </a:lvl1pPr>
          </a:lstStyle>
          <a:p>
            <a:pPr>
              <a:defRPr/>
            </a:pPr>
            <a:fld id="{86CB4B4D-7CA3-9044-876B-883B54F8677D}" type="slidenum">
              <a:rPr/>
              <a:pPr>
                <a:defRPr/>
              </a:pPr>
              <a:t>‹#›</a:t>
            </a:fld>
            <a:endParaRPr/>
          </a:p>
        </p:txBody>
      </p:sp>
    </p:spTree>
    <p:extLst/>
  </p:cSld>
  <p:clrMapOvr>
    <a:masterClrMapping/>
  </p:clrMapOvr>
  <p:transition spd="med"/>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smtClean="0">
                <a:solidFill>
                  <a:srgbClr val="000000"/>
                </a:solidFill>
              </a:rPr>
              <a:t>© 2018 IBM Corporation</a:t>
            </a:r>
            <a:endParaRPr lang="en-US" dirty="0">
              <a:solidFill>
                <a:srgbClr val="000000"/>
              </a:solidFill>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smtClean="0">
                <a:solidFill>
                  <a:srgbClr val="000000"/>
                </a:solidFill>
              </a:rPr>
              <a:t>© 2018 IBM Corporation</a:t>
            </a:r>
            <a:endParaRPr lang="en-US" dirty="0">
              <a:solidFill>
                <a:srgbClr val="000000"/>
              </a:solidFill>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dirty="0"/>
              <a:t>Drag picture to placeholder or click icon to add</a:t>
            </a:r>
          </a:p>
        </p:txBody>
      </p:sp>
    </p:spTree>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Tree>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smtClean="0">
                <a:solidFill>
                  <a:srgbClr val="000000"/>
                </a:solidFill>
              </a:rPr>
              <a:t>© 2018 IBM Corporation</a:t>
            </a:r>
            <a:endParaRPr lang="en-US" dirty="0">
              <a:solidFill>
                <a:srgbClr val="000000"/>
              </a:solidFill>
            </a:endParaRPr>
          </a:p>
        </p:txBody>
      </p:sp>
    </p:spTree>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dirty="0"/>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Tree>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49" y="1709741"/>
            <a:ext cx="10515600" cy="2852737"/>
          </a:xfrm>
        </p:spPr>
        <p:txBody>
          <a:bodyPr anchor="b"/>
          <a:lstStyle>
            <a:lvl1pPr>
              <a:defRPr sz="5999"/>
            </a:lvl1pPr>
          </a:lstStyle>
          <a:p>
            <a:r>
              <a:rPr lang="en-US"/>
              <a:t>Click to edit Master title style</a:t>
            </a:r>
          </a:p>
        </p:txBody>
      </p:sp>
      <p:sp>
        <p:nvSpPr>
          <p:cNvPr id="3" name="Text Placeholder 2"/>
          <p:cNvSpPr>
            <a:spLocks noGrp="1"/>
          </p:cNvSpPr>
          <p:nvPr>
            <p:ph type="body" idx="1"/>
          </p:nvPr>
        </p:nvSpPr>
        <p:spPr>
          <a:xfrm>
            <a:off x="831849" y="4589465"/>
            <a:ext cx="10515600" cy="1500187"/>
          </a:xfrm>
        </p:spPr>
        <p:txBody>
          <a:bodyPr/>
          <a:lstStyle>
            <a:lvl1pPr marL="0" indent="0">
              <a:buNone/>
              <a:defRPr sz="2399">
                <a:solidFill>
                  <a:schemeClr val="tx1">
                    <a:tint val="75000"/>
                  </a:schemeClr>
                </a:solidFill>
              </a:defRPr>
            </a:lvl1pPr>
            <a:lvl2pPr marL="457051" indent="0">
              <a:buNone/>
              <a:defRPr sz="1999">
                <a:solidFill>
                  <a:schemeClr val="tx1">
                    <a:tint val="75000"/>
                  </a:schemeClr>
                </a:solidFill>
              </a:defRPr>
            </a:lvl2pPr>
            <a:lvl3pPr marL="914104" indent="0">
              <a:buNone/>
              <a:defRPr sz="1799">
                <a:solidFill>
                  <a:schemeClr val="tx1">
                    <a:tint val="75000"/>
                  </a:schemeClr>
                </a:solidFill>
              </a:defRPr>
            </a:lvl3pPr>
            <a:lvl4pPr marL="1371155" indent="0">
              <a:buNone/>
              <a:defRPr sz="1600">
                <a:solidFill>
                  <a:schemeClr val="tx1">
                    <a:tint val="75000"/>
                  </a:schemeClr>
                </a:solidFill>
              </a:defRPr>
            </a:lvl4pPr>
            <a:lvl5pPr marL="1828205" indent="0">
              <a:buNone/>
              <a:defRPr sz="1600">
                <a:solidFill>
                  <a:schemeClr val="tx1">
                    <a:tint val="75000"/>
                  </a:schemeClr>
                </a:solidFill>
              </a:defRPr>
            </a:lvl5pPr>
            <a:lvl6pPr marL="2285258" indent="0">
              <a:buNone/>
              <a:defRPr sz="1600">
                <a:solidFill>
                  <a:schemeClr val="tx1">
                    <a:tint val="75000"/>
                  </a:schemeClr>
                </a:solidFill>
              </a:defRPr>
            </a:lvl6pPr>
            <a:lvl7pPr marL="2742309" indent="0">
              <a:buNone/>
              <a:defRPr sz="1600">
                <a:solidFill>
                  <a:schemeClr val="tx1">
                    <a:tint val="75000"/>
                  </a:schemeClr>
                </a:solidFill>
              </a:defRPr>
            </a:lvl7pPr>
            <a:lvl8pPr marL="3199360" indent="0">
              <a:buNone/>
              <a:defRPr sz="1600">
                <a:solidFill>
                  <a:schemeClr val="tx1">
                    <a:tint val="75000"/>
                  </a:schemeClr>
                </a:solidFill>
              </a:defRPr>
            </a:lvl8pPr>
            <a:lvl9pPr marL="3656411"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dirty="0">
              <a:solidFill>
                <a:prstClr val="black">
                  <a:tint val="75000"/>
                </a:prstClr>
              </a:solidFill>
            </a:endParaRPr>
          </a:p>
        </p:txBody>
      </p:sp>
      <p:sp>
        <p:nvSpPr>
          <p:cNvPr id="8" name="Footer Placeholder 7"/>
          <p:cNvSpPr>
            <a:spLocks noGrp="1"/>
          </p:cNvSpPr>
          <p:nvPr>
            <p:ph type="ftr" sz="quarter" idx="11"/>
          </p:nvPr>
        </p:nvSpPr>
        <p:spPr>
          <a:xfrm>
            <a:off x="4038600" y="6356352"/>
            <a:ext cx="4114800" cy="365125"/>
          </a:xfrm>
          <a:prstGeom prst="rect">
            <a:avLst/>
          </a:prstGeom>
        </p:spPr>
        <p:txBody>
          <a:bodyPr/>
          <a:lstStyle/>
          <a:p>
            <a:r>
              <a:rPr lang="en-US" dirty="0" smtClean="0">
                <a:solidFill>
                  <a:prstClr val="black">
                    <a:tint val="75000"/>
                  </a:prstClr>
                </a:solidFill>
              </a:rPr>
              <a:t>© 2018 IBM Corporation</a:t>
            </a: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E43D79BB-ED76-994D-8737-DB7F2AB4F93D}"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6096000" y="0"/>
            <a:ext cx="6096000" cy="6858000"/>
          </a:xfrm>
        </p:spPr>
        <p:txBody>
          <a:bodyPr/>
          <a:lstStyle/>
          <a:p>
            <a:r>
              <a:rPr lang="en-US" dirty="0"/>
              <a:t>Drag picture to placeholder or click icon to add</a:t>
            </a:r>
          </a:p>
        </p:txBody>
      </p:sp>
    </p:spTree>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defTabSz="609585"/>
            <a:endParaRPr lang="en-US" sz="1600" dirty="0">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Tree>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Tree>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Tree>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12" name="Text Placeholder 11"/>
          <p:cNvSpPr>
            <a:spLocks noGrp="1"/>
          </p:cNvSpPr>
          <p:nvPr>
            <p:ph type="body" sz="quarter" idx="13"/>
          </p:nvPr>
        </p:nvSpPr>
        <p:spPr>
          <a:xfrm>
            <a:off x="304800" y="256033"/>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a:t>Click to edit Master text styles</a:t>
            </a:r>
          </a:p>
        </p:txBody>
      </p:sp>
    </p:spTree>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smtClean="0">
                <a:solidFill>
                  <a:srgbClr val="FFFFFF"/>
                </a:solidFill>
              </a:rPr>
              <a:t>© 2018 IBM Corporation</a:t>
            </a:r>
            <a:endParaRPr lang="en-US" dirty="0">
              <a:solidFill>
                <a:srgbClr val="FFFFFF"/>
              </a:solidFill>
            </a:endParaRP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smtClean="0">
                <a:solidFill>
                  <a:srgbClr val="FFFFFF"/>
                </a:solidFill>
              </a:rPr>
              <a:t>© 2018 IBM Corporation</a:t>
            </a:r>
            <a:endParaRPr lang="en-US" dirty="0">
              <a:solidFill>
                <a:srgbClr val="FFFFFF"/>
              </a:solidFill>
            </a:endParaRP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solidFill>
                <a:prstClr val="black">
                  <a:tint val="75000"/>
                </a:prstClr>
              </a:solidFill>
            </a:endParaRPr>
          </a:p>
        </p:txBody>
      </p:sp>
      <p:sp>
        <p:nvSpPr>
          <p:cNvPr id="8" name="Footer Placeholder 7"/>
          <p:cNvSpPr>
            <a:spLocks noGrp="1"/>
          </p:cNvSpPr>
          <p:nvPr>
            <p:ph type="ftr" sz="quarter" idx="11"/>
          </p:nvPr>
        </p:nvSpPr>
        <p:spPr>
          <a:xfrm>
            <a:off x="4038600" y="6356352"/>
            <a:ext cx="4114800" cy="365125"/>
          </a:xfrm>
          <a:prstGeom prst="rect">
            <a:avLst/>
          </a:prstGeom>
        </p:spPr>
        <p:txBody>
          <a:bodyPr/>
          <a:lstStyle/>
          <a:p>
            <a:r>
              <a:rPr lang="en-US" dirty="0" smtClean="0">
                <a:solidFill>
                  <a:prstClr val="black">
                    <a:tint val="75000"/>
                  </a:prstClr>
                </a:solidFill>
              </a:rPr>
              <a:t>© 2018 IBM Corporation</a:t>
            </a: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E43D79BB-ED76-994D-8737-DB7F2AB4F93D}"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smtClean="0">
                <a:solidFill>
                  <a:srgbClr val="FFFFFF"/>
                </a:solidFill>
              </a:rPr>
              <a:t>© 2018 IBM Corporation</a:t>
            </a:r>
            <a:endParaRPr lang="en-US" dirty="0">
              <a:solidFill>
                <a:srgbClr val="FFFFFF"/>
              </a:solidFill>
            </a:endParaRPr>
          </a:p>
        </p:txBody>
      </p:sp>
    </p:spTree>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smtClean="0">
                <a:solidFill>
                  <a:srgbClr val="FFFFFF"/>
                </a:solidFill>
              </a:rPr>
              <a:t>© 2018 IBM Corporation</a:t>
            </a:r>
            <a:endParaRPr lang="en-US" dirty="0">
              <a:solidFill>
                <a:srgbClr val="FFFFFF"/>
              </a:solidFill>
            </a:endParaRPr>
          </a:p>
        </p:txBody>
      </p:sp>
    </p:spTree>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dirty="0"/>
              <a:t>Drag picture to placeholder or click icon to add</a:t>
            </a:r>
          </a:p>
        </p:txBody>
      </p:sp>
    </p:spTree>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a:t>Click icon to add table</a:t>
            </a:r>
          </a:p>
        </p:txBody>
      </p:sp>
    </p:spTree>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Tree>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endParaRPr lang="en-US" dirty="0">
              <a:solidFill>
                <a:prstClr val="black">
                  <a:tint val="75000"/>
                </a:prstClr>
              </a:solidFill>
            </a:endParaRPr>
          </a:p>
        </p:txBody>
      </p:sp>
      <p:sp>
        <p:nvSpPr>
          <p:cNvPr id="9" name="Footer Placeholder 8"/>
          <p:cNvSpPr>
            <a:spLocks noGrp="1"/>
          </p:cNvSpPr>
          <p:nvPr>
            <p:ph type="ftr" sz="quarter" idx="11"/>
          </p:nvPr>
        </p:nvSpPr>
        <p:spPr>
          <a:xfrm>
            <a:off x="4038600" y="6356352"/>
            <a:ext cx="4114800" cy="365125"/>
          </a:xfrm>
          <a:prstGeom prst="rect">
            <a:avLst/>
          </a:prstGeom>
        </p:spPr>
        <p:txBody>
          <a:bodyPr/>
          <a:lstStyle/>
          <a:p>
            <a:r>
              <a:rPr lang="en-US" dirty="0" smtClean="0">
                <a:solidFill>
                  <a:prstClr val="black">
                    <a:tint val="75000"/>
                  </a:prstClr>
                </a:solidFill>
              </a:rPr>
              <a:t>© 2018 IBM Corporation</a:t>
            </a:r>
            <a:endParaRPr lang="en-US" dirty="0">
              <a:solidFill>
                <a:prstClr val="black">
                  <a:tint val="75000"/>
                </a:prstClr>
              </a:solidFill>
            </a:endParaRPr>
          </a:p>
        </p:txBody>
      </p:sp>
      <p:sp>
        <p:nvSpPr>
          <p:cNvPr id="10" name="Slide Number Placeholder 9"/>
          <p:cNvSpPr>
            <a:spLocks noGrp="1"/>
          </p:cNvSpPr>
          <p:nvPr>
            <p:ph type="sldNum" sz="quarter" idx="12"/>
          </p:nvPr>
        </p:nvSpPr>
        <p:spPr/>
        <p:txBody>
          <a:bodyPr/>
          <a:lstStyle/>
          <a:p>
            <a:fld id="{E43D79BB-ED76-994D-8737-DB7F2AB4F93D}"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Tree>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dirty="0" smtClean="0">
                <a:solidFill>
                  <a:srgbClr val="000000"/>
                </a:solidFill>
              </a:rPr>
              <a:t>© 2018 IBM Corporation</a:t>
            </a:r>
            <a:endParaRPr lang="en-US" dirty="0">
              <a:solidFill>
                <a:srgbClr val="000000"/>
              </a:solidFill>
            </a:endParaRPr>
          </a:p>
        </p:txBody>
      </p:sp>
      <p:sp>
        <p:nvSpPr>
          <p:cNvPr id="4" name="Title 3"/>
          <p:cNvSpPr>
            <a:spLocks noGrp="1"/>
          </p:cNvSpPr>
          <p:nvPr>
            <p:ph type="title"/>
          </p:nvPr>
        </p:nvSpPr>
        <p:spPr>
          <a:xfrm>
            <a:off x="304801" y="271709"/>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50" y="6273802"/>
            <a:ext cx="695452" cy="281940"/>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956301" y="540364"/>
            <a:ext cx="5729895" cy="4916867"/>
          </a:xfrm>
          <a:prstGeom prst="rect">
            <a:avLst/>
          </a:prstGeom>
        </p:spPr>
      </p:pic>
      <p:pic>
        <p:nvPicPr>
          <p:cNvPr id="8" name="Picture 7" descr="ibm_gry.png"/>
          <p:cNvPicPr>
            <a:picLocks noChangeAspect="1"/>
          </p:cNvPicPr>
          <p:nvPr userDrawn="1"/>
        </p:nvPicPr>
        <p:blipFill>
          <a:blip r:embed="rId4" cstate="print">
            <a:biLevel thresh="75000"/>
            <a:extLst>
              <a:ext uri="{28A0092B-C50C-407E-A947-70E740481C1C}">
                <a14:useLocalDpi xmlns:a14="http://schemas.microsoft.com/office/drawing/2010/main"/>
              </a:ext>
            </a:extLst>
          </a:blip>
          <a:stretch>
            <a:fillRect/>
          </a:stretch>
        </p:blipFill>
        <p:spPr>
          <a:xfrm>
            <a:off x="11191750" y="320062"/>
            <a:ext cx="695452" cy="281961"/>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9880914" y="6112935"/>
            <a:ext cx="2160569" cy="627264"/>
          </a:xfrm>
          <a:prstGeom prst="rect">
            <a:avLst/>
          </a:prstGeom>
        </p:spPr>
      </p:pic>
    </p:spTree>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5241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9" name="Text Placeholder 8"/>
          <p:cNvSpPr>
            <a:spLocks noGrp="1"/>
          </p:cNvSpPr>
          <p:nvPr>
            <p:ph type="body" sz="quarter" idx="14" hasCustomPrompt="1"/>
          </p:nvPr>
        </p:nvSpPr>
        <p:spPr>
          <a:xfrm>
            <a:off x="304801" y="1515533"/>
            <a:ext cx="11582400" cy="4749800"/>
          </a:xfrm>
        </p:spPr>
        <p:txBody>
          <a:bodyPr/>
          <a:lstStyle>
            <a:lvl1pPr marL="380981" marR="0" indent="-380981" algn="l" defTabSz="609570" rtl="0" eaLnBrk="1" fontAlgn="auto" latinLnBrk="0" hangingPunct="1">
              <a:lnSpc>
                <a:spcPct val="100000"/>
              </a:lnSpc>
              <a:spcBef>
                <a:spcPts val="1467"/>
              </a:spcBef>
              <a:spcAft>
                <a:spcPts val="0"/>
              </a:spcAft>
              <a:buClrTx/>
              <a:buSzTx/>
              <a:buFont typeface=".AppleSystemUIFont" charset="-120"/>
              <a:buChar char="−"/>
              <a:tabLst/>
              <a:defRPr/>
            </a:lvl1pPr>
          </a:lstStyle>
          <a:p>
            <a:pPr marL="0" marR="0" lvl="0" indent="0" algn="l" defTabSz="609570" rtl="0" eaLnBrk="1" fontAlgn="auto" latinLnBrk="0" hangingPunct="1">
              <a:lnSpc>
                <a:spcPct val="100000"/>
              </a:lnSpc>
              <a:spcBef>
                <a:spcPts val="1467"/>
              </a:spcBef>
              <a:spcAft>
                <a:spcPts val="0"/>
              </a:spcAft>
              <a:buClrTx/>
              <a:buSzTx/>
              <a:tabLst/>
              <a:defRPr/>
            </a:pPr>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Tree>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dirty="0" smtClean="0">
                <a:solidFill>
                  <a:srgbClr val="000000"/>
                </a:solidFill>
              </a:rPr>
              <a:t>©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303" algn="dec"/>
              </a:tabLst>
              <a:defRPr/>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303"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11582400" cy="1128776"/>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smtClean="0">
                <a:solidFill>
                  <a:srgbClr val="000000"/>
                </a:solidFill>
              </a:rPr>
              <a:t>© 2018 IBM Corporation</a:t>
            </a:r>
            <a:endParaRPr lang="en-US" dirty="0">
              <a:solidFill>
                <a:srgbClr val="000000"/>
              </a:solidFill>
            </a:endParaRPr>
          </a:p>
        </p:txBody>
      </p:sp>
      <p:sp>
        <p:nvSpPr>
          <p:cNvPr id="8" name="Text Placeholder 7"/>
          <p:cNvSpPr>
            <a:spLocks noGrp="1"/>
          </p:cNvSpPr>
          <p:nvPr>
            <p:ph type="body" sz="quarter" idx="12"/>
          </p:nvPr>
        </p:nvSpPr>
        <p:spPr>
          <a:xfrm>
            <a:off x="304800" y="1498599"/>
            <a:ext cx="11582400" cy="4662088"/>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128776"/>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smtClean="0">
                <a:solidFill>
                  <a:srgbClr val="000000"/>
                </a:solidFill>
              </a:rPr>
              <a:t>© 2018 IBM Corporation</a:t>
            </a:r>
            <a:endParaRPr lang="en-US" dirty="0">
              <a:solidFill>
                <a:srgbClr val="000000"/>
              </a:solidFill>
            </a:endParaRPr>
          </a:p>
        </p:txBody>
      </p:sp>
      <p:sp>
        <p:nvSpPr>
          <p:cNvPr id="8" name="Text Placeholder 7"/>
          <p:cNvSpPr>
            <a:spLocks noGrp="1"/>
          </p:cNvSpPr>
          <p:nvPr>
            <p:ph type="body" sz="quarter" idx="12"/>
          </p:nvPr>
        </p:nvSpPr>
        <p:spPr>
          <a:xfrm>
            <a:off x="304800" y="1498599"/>
            <a:ext cx="5486400" cy="4662088"/>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dirty="0"/>
              <a:t>Drag picture to placeholder or click icon to add</a:t>
            </a:r>
          </a:p>
        </p:txBody>
      </p:sp>
    </p:spTree>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0"/>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Tree>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p:cNvSpPr>
            <a:spLocks noGrp="1"/>
          </p:cNvSpPr>
          <p:nvPr>
            <p:ph type="dt" sz="half" idx="10"/>
          </p:nvPr>
        </p:nvSpPr>
        <p:spPr/>
        <p:txBody>
          <a:bodyPr/>
          <a:lstStyle/>
          <a:p>
            <a:endParaRPr lang="en-US" dirty="0">
              <a:solidFill>
                <a:prstClr val="black">
                  <a:tint val="75000"/>
                </a:prstClr>
              </a:solidFill>
            </a:endParaRPr>
          </a:p>
        </p:txBody>
      </p:sp>
      <p:sp>
        <p:nvSpPr>
          <p:cNvPr id="7" name="Footer Placeholder 6"/>
          <p:cNvSpPr>
            <a:spLocks noGrp="1"/>
          </p:cNvSpPr>
          <p:nvPr>
            <p:ph type="ftr" sz="quarter" idx="11"/>
          </p:nvPr>
        </p:nvSpPr>
        <p:spPr>
          <a:xfrm>
            <a:off x="4038600" y="6356352"/>
            <a:ext cx="4114800" cy="365125"/>
          </a:xfrm>
          <a:prstGeom prst="rect">
            <a:avLst/>
          </a:prstGeom>
        </p:spPr>
        <p:txBody>
          <a:bodyPr/>
          <a:lstStyle/>
          <a:p>
            <a:r>
              <a:rPr lang="en-US" dirty="0" smtClean="0">
                <a:solidFill>
                  <a:prstClr val="black">
                    <a:tint val="75000"/>
                  </a:prstClr>
                </a:solidFill>
              </a:rPr>
              <a:t>© 2018 IBM Corporation</a:t>
            </a:r>
            <a:endParaRPr lang="en-US" dirty="0">
              <a:solidFill>
                <a:prstClr val="black">
                  <a:tint val="75000"/>
                </a:prstClr>
              </a:solidFill>
            </a:endParaRPr>
          </a:p>
        </p:txBody>
      </p:sp>
      <p:sp>
        <p:nvSpPr>
          <p:cNvPr id="8" name="Slide Number Placeholder 7"/>
          <p:cNvSpPr>
            <a:spLocks noGrp="1"/>
          </p:cNvSpPr>
          <p:nvPr>
            <p:ph type="sldNum" sz="quarter" idx="12"/>
          </p:nvPr>
        </p:nvSpPr>
        <p:spPr/>
        <p:txBody>
          <a:bodyPr/>
          <a:lstStyle/>
          <a:p>
            <a:fld id="{E43D79BB-ED76-994D-8737-DB7F2AB4F93D}"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6916616" cy="6027740"/>
          </a:xfrm>
        </p:spPr>
        <p:txBody>
          <a:bodyPr/>
          <a:lstStyle>
            <a:lvl1pPr marL="156625" indent="-15662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smtClean="0">
                <a:solidFill>
                  <a:srgbClr val="000000"/>
                </a:solidFill>
              </a:rPr>
              <a:t>© 2018 IBM Corporation</a:t>
            </a:r>
            <a:endParaRPr lang="en-US" dirty="0">
              <a:solidFill>
                <a:srgbClr val="000000"/>
              </a:solidFill>
            </a:endParaRPr>
          </a:p>
        </p:txBody>
      </p:sp>
    </p:spTree>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934885"/>
            <a:ext cx="5486400" cy="5384489"/>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6400800" y="934884"/>
            <a:ext cx="5486400" cy="5323125"/>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20"/>
            <a:ext cx="11582400" cy="400049"/>
          </a:xfrm>
        </p:spPr>
        <p:txBody>
          <a:bodyPr/>
          <a:lstStyle>
            <a:lvl1pPr>
              <a:defRPr sz="1467"/>
            </a:lvl1pPr>
          </a:lstStyle>
          <a:p>
            <a:pPr lvl="0"/>
            <a:r>
              <a:rPr lang="en-US"/>
              <a:t>Click to edit Master text styles</a:t>
            </a:r>
          </a:p>
        </p:txBody>
      </p:sp>
    </p:spTree>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8" name="Text Placeholder 7"/>
          <p:cNvSpPr>
            <a:spLocks noGrp="1"/>
          </p:cNvSpPr>
          <p:nvPr>
            <p:ph type="body" sz="quarter" idx="12"/>
          </p:nvPr>
        </p:nvSpPr>
        <p:spPr>
          <a:xfrm>
            <a:off x="304800" y="1499618"/>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8"/>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11582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6400800" y="1491488"/>
            <a:ext cx="5486400" cy="4752680"/>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273304"/>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1490"/>
            <a:ext cx="5486400" cy="4752679"/>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Content Placeholder 5"/>
          <p:cNvSpPr>
            <a:spLocks noGrp="1"/>
          </p:cNvSpPr>
          <p:nvPr>
            <p:ph sz="quarter" idx="12"/>
          </p:nvPr>
        </p:nvSpPr>
        <p:spPr>
          <a:xfrm>
            <a:off x="304800" y="1409194"/>
            <a:ext cx="5486400" cy="4834975"/>
          </a:xfrm>
        </p:spPr>
        <p:txBody>
          <a:bodyPr/>
          <a:lstStyle>
            <a:lvl1pPr>
              <a:defRPr sz="3200"/>
            </a:lvl1pPr>
          </a:lstStyle>
          <a:p>
            <a:pPr lvl="0"/>
            <a:r>
              <a:rPr lang="en-US" dirty="0"/>
              <a:t>Click to edit Master text styles</a:t>
            </a:r>
          </a:p>
        </p:txBody>
      </p:sp>
      <p:sp>
        <p:nvSpPr>
          <p:cNvPr id="8" name="Content Placeholder 7"/>
          <p:cNvSpPr>
            <a:spLocks noGrp="1"/>
          </p:cNvSpPr>
          <p:nvPr>
            <p:ph sz="quarter" idx="13"/>
          </p:nvPr>
        </p:nvSpPr>
        <p:spPr>
          <a:xfrm>
            <a:off x="6400800" y="1409194"/>
            <a:ext cx="5486400" cy="4834975"/>
          </a:xfrm>
        </p:spPr>
        <p:txBody>
          <a:bodyPr/>
          <a:lstStyle>
            <a:lvl1pPr>
              <a:defRPr sz="1867"/>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11582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6400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273304"/>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1488"/>
            <a:ext cx="2438400" cy="475267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9448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8602"/>
            <a:ext cx="5486400" cy="4745567"/>
          </a:xfrm>
        </p:spPr>
        <p:txBody>
          <a:bodyPr/>
          <a:lstStyle>
            <a:lvl1pPr>
              <a:defRPr sz="2133"/>
            </a:lvl1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Tree>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7" name="Text Placeholder 6"/>
          <p:cNvSpPr>
            <a:spLocks noGrp="1"/>
          </p:cNvSpPr>
          <p:nvPr>
            <p:ph type="body" sz="quarter" idx="14"/>
          </p:nvPr>
        </p:nvSpPr>
        <p:spPr>
          <a:xfrm>
            <a:off x="304800" y="1498600"/>
            <a:ext cx="2438400" cy="4745565"/>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98600"/>
            <a:ext cx="2438400" cy="4745565"/>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p:cNvSpPr>
            <a:spLocks noGrp="1"/>
          </p:cNvSpPr>
          <p:nvPr>
            <p:ph type="pic" sz="quarter" idx="16"/>
          </p:nvPr>
        </p:nvSpPr>
        <p:spPr>
          <a:xfrm>
            <a:off x="6096000" y="0"/>
            <a:ext cx="6096000" cy="6858000"/>
          </a:xfrm>
        </p:spPr>
        <p:txBody>
          <a:bodyPr/>
          <a:lstStyle/>
          <a:p>
            <a:r>
              <a:rPr lang="en-US" dirty="0"/>
              <a:t>Drag picture to placeholder or click icon to add</a:t>
            </a:r>
          </a:p>
        </p:txBody>
      </p:sp>
    </p:spTree>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498600"/>
            <a:ext cx="5486400" cy="463397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6400800" y="1498602"/>
            <a:ext cx="2438400" cy="463303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6"/>
            <a:ext cx="11582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98602"/>
            <a:ext cx="2438400" cy="463303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defTabSz="914354"/>
            <a:endParaRPr lang="en-US" sz="1600" dirty="0">
              <a:solidFill>
                <a:srgbClr val="FFFFFF"/>
              </a:solidFill>
              <a:cs typeface="Arial"/>
            </a:endParaRPr>
          </a:p>
        </p:txBody>
      </p:sp>
      <p:sp>
        <p:nvSpPr>
          <p:cNvPr id="2" name="Title 1"/>
          <p:cNvSpPr>
            <a:spLocks noGrp="1"/>
          </p:cNvSpPr>
          <p:nvPr>
            <p:ph type="title"/>
          </p:nvPr>
        </p:nvSpPr>
        <p:spPr>
          <a:xfrm>
            <a:off x="304800" y="1498608"/>
            <a:ext cx="5486400" cy="4633969"/>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6400800" y="1498608"/>
            <a:ext cx="5486400" cy="4633969"/>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4"/>
            <a:ext cx="5486400" cy="669552"/>
          </a:xfrm>
        </p:spPr>
        <p:txBody>
          <a:bodyPr/>
          <a:lstStyle>
            <a:lvl1pPr>
              <a:defRPr sz="1467"/>
            </a:lvl1pPr>
          </a:lstStyle>
          <a:p>
            <a:pPr lvl="0"/>
            <a:r>
              <a:rPr lang="en-US"/>
              <a:t>Click to edit Master text styles</a:t>
            </a:r>
          </a:p>
        </p:txBody>
      </p:sp>
    </p:spTree>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a:xfrm>
            <a:off x="4038600" y="6356352"/>
            <a:ext cx="4114800" cy="365125"/>
          </a:xfrm>
          <a:prstGeom prst="rect">
            <a:avLst/>
          </a:prstGeom>
        </p:spPr>
        <p:txBody>
          <a:bodyPr/>
          <a:lstStyle/>
          <a:p>
            <a:r>
              <a:rPr lang="en-US" dirty="0" smtClean="0">
                <a:solidFill>
                  <a:prstClr val="black">
                    <a:tint val="75000"/>
                  </a:prstClr>
                </a:solidFill>
              </a:rPr>
              <a:t>© 2018 IBM Corporation</a:t>
            </a: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E43D79BB-ED76-994D-8737-DB7F2AB4F93D}"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Tree>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Tree>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12" name="Text Placeholder 11"/>
          <p:cNvSpPr>
            <a:spLocks noGrp="1"/>
          </p:cNvSpPr>
          <p:nvPr>
            <p:ph type="body" sz="quarter" idx="13"/>
          </p:nvPr>
        </p:nvSpPr>
        <p:spPr>
          <a:xfrm>
            <a:off x="304800" y="256032"/>
            <a:ext cx="5486400" cy="681744"/>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98608"/>
            <a:ext cx="5486400" cy="4616075"/>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a:t>Click to edit Master text styles</a:t>
            </a:r>
          </a:p>
        </p:txBody>
      </p:sp>
    </p:spTree>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smtClean="0">
                <a:solidFill>
                  <a:srgbClr val="FFFFFF"/>
                </a:solidFill>
              </a:rPr>
              <a:t>© 2018 IBM Corporation</a:t>
            </a:r>
            <a:endParaRPr lang="en-US" dirty="0">
              <a:solidFill>
                <a:srgbClr val="FFFFFF"/>
              </a:solidFill>
            </a:endParaRP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3"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smtClean="0">
                <a:solidFill>
                  <a:srgbClr val="FFFFFF"/>
                </a:solidFill>
              </a:rPr>
              <a:t>© 2018 IBM Corporation</a:t>
            </a:r>
            <a:endParaRPr lang="en-US" dirty="0">
              <a:solidFill>
                <a:srgbClr val="FFFFFF"/>
              </a:solidFill>
            </a:endParaRP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smtClean="0">
                <a:solidFill>
                  <a:srgbClr val="FFFFFF"/>
                </a:solidFill>
              </a:rPr>
              <a:t>© 2018 IBM Corporation</a:t>
            </a:r>
            <a:endParaRPr lang="en-US" dirty="0">
              <a:solidFill>
                <a:srgbClr val="FFFFFF"/>
              </a:solidFill>
            </a:endParaRPr>
          </a:p>
        </p:txBody>
      </p:sp>
    </p:spTree>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smtClean="0">
                <a:solidFill>
                  <a:srgbClr val="FFFFFF"/>
                </a:solidFill>
              </a:rPr>
              <a:t>© 2018 IBM Corporation</a:t>
            </a:r>
            <a:endParaRPr lang="en-US" dirty="0">
              <a:solidFill>
                <a:srgbClr val="FFFFFF"/>
              </a:solidFill>
            </a:endParaRPr>
          </a:p>
        </p:txBody>
      </p:sp>
    </p:spTree>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304800" y="1498608"/>
            <a:ext cx="2438400" cy="46330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7" name="Text Placeholder 6"/>
          <p:cNvSpPr>
            <a:spLocks noGrp="1"/>
          </p:cNvSpPr>
          <p:nvPr>
            <p:ph type="body" sz="quarter" idx="12"/>
          </p:nvPr>
        </p:nvSpPr>
        <p:spPr>
          <a:xfrm>
            <a:off x="304800" y="1498607"/>
            <a:ext cx="2438400" cy="4595911"/>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3352800" y="1498607"/>
            <a:ext cx="8534400" cy="44894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399" b="1"/>
            </a:lvl1pPr>
            <a:lvl2pPr marL="457051" indent="0">
              <a:buNone/>
              <a:defRPr sz="1999" b="1"/>
            </a:lvl2pPr>
            <a:lvl3pPr marL="914104" indent="0">
              <a:buNone/>
              <a:defRPr sz="1799" b="1"/>
            </a:lvl3pPr>
            <a:lvl4pPr marL="1371155" indent="0">
              <a:buNone/>
              <a:defRPr sz="1600" b="1"/>
            </a:lvl4pPr>
            <a:lvl5pPr marL="1828205" indent="0">
              <a:buNone/>
              <a:defRPr sz="1600" b="1"/>
            </a:lvl5pPr>
            <a:lvl6pPr marL="2285258" indent="0">
              <a:buNone/>
              <a:defRPr sz="1600" b="1"/>
            </a:lvl6pPr>
            <a:lvl7pPr marL="2742309" indent="0">
              <a:buNone/>
              <a:defRPr sz="1600" b="1"/>
            </a:lvl7pPr>
            <a:lvl8pPr marL="3199360" indent="0">
              <a:buNone/>
              <a:defRPr sz="1600" b="1"/>
            </a:lvl8pPr>
            <a:lvl9pPr marL="3656411"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399" b="1"/>
            </a:lvl1pPr>
            <a:lvl2pPr marL="457051" indent="0">
              <a:buNone/>
              <a:defRPr sz="1999" b="1"/>
            </a:lvl2pPr>
            <a:lvl3pPr marL="914104" indent="0">
              <a:buNone/>
              <a:defRPr sz="1799" b="1"/>
            </a:lvl3pPr>
            <a:lvl4pPr marL="1371155" indent="0">
              <a:buNone/>
              <a:defRPr sz="1600" b="1"/>
            </a:lvl4pPr>
            <a:lvl5pPr marL="1828205" indent="0">
              <a:buNone/>
              <a:defRPr sz="1600" b="1"/>
            </a:lvl5pPr>
            <a:lvl6pPr marL="2285258" indent="0">
              <a:buNone/>
              <a:defRPr sz="1600" b="1"/>
            </a:lvl6pPr>
            <a:lvl7pPr marL="2742309" indent="0">
              <a:buNone/>
              <a:defRPr sz="1600" b="1"/>
            </a:lvl7pPr>
            <a:lvl8pPr marL="3199360" indent="0">
              <a:buNone/>
              <a:defRPr sz="1600" b="1"/>
            </a:lvl8pPr>
            <a:lvl9pPr marL="365641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p:cNvSpPr>
            <a:spLocks noGrp="1"/>
          </p:cNvSpPr>
          <p:nvPr>
            <p:ph type="dt" sz="half" idx="10"/>
          </p:nvPr>
        </p:nvSpPr>
        <p:spPr/>
        <p:txBody>
          <a:bodyPr/>
          <a:lstStyle/>
          <a:p>
            <a:endParaRPr lang="en-US" dirty="0">
              <a:solidFill>
                <a:prstClr val="black">
                  <a:tint val="75000"/>
                </a:prstClr>
              </a:solidFill>
            </a:endParaRPr>
          </a:p>
        </p:txBody>
      </p:sp>
      <p:sp>
        <p:nvSpPr>
          <p:cNvPr id="11" name="Footer Placeholder 10"/>
          <p:cNvSpPr>
            <a:spLocks noGrp="1"/>
          </p:cNvSpPr>
          <p:nvPr>
            <p:ph type="ftr" sz="quarter" idx="11"/>
          </p:nvPr>
        </p:nvSpPr>
        <p:spPr>
          <a:xfrm>
            <a:off x="4038600" y="6356352"/>
            <a:ext cx="4114800" cy="365125"/>
          </a:xfrm>
          <a:prstGeom prst="rect">
            <a:avLst/>
          </a:prstGeom>
        </p:spPr>
        <p:txBody>
          <a:bodyPr/>
          <a:lstStyle/>
          <a:p>
            <a:r>
              <a:rPr lang="en-US" dirty="0" smtClean="0">
                <a:solidFill>
                  <a:prstClr val="black">
                    <a:tint val="75000"/>
                  </a:prstClr>
                </a:solidFill>
              </a:rPr>
              <a:t>© 2018 IBM Corporation</a:t>
            </a:r>
            <a:endParaRPr lang="en-US" dirty="0">
              <a:solidFill>
                <a:prstClr val="black">
                  <a:tint val="75000"/>
                </a:prstClr>
              </a:solidFill>
            </a:endParaRPr>
          </a:p>
        </p:txBody>
      </p:sp>
      <p:sp>
        <p:nvSpPr>
          <p:cNvPr id="12" name="Slide Number Placeholder 11"/>
          <p:cNvSpPr>
            <a:spLocks noGrp="1"/>
          </p:cNvSpPr>
          <p:nvPr>
            <p:ph type="sldNum" sz="quarter" idx="12"/>
          </p:nvPr>
        </p:nvSpPr>
        <p:spPr/>
        <p:txBody>
          <a:bodyPr/>
          <a:lstStyle/>
          <a:p>
            <a:fld id="{E43D79BB-ED76-994D-8737-DB7F2AB4F93D}"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7" name="Text Placeholder 6"/>
          <p:cNvSpPr>
            <a:spLocks noGrp="1"/>
          </p:cNvSpPr>
          <p:nvPr>
            <p:ph type="body" sz="quarter" idx="12"/>
          </p:nvPr>
        </p:nvSpPr>
        <p:spPr>
          <a:xfrm>
            <a:off x="304800" y="1498607"/>
            <a:ext cx="2438400" cy="4595911"/>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7" name="Text Placeholder 6"/>
          <p:cNvSpPr>
            <a:spLocks noGrp="1"/>
          </p:cNvSpPr>
          <p:nvPr>
            <p:ph type="body" sz="quarter" idx="12"/>
          </p:nvPr>
        </p:nvSpPr>
        <p:spPr>
          <a:xfrm>
            <a:off x="304800" y="1498608"/>
            <a:ext cx="2438400" cy="4633969"/>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8605"/>
            <a:ext cx="2438400" cy="4609587"/>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dirty="0"/>
              <a:t>Drag picture to placeholder or click icon to add</a:t>
            </a:r>
          </a:p>
        </p:txBody>
      </p:sp>
    </p:spTree>
    <p:extLst/>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7" name="Text Placeholder 6"/>
          <p:cNvSpPr>
            <a:spLocks noGrp="1"/>
          </p:cNvSpPr>
          <p:nvPr>
            <p:ph type="body" sz="quarter" idx="12"/>
          </p:nvPr>
        </p:nvSpPr>
        <p:spPr>
          <a:xfrm>
            <a:off x="304800" y="1498608"/>
            <a:ext cx="2438400" cy="4633969"/>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8605"/>
            <a:ext cx="2438400" cy="4609587"/>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98606"/>
            <a:ext cx="5620011" cy="4564585"/>
          </a:xfrm>
        </p:spPr>
        <p:txBody>
          <a:bodyPr/>
          <a:lstStyle>
            <a:lvl1pPr marL="156625" indent="-156625">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304800" y="256034"/>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8"/>
            <a:ext cx="8534400" cy="6129867"/>
          </a:xfrm>
        </p:spPr>
        <p:txBody>
          <a:bodyPr/>
          <a:lstStyle/>
          <a:p>
            <a:r>
              <a:rPr lang="en-US" dirty="0"/>
              <a:t>Click icon to add table</a:t>
            </a:r>
          </a:p>
        </p:txBody>
      </p:sp>
    </p:spTree>
    <p:extLst/>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Tree>
    <p:extLst/>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303" algn="dec"/>
              </a:tabLst>
              <a:defRPr sz="1467"/>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dirty="0"/>
              <a:t>Click to edit Master text styles</a:t>
            </a:r>
          </a:p>
        </p:txBody>
      </p:sp>
    </p:spTree>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4604" y="2914869"/>
            <a:ext cx="1730144" cy="701463"/>
          </a:xfrm>
          <a:prstGeom prst="rect">
            <a:avLst/>
          </a:prstGeom>
        </p:spPr>
      </p:pic>
    </p:spTree>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cNvSpPr txBox="1">
            <a:spLocks noGrp="1"/>
          </p:cNvSpPr>
          <p:nvPr>
            <p:ph type="sldNum" sz="quarter" idx="2"/>
          </p:nvPr>
        </p:nvSpPr>
        <p:spPr>
          <a:xfrm>
            <a:off x="5735783" y="6512416"/>
            <a:ext cx="473528" cy="256685"/>
          </a:xfrm>
          <a:prstGeom prst="rect">
            <a:avLst/>
          </a:prstGeom>
        </p:spPr>
        <p:txBody>
          <a:bodyPr/>
          <a:lstStyle>
            <a:lvl1pPr>
              <a:defRPr b="0">
                <a:solidFill>
                  <a:srgbClr val="000000"/>
                </a:solidFill>
                <a:latin typeface="Helvetica Light"/>
                <a:ea typeface="Helvetica Light"/>
                <a:cs typeface="Helvetica Light"/>
                <a:sym typeface="Helvetica Light"/>
              </a:defRPr>
            </a:lvl1pPr>
          </a:lstStyle>
          <a:p>
            <a:fld id="{86CB4B4D-7CA3-9044-876B-883B54F8677D}" type="slidenum">
              <a:rPr/>
              <a:pPr/>
              <a:t>‹#›</a:t>
            </a:fld>
            <a:endParaRPr/>
          </a:p>
        </p:txBody>
      </p:sp>
    </p:spTree>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x">
  <p:cSld name="Gray Title Slide">
    <p:spTree>
      <p:nvGrpSpPr>
        <p:cNvPr id="1" name=""/>
        <p:cNvGrpSpPr/>
        <p:nvPr/>
      </p:nvGrpSpPr>
      <p:grpSpPr>
        <a:xfrm>
          <a:off x="0" y="0"/>
          <a:ext cx="0" cy="0"/>
          <a:chOff x="0" y="0"/>
          <a:chExt cx="0" cy="0"/>
        </a:xfrm>
      </p:grpSpPr>
      <p:pic>
        <p:nvPicPr>
          <p:cNvPr id="3" name="image2.png"/>
          <p:cNvPicPr>
            <a:picLocks noChangeAspect="1"/>
          </p:cNvPicPr>
          <p:nvPr/>
        </p:nvPicPr>
        <p:blipFill>
          <a:blip r:embed="rId2" cstate="screen">
            <a:alphaModFix amt="50000"/>
            <a:extLst>
              <a:ext uri="{28A0092B-C50C-407E-A947-70E740481C1C}">
                <a14:useLocalDpi xmlns:a14="http://schemas.microsoft.com/office/drawing/2010/main"/>
              </a:ext>
            </a:extLst>
          </a:blip>
          <a:srcRect/>
          <a:stretch>
            <a:fillRect/>
          </a:stretch>
        </p:blipFill>
        <p:spPr bwMode="auto">
          <a:xfrm>
            <a:off x="400053" y="6421440"/>
            <a:ext cx="485775" cy="193675"/>
          </a:xfrm>
          <a:prstGeom prst="rect">
            <a:avLst/>
          </a:prstGeom>
          <a:noFill/>
          <a:ln>
            <a:noFill/>
          </a:ln>
          <a:extLst>
            <a:ext uri="{909E8E84-426E-40dd-AFC4-6F175D3DCCD1}">
              <a14:hiddenFill xmlns:a14="http://schemas.microsoft.com/office/drawing/2010/main" xmlns="">
                <a:solidFill>
                  <a:srgbClr val="FFFFFF">
                    <a:alpha val="50195"/>
                  </a:srgbClr>
                </a:solidFill>
              </a14:hiddenFill>
            </a:ext>
            <a:ext uri="{91240B29-F687-4f45-9708-019B960494DF}">
              <a14:hiddenLine xmlns:a14="http://schemas.microsoft.com/office/drawing/2010/main" xmlns="" w="12700">
                <a:solidFill>
                  <a:srgbClr val="000000"/>
                </a:solidFill>
                <a:miter lim="400000"/>
                <a:headEnd/>
                <a:tailEnd/>
              </a14:hiddenLine>
            </a:ext>
          </a:extLst>
        </p:spPr>
      </p:pic>
      <p:sp>
        <p:nvSpPr>
          <p:cNvPr id="24" name="Shape 24"/>
          <p:cNvSpPr>
            <a:spLocks noGrp="1"/>
          </p:cNvSpPr>
          <p:nvPr>
            <p:ph type="body" sz="quarter" idx="1"/>
          </p:nvPr>
        </p:nvSpPr>
        <p:spPr>
          <a:xfrm>
            <a:off x="304800" y="323759"/>
            <a:ext cx="7620000" cy="1785940"/>
          </a:xfrm>
          <a:prstGeom prst="rect">
            <a:avLst/>
          </a:prstGeom>
        </p:spPr>
        <p:txBody>
          <a:bodyPr lIns="34288" tIns="34288" rIns="34288" bIns="34288">
            <a:normAutofit/>
          </a:bodyPr>
          <a:lstStyle>
            <a:lvl1pPr>
              <a:defRPr sz="1900">
                <a:solidFill>
                  <a:srgbClr val="798088"/>
                </a:solidFill>
              </a:defRPr>
            </a:lvl1pPr>
            <a:lvl2pPr marL="382856" indent="-142855">
              <a:defRPr sz="1900">
                <a:solidFill>
                  <a:srgbClr val="798088"/>
                </a:solidFill>
              </a:defRPr>
            </a:lvl2pPr>
            <a:lvl3pPr marL="572142" indent="-160713">
              <a:defRPr sz="1900">
                <a:solidFill>
                  <a:srgbClr val="798088"/>
                </a:solidFill>
              </a:defRPr>
            </a:lvl3pPr>
            <a:lvl4pPr marL="766529" indent="-183673">
              <a:defRPr sz="1900">
                <a:solidFill>
                  <a:srgbClr val="798088"/>
                </a:solidFill>
              </a:defRPr>
            </a:lvl4pPr>
            <a:lvl5pPr marL="968568" indent="-214285">
              <a:defRPr sz="1900">
                <a:solidFill>
                  <a:srgbClr val="798088"/>
                </a:solidFill>
              </a:defRPr>
            </a:lvl5pPr>
          </a:lstStyle>
          <a:p>
            <a:r>
              <a:t>Body Level One</a:t>
            </a:r>
          </a:p>
          <a:p>
            <a:pPr lvl="1"/>
            <a:r>
              <a:t>Body Level Two</a:t>
            </a:r>
          </a:p>
          <a:p>
            <a:pPr lvl="2"/>
            <a:r>
              <a:t>Body Level Three</a:t>
            </a:r>
          </a:p>
          <a:p>
            <a:pPr lvl="3"/>
            <a:r>
              <a:t>Body Level Four</a:t>
            </a:r>
          </a:p>
          <a:p>
            <a:pPr lvl="4"/>
            <a:r>
              <a:t>Body Level Five</a:t>
            </a:r>
          </a:p>
        </p:txBody>
      </p:sp>
      <p:sp>
        <p:nvSpPr>
          <p:cNvPr id="4" name="Shape 22"/>
          <p:cNvSpPr>
            <a:spLocks noGrp="1"/>
          </p:cNvSpPr>
          <p:nvPr>
            <p:ph type="sldNum" sz="quarter" idx="10"/>
          </p:nvPr>
        </p:nvSpPr>
        <p:spPr>
          <a:ln w="12700">
            <a:miter lim="400000"/>
          </a:ln>
        </p:spPr>
        <p:txBody>
          <a:bodyPr/>
          <a:lstStyle>
            <a:lvl1pPr eaLnBrk="0">
              <a:defRPr/>
            </a:lvl1pPr>
          </a:lstStyle>
          <a:p>
            <a:fld id="{31E96019-C317-DC45-A539-4B07F08512D2}" type="slidenum">
              <a:rPr lang="en-US" altLang="en-US">
                <a:solidFill>
                  <a:srgbClr val="000000"/>
                </a:solidFill>
              </a:rPr>
              <a:pPr/>
              <a:t>‹#›</a:t>
            </a:fld>
            <a:endParaRPr lang="en-US" altLang="en-US" dirty="0">
              <a:solidFill>
                <a:srgbClr val="000000"/>
              </a:solidFill>
            </a:endParaRPr>
          </a:p>
        </p:txBody>
      </p:sp>
    </p:spTree>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0"/>
            <a:ext cx="3932237" cy="1600200"/>
          </a:xfrm>
        </p:spPr>
        <p:txBody>
          <a:bodyPr anchor="b"/>
          <a:lstStyle>
            <a:lvl1pPr>
              <a:defRPr sz="3199"/>
            </a:lvl1pPr>
          </a:lstStyle>
          <a:p>
            <a:r>
              <a:rPr lang="en-US"/>
              <a:t>Click to edit Master title style</a:t>
            </a:r>
          </a:p>
        </p:txBody>
      </p:sp>
      <p:sp>
        <p:nvSpPr>
          <p:cNvPr id="3" name="Content Placeholder 2"/>
          <p:cNvSpPr>
            <a:spLocks noGrp="1"/>
          </p:cNvSpPr>
          <p:nvPr>
            <p:ph idx="1"/>
          </p:nvPr>
        </p:nvSpPr>
        <p:spPr>
          <a:xfrm>
            <a:off x="5183188" y="987428"/>
            <a:ext cx="6172200"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90" y="2057401"/>
            <a:ext cx="3932237" cy="3811588"/>
          </a:xfrm>
        </p:spPr>
        <p:txBody>
          <a:bodyPr/>
          <a:lstStyle>
            <a:lvl1pPr marL="0" indent="0">
              <a:buNone/>
              <a:defRPr sz="1600"/>
            </a:lvl1pPr>
            <a:lvl2pPr marL="457051" indent="0">
              <a:buNone/>
              <a:defRPr sz="1400"/>
            </a:lvl2pPr>
            <a:lvl3pPr marL="914104" indent="0">
              <a:buNone/>
              <a:defRPr sz="1200"/>
            </a:lvl3pPr>
            <a:lvl4pPr marL="1371155" indent="0">
              <a:buNone/>
              <a:defRPr sz="1000"/>
            </a:lvl4pPr>
            <a:lvl5pPr marL="1828205" indent="0">
              <a:buNone/>
              <a:defRPr sz="1000"/>
            </a:lvl5pPr>
            <a:lvl6pPr marL="2285258" indent="0">
              <a:buNone/>
              <a:defRPr sz="1000"/>
            </a:lvl6pPr>
            <a:lvl7pPr marL="2742309" indent="0">
              <a:buNone/>
              <a:defRPr sz="1000"/>
            </a:lvl7pPr>
            <a:lvl8pPr marL="3199360" indent="0">
              <a:buNone/>
              <a:defRPr sz="1000"/>
            </a:lvl8pPr>
            <a:lvl9pPr marL="3656411"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p>
            <a:endParaRPr lang="en-US" dirty="0">
              <a:solidFill>
                <a:prstClr val="black">
                  <a:tint val="75000"/>
                </a:prstClr>
              </a:solidFill>
            </a:endParaRPr>
          </a:p>
        </p:txBody>
      </p:sp>
      <p:sp>
        <p:nvSpPr>
          <p:cNvPr id="9" name="Footer Placeholder 8"/>
          <p:cNvSpPr>
            <a:spLocks noGrp="1"/>
          </p:cNvSpPr>
          <p:nvPr>
            <p:ph type="ftr" sz="quarter" idx="11"/>
          </p:nvPr>
        </p:nvSpPr>
        <p:spPr>
          <a:xfrm>
            <a:off x="4038600" y="6356352"/>
            <a:ext cx="4114800" cy="365125"/>
          </a:xfrm>
          <a:prstGeom prst="rect">
            <a:avLst/>
          </a:prstGeom>
        </p:spPr>
        <p:txBody>
          <a:bodyPr/>
          <a:lstStyle/>
          <a:p>
            <a:r>
              <a:rPr lang="en-US" dirty="0" smtClean="0">
                <a:solidFill>
                  <a:prstClr val="black">
                    <a:tint val="75000"/>
                  </a:prstClr>
                </a:solidFill>
              </a:rPr>
              <a:t>© 2018 IBM Corporation</a:t>
            </a:r>
            <a:endParaRPr lang="en-US" dirty="0">
              <a:solidFill>
                <a:prstClr val="black">
                  <a:tint val="75000"/>
                </a:prstClr>
              </a:solidFill>
            </a:endParaRPr>
          </a:p>
        </p:txBody>
      </p:sp>
      <p:sp>
        <p:nvSpPr>
          <p:cNvPr id="10" name="Slide Number Placeholder 9"/>
          <p:cNvSpPr>
            <a:spLocks noGrp="1"/>
          </p:cNvSpPr>
          <p:nvPr>
            <p:ph type="sldNum" sz="quarter" idx="12"/>
          </p:nvPr>
        </p:nvSpPr>
        <p:spPr/>
        <p:txBody>
          <a:bodyPr/>
          <a:lstStyle/>
          <a:p>
            <a:fld id="{E43D79BB-ED76-994D-8737-DB7F2AB4F93D}"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2" y="1460413"/>
            <a:ext cx="11388513" cy="4322656"/>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10"/>
          </p:nvPr>
        </p:nvSpPr>
        <p:spPr>
          <a:xfrm>
            <a:off x="9476741" y="6291072"/>
            <a:ext cx="2412576" cy="268224"/>
          </a:xfrm>
          <a:prstGeom prst="rect">
            <a:avLst/>
          </a:prstGeom>
        </p:spPr>
        <p:txBody>
          <a:bodyPr/>
          <a:lstStyle/>
          <a:p>
            <a:pPr defTabSz="914354"/>
            <a:endParaRPr lang="en-US" dirty="0">
              <a:solidFill>
                <a:srgbClr val="000000"/>
              </a:solidFill>
            </a:endParaRPr>
          </a:p>
        </p:txBody>
      </p:sp>
      <p:sp>
        <p:nvSpPr>
          <p:cNvPr id="5" name="Footer Placeholder 4"/>
          <p:cNvSpPr>
            <a:spLocks noGrp="1"/>
          </p:cNvSpPr>
          <p:nvPr>
            <p:ph type="ftr" sz="quarter" idx="11"/>
          </p:nvPr>
        </p:nvSpPr>
        <p:spPr/>
        <p:txBody>
          <a:bodyPr/>
          <a:lstStyle/>
          <a:p>
            <a:r>
              <a:rPr lang="en-US" dirty="0" smtClean="0">
                <a:solidFill>
                  <a:srgbClr val="000000"/>
                </a:solidFill>
              </a:rPr>
              <a:t>© 2018 IBM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000000"/>
                </a:solidFill>
              </a:rPr>
              <a:pPr/>
              <a:t>‹#›</a:t>
            </a:fld>
            <a:endParaRPr lang="en-US" dirty="0">
              <a:solidFill>
                <a:srgbClr val="000000"/>
              </a:solidFill>
            </a:endParaRPr>
          </a:p>
        </p:txBody>
      </p:sp>
      <p:sp>
        <p:nvSpPr>
          <p:cNvPr id="7" name="Title 6"/>
          <p:cNvSpPr>
            <a:spLocks noGrp="1"/>
          </p:cNvSpPr>
          <p:nvPr>
            <p:ph type="title"/>
          </p:nvPr>
        </p:nvSpPr>
        <p:spPr>
          <a:xfrm>
            <a:off x="304802" y="231648"/>
            <a:ext cx="5966369" cy="1219200"/>
          </a:xfrm>
        </p:spPr>
        <p:txBody>
          <a:bodyPr/>
          <a:lstStyle/>
          <a:p>
            <a:r>
              <a:rPr lang="en-US" noProof="0"/>
              <a:t>Click to edit Master title style</a:t>
            </a:r>
          </a:p>
        </p:txBody>
      </p:sp>
    </p:spTree>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userDrawn="1">
  <p:cSld name="This one!!!">
    <p:spTree>
      <p:nvGrpSpPr>
        <p:cNvPr id="1" name=""/>
        <p:cNvGrpSpPr/>
        <p:nvPr/>
      </p:nvGrpSpPr>
      <p:grpSpPr>
        <a:xfrm>
          <a:off x="0" y="0"/>
          <a:ext cx="0" cy="0"/>
          <a:chOff x="0" y="0"/>
          <a:chExt cx="0" cy="0"/>
        </a:xfrm>
      </p:grpSpPr>
      <p:pic>
        <p:nvPicPr>
          <p:cNvPr id="2" name="svg&gt;.pdf"/>
          <p:cNvPicPr>
            <a:picLocks noChangeAspect="1" noChangeArrowheads="1"/>
          </p:cNvPicPr>
          <p:nvPr userDrawn="1"/>
        </p:nvPicPr>
        <p:blipFill>
          <a:blip r:embed="rId2" cstate="print">
            <a:alphaModFix amt="50000"/>
            <a:extLst>
              <a:ext uri="{28A0092B-C50C-407E-A947-70E740481C1C}">
                <a14:useLocalDpi xmlns:a14="http://schemas.microsoft.com/office/drawing/2010/main"/>
              </a:ext>
            </a:extLst>
          </a:blip>
          <a:srcRect/>
          <a:stretch>
            <a:fillRect/>
          </a:stretch>
        </p:blipFill>
        <p:spPr bwMode="auto">
          <a:xfrm>
            <a:off x="400054" y="6421970"/>
            <a:ext cx="486833" cy="192617"/>
          </a:xfrm>
          <a:prstGeom prst="rect">
            <a:avLst/>
          </a:prstGeom>
          <a:noFill/>
          <a:ln>
            <a:noFill/>
          </a:ln>
          <a:extLst>
            <a:ext uri="{909E8E84-426E-40dd-AFC4-6F175D3DCCD1}">
              <a14:hiddenFill xmlns:a14="http://schemas.microsoft.com/office/drawing/2010/main" xmlns="">
                <a:solidFill>
                  <a:srgbClr val="FFFFFF">
                    <a:alpha val="50195"/>
                  </a:srgbClr>
                </a:solidFill>
              </a14:hiddenFill>
            </a:ext>
            <a:ext uri="{91240B29-F687-4f45-9708-019B960494DF}">
              <a14:hiddenLine xmlns:a14="http://schemas.microsoft.com/office/drawing/2010/main" xmlns="" w="12700">
                <a:solidFill>
                  <a:srgbClr val="000000"/>
                </a:solidFill>
                <a:miter lim="400000"/>
                <a:headEnd/>
                <a:tailEnd/>
              </a14:hiddenLine>
            </a:ext>
          </a:extLst>
        </p:spPr>
      </p:pic>
      <p:sp>
        <p:nvSpPr>
          <p:cNvPr id="8" name="Text Placeholder 3"/>
          <p:cNvSpPr>
            <a:spLocks noGrp="1"/>
          </p:cNvSpPr>
          <p:nvPr>
            <p:ph type="body" sz="quarter" idx="11"/>
          </p:nvPr>
        </p:nvSpPr>
        <p:spPr>
          <a:xfrm>
            <a:off x="609600" y="663324"/>
            <a:ext cx="11297976" cy="451453"/>
          </a:xfrm>
          <a:prstGeom prst="rect">
            <a:avLst/>
          </a:prstGeom>
        </p:spPr>
        <p:txBody>
          <a:bodyPr anchor="b"/>
          <a:lstStyle>
            <a:lvl1pPr>
              <a:lnSpc>
                <a:spcPct val="100000"/>
              </a:lnSpc>
              <a:spcBef>
                <a:spcPts val="167"/>
              </a:spcBef>
              <a:defRPr sz="2000">
                <a:solidFill>
                  <a:schemeClr val="accent4"/>
                </a:solidFill>
                <a:latin typeface="Helvetica Neue" charset="0"/>
                <a:ea typeface="Helvetica Neue" charset="0"/>
                <a:cs typeface="Helvetica Neue" charset="0"/>
              </a:defRPr>
            </a:lvl1pPr>
          </a:lstStyle>
          <a:p>
            <a:pPr marL="300551" marR="0" lvl="0" indent="-300551" algn="l" defTabSz="1219140" rtl="0" eaLnBrk="0" fontAlgn="base" latinLnBrk="0" hangingPunct="0">
              <a:lnSpc>
                <a:spcPct val="100000"/>
              </a:lnSpc>
              <a:spcBef>
                <a:spcPts val="167"/>
              </a:spcBef>
              <a:spcAft>
                <a:spcPct val="0"/>
              </a:spcAft>
              <a:buClrTx/>
              <a:buSzTx/>
              <a:buFontTx/>
              <a:buNone/>
              <a:tabLst/>
              <a:defRPr/>
            </a:pPr>
            <a:endParaRPr lang="en-US" dirty="0"/>
          </a:p>
        </p:txBody>
      </p:sp>
      <p:sp>
        <p:nvSpPr>
          <p:cNvPr id="9" name="Title 1"/>
          <p:cNvSpPr>
            <a:spLocks noGrp="1"/>
          </p:cNvSpPr>
          <p:nvPr>
            <p:ph type="title"/>
          </p:nvPr>
        </p:nvSpPr>
        <p:spPr>
          <a:xfrm>
            <a:off x="609601" y="255279"/>
            <a:ext cx="8839201" cy="381000"/>
          </a:xfrm>
          <a:prstGeom prst="rect">
            <a:avLst/>
          </a:prstGeom>
        </p:spPr>
        <p:txBody>
          <a:bodyPr/>
          <a:lstStyle>
            <a:lvl1pPr>
              <a:defRPr sz="3200" b="0">
                <a:latin typeface="Lubalin Book for IBM" charset="0"/>
                <a:ea typeface="Lubalin Book for IBM" charset="0"/>
                <a:cs typeface="Lubalin Book for IBM" charset="0"/>
              </a:defRPr>
            </a:lvl1pPr>
          </a:lstStyle>
          <a:p>
            <a:endParaRPr lang="en-US" dirty="0"/>
          </a:p>
        </p:txBody>
      </p:sp>
      <p:sp>
        <p:nvSpPr>
          <p:cNvPr id="7" name="Slide Number Placeholder 3"/>
          <p:cNvSpPr>
            <a:spLocks noGrp="1"/>
          </p:cNvSpPr>
          <p:nvPr>
            <p:ph type="sldNum" sz="quarter" idx="4"/>
          </p:nvPr>
        </p:nvSpPr>
        <p:spPr>
          <a:xfrm>
            <a:off x="9144000" y="6375402"/>
            <a:ext cx="27432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E1838BF8-4F5E-B441-8541-AD6DED993972}" type="slidenum">
              <a:rPr lang="en-US" smtClean="0">
                <a:solidFill>
                  <a:srgbClr val="FFFFFF">
                    <a:tint val="75000"/>
                  </a:srgbClr>
                </a:solidFill>
              </a:rPr>
              <a:pPr/>
              <a:t>‹#›</a:t>
            </a:fld>
            <a:endParaRPr lang="en-US" dirty="0">
              <a:solidFill>
                <a:srgbClr val="FFFFFF">
                  <a:tint val="75000"/>
                </a:srgbClr>
              </a:solidFill>
            </a:endParaRPr>
          </a:p>
        </p:txBody>
      </p:sp>
    </p:spTree>
    <p:extLst/>
  </p:cSld>
  <p:clrMapOvr>
    <a:masterClrMapping/>
  </p:clrMapOvr>
  <p:transition spd="med">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userDrawn="1">
  <p:cSld name="Title (above) + content (4-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463040"/>
            <a:ext cx="28041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9476741" y="6291072"/>
            <a:ext cx="2412576" cy="268224"/>
          </a:xfrm>
          <a:prstGeom prst="rect">
            <a:avLst/>
          </a:prstGeom>
        </p:spPr>
        <p:txBody>
          <a:bodyPr/>
          <a:lstStyle/>
          <a:p>
            <a:pPr defTabSz="914354"/>
            <a:endParaRPr lang="en-US" dirty="0">
              <a:solidFill>
                <a:srgbClr val="000000"/>
              </a:solidFill>
            </a:endParaRPr>
          </a:p>
        </p:txBody>
      </p:sp>
      <p:sp>
        <p:nvSpPr>
          <p:cNvPr id="5" name="Footer Placeholder 4"/>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000000"/>
                </a:solidFill>
              </a:rPr>
              <a:pPr/>
              <a:t>‹#›</a:t>
            </a:fld>
            <a:endParaRPr lang="en-US" dirty="0">
              <a:solidFill>
                <a:srgbClr val="000000"/>
              </a:solidFill>
            </a:endParaRPr>
          </a:p>
        </p:txBody>
      </p:sp>
      <p:sp>
        <p:nvSpPr>
          <p:cNvPr id="7" name="Title 6"/>
          <p:cNvSpPr>
            <a:spLocks noGrp="1"/>
          </p:cNvSpPr>
          <p:nvPr>
            <p:ph type="title"/>
          </p:nvPr>
        </p:nvSpPr>
        <p:spPr>
          <a:xfrm>
            <a:off x="304802" y="231648"/>
            <a:ext cx="5966369" cy="1219200"/>
          </a:xfrm>
        </p:spPr>
        <p:txBody>
          <a:bodyPr/>
          <a:lstStyle/>
          <a:p>
            <a:r>
              <a:rPr lang="en-US" dirty="0"/>
              <a:t>Click to edit Master title style</a:t>
            </a:r>
          </a:p>
        </p:txBody>
      </p:sp>
      <p:sp>
        <p:nvSpPr>
          <p:cNvPr id="8" name="Content Placeholder 2"/>
          <p:cNvSpPr>
            <a:spLocks noGrp="1"/>
          </p:cNvSpPr>
          <p:nvPr>
            <p:ph idx="13"/>
          </p:nvPr>
        </p:nvSpPr>
        <p:spPr>
          <a:xfrm>
            <a:off x="6084933" y="1463040"/>
            <a:ext cx="28041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3217256" y="1463040"/>
            <a:ext cx="28041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5"/>
          </p:nvPr>
        </p:nvSpPr>
        <p:spPr>
          <a:xfrm>
            <a:off x="8972075" y="1463040"/>
            <a:ext cx="28041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p:cSld name="titel,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smtClean="0">
                <a:solidFill>
                  <a:srgbClr val="FFFFFF"/>
                </a:solidFill>
              </a:rPr>
              <a:t>© 2018 IBM Corporation</a:t>
            </a:r>
            <a:endParaRPr lang="en-US" dirty="0">
              <a:solidFill>
                <a:srgbClr val="FFFFFF"/>
              </a:solidFill>
            </a:endParaRPr>
          </a:p>
        </p:txBody>
      </p:sp>
    </p:spTree>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tx">
  <p:cSld name="Big text only (48 pt)">
    <p:bg>
      <p:bgPr>
        <a:solidFill>
          <a:srgbClr val="7C1C58"/>
        </a:solidFill>
        <a:effectLst/>
      </p:bgPr>
    </p:bg>
    <p:spTree>
      <p:nvGrpSpPr>
        <p:cNvPr id="1" name=""/>
        <p:cNvGrpSpPr/>
        <p:nvPr/>
      </p:nvGrpSpPr>
      <p:grpSpPr>
        <a:xfrm>
          <a:off x="0" y="0"/>
          <a:ext cx="0" cy="0"/>
          <a:chOff x="0" y="0"/>
          <a:chExt cx="0" cy="0"/>
        </a:xfrm>
      </p:grpSpPr>
      <p:sp>
        <p:nvSpPr>
          <p:cNvPr id="1062" name="Shape 1062"/>
          <p:cNvSpPr>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pPr/>
              <a:t>‹#›</a:t>
            </a:fld>
            <a:endParaRPr/>
          </a:p>
        </p:txBody>
      </p:sp>
      <p:sp>
        <p:nvSpPr>
          <p:cNvPr id="1063" name="Shape 1063"/>
          <p:cNvSpPr>
            <a:spLocks noGrp="1"/>
          </p:cNvSpPr>
          <p:nvPr>
            <p:ph type="title"/>
          </p:nvPr>
        </p:nvSpPr>
        <p:spPr>
          <a:prstGeom prst="rect">
            <a:avLst/>
          </a:prstGeom>
        </p:spPr>
        <p:txBody>
          <a:bodyPr/>
          <a:lstStyle>
            <a:lvl1pPr>
              <a:defRPr>
                <a:solidFill>
                  <a:srgbClr val="FFFFFF"/>
                </a:solidFill>
              </a:defRPr>
            </a:lvl1pPr>
          </a:lstStyle>
          <a:p>
            <a:r>
              <a:t>Title Text</a:t>
            </a:r>
          </a:p>
        </p:txBody>
      </p:sp>
    </p:spTree>
    <p:extLst/>
  </p:cSld>
  <p:clrMapOvr>
    <a:masterClrMapping/>
  </p:clrMapOvr>
  <p:transition spd="med"/>
</p:sldLayout>
</file>

<file path=ppt/slideLayouts/slideLayout505.xml><?xml version="1.0" encoding="utf-8"?>
<p:sldLayout xmlns:a="http://schemas.openxmlformats.org/drawingml/2006/main" xmlns:r="http://schemas.openxmlformats.org/officeDocument/2006/relationships" xmlns:p="http://schemas.openxmlformats.org/presentationml/2006/main" showMasterSp="0" type="tx">
  <p:cSld name="Title (above) + content (3-columns)">
    <p:bg>
      <p:bgPr>
        <a:solidFill>
          <a:srgbClr val="ECECEC"/>
        </a:solidFill>
        <a:effectLst/>
      </p:bgPr>
    </p:bg>
    <p:spTree>
      <p:nvGrpSpPr>
        <p:cNvPr id="1" name=""/>
        <p:cNvGrpSpPr/>
        <p:nvPr/>
      </p:nvGrpSpPr>
      <p:grpSpPr>
        <a:xfrm>
          <a:off x="0" y="0"/>
          <a:ext cx="0" cy="0"/>
          <a:chOff x="0" y="0"/>
          <a:chExt cx="0" cy="0"/>
        </a:xfrm>
      </p:grpSpPr>
      <p:sp>
        <p:nvSpPr>
          <p:cNvPr id="513" name="Body Level One…"/>
          <p:cNvSpPr txBox="1">
            <a:spLocks noGrp="1"/>
          </p:cNvSpPr>
          <p:nvPr>
            <p:ph type="body" sz="quarter" idx="1"/>
          </p:nvPr>
        </p:nvSpPr>
        <p:spPr>
          <a:xfrm>
            <a:off x="304800" y="1463041"/>
            <a:ext cx="3779520" cy="4322659"/>
          </a:xfrm>
          <a:prstGeom prst="rect">
            <a:avLst/>
          </a:prstGeom>
        </p:spPr>
        <p:txBody>
          <a:bodyPr lIns="0" tIns="0" rIns="0" bIns="0"/>
          <a:lstStyle>
            <a:lvl1pPr marL="0" indent="0" defTabSz="609570">
              <a:spcBef>
                <a:spcPts val="2000"/>
              </a:spcBef>
              <a:buSzTx/>
              <a:buNone/>
              <a:defRPr sz="2667">
                <a:solidFill>
                  <a:srgbClr val="595959"/>
                </a:solidFill>
                <a:latin typeface="+mn-lt"/>
                <a:ea typeface="+mn-ea"/>
                <a:cs typeface="+mn-cs"/>
                <a:sym typeface="Helvetica Neue"/>
              </a:defRPr>
            </a:lvl1pPr>
            <a:lvl2pPr marL="230705" indent="-230705" defTabSz="609570">
              <a:spcBef>
                <a:spcPts val="2000"/>
              </a:spcBef>
              <a:defRPr sz="2667">
                <a:solidFill>
                  <a:srgbClr val="595959"/>
                </a:solidFill>
                <a:latin typeface="+mn-lt"/>
                <a:ea typeface="+mn-ea"/>
                <a:cs typeface="+mn-cs"/>
                <a:sym typeface="Helvetica Neue"/>
              </a:defRPr>
            </a:lvl2pPr>
            <a:lvl3pPr marL="529140" indent="-230705" defTabSz="609570">
              <a:spcBef>
                <a:spcPts val="2000"/>
              </a:spcBef>
              <a:buChar char="•"/>
              <a:defRPr sz="2667">
                <a:solidFill>
                  <a:srgbClr val="595959"/>
                </a:solidFill>
                <a:latin typeface="+mn-lt"/>
                <a:ea typeface="+mn-ea"/>
                <a:cs typeface="+mn-cs"/>
                <a:sym typeface="Helvetica Neue"/>
              </a:defRPr>
            </a:lvl3pPr>
            <a:lvl4pPr marL="833926" indent="-224356" defTabSz="609570">
              <a:spcBef>
                <a:spcPts val="2000"/>
              </a:spcBef>
              <a:defRPr sz="2667">
                <a:solidFill>
                  <a:srgbClr val="595959"/>
                </a:solidFill>
                <a:latin typeface="+mn-lt"/>
                <a:ea typeface="+mn-ea"/>
                <a:cs typeface="+mn-cs"/>
                <a:sym typeface="Helvetica Neue"/>
              </a:defRPr>
            </a:lvl4pPr>
            <a:lvl5pPr marL="1070980" indent="-230705" defTabSz="609570">
              <a:spcBef>
                <a:spcPts val="2000"/>
              </a:spcBef>
              <a:defRPr sz="2667">
                <a:solidFill>
                  <a:srgbClr val="595959"/>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514" name="Title Text"/>
          <p:cNvSpPr txBox="1">
            <a:spLocks noGrp="1"/>
          </p:cNvSpPr>
          <p:nvPr>
            <p:ph type="title"/>
          </p:nvPr>
        </p:nvSpPr>
        <p:spPr>
          <a:xfrm>
            <a:off x="304802" y="231650"/>
            <a:ext cx="5966369" cy="1219201"/>
          </a:xfrm>
          <a:prstGeom prst="rect">
            <a:avLst/>
          </a:prstGeom>
        </p:spPr>
        <p:txBody>
          <a:bodyPr anchor="t"/>
          <a:lstStyle>
            <a:lvl1pPr defTabSz="609570">
              <a:defRPr sz="2667" b="0">
                <a:solidFill>
                  <a:srgbClr val="595959"/>
                </a:solidFill>
                <a:latin typeface="+mn-lt"/>
                <a:ea typeface="+mn-ea"/>
                <a:cs typeface="+mn-cs"/>
                <a:sym typeface="Helvetica Neue"/>
              </a:defRPr>
            </a:lvl1pPr>
          </a:lstStyle>
          <a:p>
            <a:r>
              <a:t>Title Text</a:t>
            </a:r>
          </a:p>
        </p:txBody>
      </p:sp>
      <p:sp>
        <p:nvSpPr>
          <p:cNvPr id="515" name="Slide Number"/>
          <p:cNvSpPr txBox="1">
            <a:spLocks noGrp="1"/>
          </p:cNvSpPr>
          <p:nvPr>
            <p:ph type="sldNum" sz="quarter" idx="2"/>
          </p:nvPr>
        </p:nvSpPr>
        <p:spPr>
          <a:xfrm>
            <a:off x="306919" y="6389965"/>
            <a:ext cx="169335" cy="169335"/>
          </a:xfrm>
          <a:prstGeom prst="rect">
            <a:avLst/>
          </a:prstGeom>
        </p:spPr>
        <p:txBody>
          <a:bodyPr lIns="0" tIns="0" rIns="0" bIns="0" anchor="b"/>
          <a:lstStyle>
            <a:lvl1pPr algn="l">
              <a:defRPr sz="667">
                <a:solidFill>
                  <a:srgbClr val="595959"/>
                </a:solidFill>
                <a:latin typeface="+mn-lt"/>
                <a:ea typeface="+mn-ea"/>
                <a:cs typeface="+mn-cs"/>
                <a:sym typeface="Helvetica Neue"/>
              </a:defRPr>
            </a:lvl1pPr>
          </a:lstStyle>
          <a:p>
            <a:pPr>
              <a:defRPr/>
            </a:pPr>
            <a:fld id="{86CB4B4D-7CA3-9044-876B-883B54F8677D}" type="slidenum">
              <a:rPr/>
              <a:pPr>
                <a:defRPr/>
              </a:pPr>
              <a:t>‹#›</a:t>
            </a:fld>
            <a:endParaRPr/>
          </a:p>
        </p:txBody>
      </p:sp>
    </p:spTree>
    <p:extLst/>
  </p:cSld>
  <p:clrMapOvr>
    <a:masterClrMapping/>
  </p:clrMapOvr>
  <p:transition spd="med"/>
</p:sldLayout>
</file>

<file path=ppt/slideLayouts/slideLayout506.xml><?xml version="1.0" encoding="utf-8"?>
<p:sldLayout xmlns:a="http://schemas.openxmlformats.org/drawingml/2006/main" xmlns:r="http://schemas.openxmlformats.org/officeDocument/2006/relationships" xmlns:p="http://schemas.openxmlformats.org/presentationml/2006/main" userDrawn="1">
  <p:cSld name="1_02 Title and Content (beside)">
    <p:spTree>
      <p:nvGrpSpPr>
        <p:cNvPr id="1" name=""/>
        <p:cNvGrpSpPr/>
        <p:nvPr/>
      </p:nvGrpSpPr>
      <p:grpSpPr>
        <a:xfrm>
          <a:off x="0" y="0"/>
          <a:ext cx="0" cy="0"/>
          <a:chOff x="0" y="0"/>
          <a:chExt cx="0" cy="0"/>
        </a:xfrm>
      </p:grpSpPr>
      <p:sp>
        <p:nvSpPr>
          <p:cNvPr id="2" name="Title 1"/>
          <p:cNvSpPr>
            <a:spLocks noGrp="1"/>
          </p:cNvSpPr>
          <p:nvPr>
            <p:ph type="title"/>
          </p:nvPr>
        </p:nvSpPr>
        <p:spPr>
          <a:xfrm>
            <a:off x="445007" y="427330"/>
            <a:ext cx="9287204" cy="410369"/>
          </a:xfrm>
        </p:spPr>
        <p:txBody>
          <a:bodyPr/>
          <a:lstStyle>
            <a:lvl1pPr>
              <a:defRPr sz="2667" b="1">
                <a:solidFill>
                  <a:srgbClr val="585858"/>
                </a:solidFill>
                <a:latin typeface="IBM Plex Sans" charset="0"/>
                <a:ea typeface="IBM Plex Sans" charset="0"/>
                <a:cs typeface="IBM Plex Sans" charset="0"/>
              </a:defRPr>
            </a:lvl1pPr>
          </a:lstStyle>
          <a:p>
            <a:r>
              <a:rPr lang="en-US" noProof="0" dirty="0"/>
              <a:t>Click to edit Master title style</a:t>
            </a:r>
          </a:p>
        </p:txBody>
      </p:sp>
      <p:sp>
        <p:nvSpPr>
          <p:cNvPr id="4" name="Date Placeholder 3"/>
          <p:cNvSpPr>
            <a:spLocks noGrp="1"/>
          </p:cNvSpPr>
          <p:nvPr>
            <p:ph type="dt" sz="half" idx="10"/>
          </p:nvPr>
        </p:nvSpPr>
        <p:spPr>
          <a:xfrm>
            <a:off x="9282119" y="6303264"/>
            <a:ext cx="2412576" cy="268224"/>
          </a:xfrm>
          <a:prstGeom prst="rect">
            <a:avLst/>
          </a:prstGeom>
        </p:spPr>
        <p:txBody>
          <a:bodyPr/>
          <a:lstStyle>
            <a:lvl1pPr>
              <a:defRPr sz="667" b="0" i="0">
                <a:solidFill>
                  <a:srgbClr val="585858"/>
                </a:solidFill>
                <a:latin typeface="Helvetica Neue" charset="0"/>
                <a:ea typeface="Helvetica Neue" charset="0"/>
                <a:cs typeface="Helvetica Neue" charset="0"/>
              </a:defRPr>
            </a:lvl1pPr>
          </a:lstStyle>
          <a:p>
            <a:pPr defTabSz="914377"/>
            <a:endParaRPr lang="en-US" dirty="0"/>
          </a:p>
        </p:txBody>
      </p:sp>
      <p:sp>
        <p:nvSpPr>
          <p:cNvPr id="6" name="Slide Number Placeholder 5"/>
          <p:cNvSpPr>
            <a:spLocks noGrp="1"/>
          </p:cNvSpPr>
          <p:nvPr>
            <p:ph type="sldNum" sz="quarter" idx="12"/>
          </p:nvPr>
        </p:nvSpPr>
        <p:spPr>
          <a:xfrm>
            <a:off x="445007" y="6303264"/>
            <a:ext cx="280416" cy="268224"/>
          </a:xfrm>
        </p:spPr>
        <p:txBody>
          <a:bodyPr/>
          <a:lstStyle>
            <a:lvl1pPr>
              <a:defRPr sz="667" b="0" i="0">
                <a:solidFill>
                  <a:srgbClr val="585858"/>
                </a:solidFill>
                <a:latin typeface="Helvetica Neue" charset="0"/>
                <a:ea typeface="Helvetica Neue" charset="0"/>
                <a:cs typeface="Helvetica Neue" charset="0"/>
              </a:defRPr>
            </a:lvl1pPr>
          </a:lstStyle>
          <a:p>
            <a:fld id="{E4DBDE34-E9B5-E04F-B662-69720E4BCB53}" type="slidenum">
              <a:rPr lang="en-US" smtClean="0"/>
              <a:pPr/>
              <a:t>‹#›</a:t>
            </a:fld>
            <a:endParaRPr lang="en-US" dirty="0"/>
          </a:p>
        </p:txBody>
      </p:sp>
      <p:sp>
        <p:nvSpPr>
          <p:cNvPr id="11" name="Content Placeholder 10"/>
          <p:cNvSpPr>
            <a:spLocks noGrp="1"/>
          </p:cNvSpPr>
          <p:nvPr>
            <p:ph sz="quarter" idx="13"/>
          </p:nvPr>
        </p:nvSpPr>
        <p:spPr>
          <a:xfrm>
            <a:off x="445006" y="1582823"/>
            <a:ext cx="7319372" cy="2120239"/>
          </a:xfrm>
          <a:prstGeom prst="rect">
            <a:avLst/>
          </a:prstGeom>
        </p:spPr>
        <p:txBody>
          <a:bodyPr lIns="0" tIns="0" rIns="0" bIns="0"/>
          <a:lstStyle>
            <a:lvl1pPr>
              <a:spcBef>
                <a:spcPts val="0"/>
              </a:spcBef>
              <a:spcAft>
                <a:spcPts val="1333"/>
              </a:spcAft>
              <a:defRPr sz="1867" strike="noStrike">
                <a:solidFill>
                  <a:srgbClr val="585858"/>
                </a:solidFill>
                <a:latin typeface="IBM Plex Sans" charset="0"/>
                <a:ea typeface="IBM Plex Sans" charset="0"/>
                <a:cs typeface="IBM Plex Sans" charset="0"/>
              </a:defRPr>
            </a:lvl1pPr>
            <a:lvl2pPr>
              <a:spcBef>
                <a:spcPts val="0"/>
              </a:spcBef>
              <a:spcAft>
                <a:spcPts val="1333"/>
              </a:spcAft>
              <a:defRPr sz="1867" strike="noStrike">
                <a:solidFill>
                  <a:srgbClr val="585858"/>
                </a:solidFill>
                <a:latin typeface="IBM Plex Sans" charset="0"/>
                <a:ea typeface="IBM Plex Sans" charset="0"/>
                <a:cs typeface="IBM Plex Sans" charset="0"/>
              </a:defRPr>
            </a:lvl2pPr>
            <a:lvl3pPr>
              <a:spcBef>
                <a:spcPts val="0"/>
              </a:spcBef>
              <a:spcAft>
                <a:spcPts val="1333"/>
              </a:spcAft>
              <a:defRPr sz="1867" strike="noStrike">
                <a:solidFill>
                  <a:srgbClr val="585858"/>
                </a:solidFill>
                <a:latin typeface="IBM Plex Sans" charset="0"/>
                <a:ea typeface="IBM Plex Sans" charset="0"/>
                <a:cs typeface="IBM Plex Sans" charset="0"/>
              </a:defRPr>
            </a:lvl3pPr>
            <a:lvl4pPr>
              <a:spcBef>
                <a:spcPts val="0"/>
              </a:spcBef>
              <a:spcAft>
                <a:spcPts val="1333"/>
              </a:spcAft>
              <a:defRPr sz="1867" strike="noStrike">
                <a:solidFill>
                  <a:srgbClr val="585858"/>
                </a:solidFill>
                <a:latin typeface="IBM Plex Sans" charset="0"/>
                <a:ea typeface="IBM Plex Sans" charset="0"/>
                <a:cs typeface="IBM Plex Sans" charset="0"/>
              </a:defRPr>
            </a:lvl4pPr>
            <a:lvl5pPr>
              <a:spcBef>
                <a:spcPts val="0"/>
              </a:spcBef>
              <a:spcAft>
                <a:spcPts val="1333"/>
              </a:spcAft>
              <a:defRPr sz="1867" strike="noStrike">
                <a:solidFill>
                  <a:srgbClr val="585858"/>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8269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7.xml><?xml version="1.0" encoding="utf-8"?>
<p:sldLayout xmlns:a="http://schemas.openxmlformats.org/drawingml/2006/main" xmlns:r="http://schemas.openxmlformats.org/officeDocument/2006/relationships" xmlns:p="http://schemas.openxmlformats.org/presentationml/2006/main" userDrawn="1">
  <p:cSld name="03 Title and Content (above)">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463040"/>
            <a:ext cx="1146048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US" dirty="0"/>
          </a:p>
        </p:txBody>
      </p:sp>
      <p:sp>
        <p:nvSpPr>
          <p:cNvPr id="5" name="Footer Placeholder 4"/>
          <p:cNvSpPr>
            <a:spLocks noGrp="1"/>
          </p:cNvSpPr>
          <p:nvPr>
            <p:ph type="ftr" sz="quarter" idx="11"/>
          </p:nvPr>
        </p:nvSpPr>
        <p:spPr/>
        <p:txBody>
          <a:bodyPr/>
          <a:lstStyle/>
          <a:p>
            <a:r>
              <a:rPr lang="en-US"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7" name="Title 6"/>
          <p:cNvSpPr>
            <a:spLocks noGrp="1"/>
          </p:cNvSpPr>
          <p:nvPr>
            <p:ph type="title"/>
          </p:nvPr>
        </p:nvSpPr>
        <p:spPr>
          <a:xfrm>
            <a:off x="302683" y="239184"/>
            <a:ext cx="5364480" cy="1219200"/>
          </a:xfrm>
        </p:spPr>
        <p:txBody>
          <a:bodyPr/>
          <a:lstStyle/>
          <a:p>
            <a:r>
              <a:rPr lang="en-US"/>
              <a:t>Click to edit Master title style</a:t>
            </a:r>
            <a:endParaRPr lang="en-US" dirty="0"/>
          </a:p>
        </p:txBody>
      </p:sp>
    </p:spTree>
    <p:extLst>
      <p:ext uri="{BB962C8B-B14F-4D97-AF65-F5344CB8AC3E}">
        <p14:creationId xmlns:p14="http://schemas.microsoft.com/office/powerpoint/2010/main" val="107397227"/>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userDrawn="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463040"/>
            <a:ext cx="5669280" cy="432265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US" dirty="0">
              <a:solidFill>
                <a:srgbClr val="5A5A5A"/>
              </a:solidFill>
            </a:endParaRPr>
          </a:p>
        </p:txBody>
      </p:sp>
      <p:sp>
        <p:nvSpPr>
          <p:cNvPr id="5" name="Footer Placeholder 4"/>
          <p:cNvSpPr>
            <a:spLocks noGrp="1"/>
          </p:cNvSpPr>
          <p:nvPr>
            <p:ph type="ftr" sz="quarter" idx="11"/>
          </p:nvPr>
        </p:nvSpPr>
        <p:spPr/>
        <p:txBody>
          <a:bodyPr/>
          <a:lstStyle/>
          <a:p>
            <a:r>
              <a:rPr lang="de-DE" dirty="0" smtClean="0">
                <a:solidFill>
                  <a:srgbClr val="5A5A5A"/>
                </a:solidFill>
              </a:rPr>
              <a:t>© 2018 IBM Corporation</a:t>
            </a:r>
            <a:endParaRPr lang="en-US" dirty="0">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dirty="0">
              <a:solidFill>
                <a:srgbClr val="5A5A5A"/>
              </a:solidFill>
            </a:endParaRPr>
          </a:p>
        </p:txBody>
      </p:sp>
      <p:sp>
        <p:nvSpPr>
          <p:cNvPr id="7" name="Title 6"/>
          <p:cNvSpPr>
            <a:spLocks noGrp="1"/>
          </p:cNvSpPr>
          <p:nvPr>
            <p:ph type="title"/>
          </p:nvPr>
        </p:nvSpPr>
        <p:spPr>
          <a:xfrm>
            <a:off x="304801" y="231648"/>
            <a:ext cx="5966369" cy="1219200"/>
          </a:xfrm>
        </p:spPr>
        <p:txBody>
          <a:bodyPr/>
          <a:lstStyle/>
          <a:p>
            <a:r>
              <a:rPr lang="en-US" dirty="0" smtClean="0"/>
              <a:t>Click to edit Master title style</a:t>
            </a:r>
            <a:endParaRPr lang="en-US" dirty="0"/>
          </a:p>
        </p:txBody>
      </p:sp>
      <p:sp>
        <p:nvSpPr>
          <p:cNvPr id="9" name="Content Placeholder 2"/>
          <p:cNvSpPr>
            <a:spLocks noGrp="1"/>
          </p:cNvSpPr>
          <p:nvPr>
            <p:ph idx="14"/>
          </p:nvPr>
        </p:nvSpPr>
        <p:spPr>
          <a:xfrm>
            <a:off x="6091724" y="1463040"/>
            <a:ext cx="5669280" cy="432265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58040008"/>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dirty="0" smtClean="0">
                <a:solidFill>
                  <a:srgbClr val="FFFFFF"/>
                </a:solidFill>
              </a:rPr>
              <a:t>© 2018 IBM Corporation</a:t>
            </a:r>
            <a:endParaRPr lang="en-US" dirty="0">
              <a:solidFill>
                <a:srgbClr val="FFFFFF"/>
              </a:solidFill>
            </a:endParaRPr>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smtClean="0"/>
              <a:t>Click to edit Master title style</a:t>
            </a:r>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880997" y="6139910"/>
            <a:ext cx="2098804" cy="531956"/>
          </a:xfrm>
          <a:prstGeom prst="rect">
            <a:avLst/>
          </a:prstGeom>
        </p:spPr>
      </p:pic>
      <p:pic>
        <p:nvPicPr>
          <p:cNvPr id="9" name="BCK_PEG_[01].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663064" y="2162166"/>
            <a:ext cx="2865872" cy="2533669"/>
          </a:xfrm>
          <a:prstGeom prst="rect">
            <a:avLst/>
          </a:prstGeom>
          <a:ln w="12700">
            <a:miter lim="400000"/>
          </a:ln>
        </p:spPr>
      </p:pic>
    </p:spTree>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0"/>
            <a:ext cx="3932237" cy="1600200"/>
          </a:xfrm>
        </p:spPr>
        <p:txBody>
          <a:bodyPr anchor="b"/>
          <a:lstStyle>
            <a:lvl1pPr>
              <a:defRPr sz="3199"/>
            </a:lvl1pPr>
          </a:lstStyle>
          <a:p>
            <a:r>
              <a:rPr lang="en-US"/>
              <a:t>Click to edit Master title style</a:t>
            </a:r>
          </a:p>
        </p:txBody>
      </p:sp>
      <p:sp>
        <p:nvSpPr>
          <p:cNvPr id="3" name="Picture Placeholder 2"/>
          <p:cNvSpPr>
            <a:spLocks noGrp="1"/>
          </p:cNvSpPr>
          <p:nvPr>
            <p:ph type="pic" idx="1"/>
          </p:nvPr>
        </p:nvSpPr>
        <p:spPr>
          <a:xfrm>
            <a:off x="5183188" y="987428"/>
            <a:ext cx="6172200" cy="4873625"/>
          </a:xfrm>
        </p:spPr>
        <p:txBody>
          <a:bodyPr/>
          <a:lstStyle>
            <a:lvl1pPr marL="0" indent="0">
              <a:buNone/>
              <a:defRPr sz="3199"/>
            </a:lvl1pPr>
            <a:lvl2pPr marL="457051" indent="0">
              <a:buNone/>
              <a:defRPr sz="2799"/>
            </a:lvl2pPr>
            <a:lvl3pPr marL="914104" indent="0">
              <a:buNone/>
              <a:defRPr sz="2399"/>
            </a:lvl3pPr>
            <a:lvl4pPr marL="1371155" indent="0">
              <a:buNone/>
              <a:defRPr sz="1999"/>
            </a:lvl4pPr>
            <a:lvl5pPr marL="1828205" indent="0">
              <a:buNone/>
              <a:defRPr sz="1999"/>
            </a:lvl5pPr>
            <a:lvl6pPr marL="2285258" indent="0">
              <a:buNone/>
              <a:defRPr sz="1999"/>
            </a:lvl6pPr>
            <a:lvl7pPr marL="2742309" indent="0">
              <a:buNone/>
              <a:defRPr sz="1999"/>
            </a:lvl7pPr>
            <a:lvl8pPr marL="3199360" indent="0">
              <a:buNone/>
              <a:defRPr sz="1999"/>
            </a:lvl8pPr>
            <a:lvl9pPr marL="3656411" indent="0">
              <a:buNone/>
              <a:defRPr sz="1999"/>
            </a:lvl9pPr>
          </a:lstStyle>
          <a:p>
            <a:r>
              <a:rPr lang="en-US" dirty="0"/>
              <a:t>Drag picture to placeholder or click icon to add</a:t>
            </a:r>
          </a:p>
        </p:txBody>
      </p:sp>
      <p:sp>
        <p:nvSpPr>
          <p:cNvPr id="4" name="Text Placeholder 3"/>
          <p:cNvSpPr>
            <a:spLocks noGrp="1"/>
          </p:cNvSpPr>
          <p:nvPr>
            <p:ph type="body" sz="half" idx="2"/>
          </p:nvPr>
        </p:nvSpPr>
        <p:spPr>
          <a:xfrm>
            <a:off x="839790" y="2057401"/>
            <a:ext cx="3932237" cy="3811588"/>
          </a:xfrm>
        </p:spPr>
        <p:txBody>
          <a:bodyPr/>
          <a:lstStyle>
            <a:lvl1pPr marL="0" indent="0">
              <a:buNone/>
              <a:defRPr sz="1600"/>
            </a:lvl1pPr>
            <a:lvl2pPr marL="457051" indent="0">
              <a:buNone/>
              <a:defRPr sz="1400"/>
            </a:lvl2pPr>
            <a:lvl3pPr marL="914104" indent="0">
              <a:buNone/>
              <a:defRPr sz="1200"/>
            </a:lvl3pPr>
            <a:lvl4pPr marL="1371155" indent="0">
              <a:buNone/>
              <a:defRPr sz="1000"/>
            </a:lvl4pPr>
            <a:lvl5pPr marL="1828205" indent="0">
              <a:buNone/>
              <a:defRPr sz="1000"/>
            </a:lvl5pPr>
            <a:lvl6pPr marL="2285258" indent="0">
              <a:buNone/>
              <a:defRPr sz="1000"/>
            </a:lvl6pPr>
            <a:lvl7pPr marL="2742309" indent="0">
              <a:buNone/>
              <a:defRPr sz="1000"/>
            </a:lvl7pPr>
            <a:lvl8pPr marL="3199360" indent="0">
              <a:buNone/>
              <a:defRPr sz="1000"/>
            </a:lvl8pPr>
            <a:lvl9pPr marL="3656411"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p>
            <a:endParaRPr lang="en-US" dirty="0">
              <a:solidFill>
                <a:prstClr val="black">
                  <a:tint val="75000"/>
                </a:prstClr>
              </a:solidFill>
            </a:endParaRPr>
          </a:p>
        </p:txBody>
      </p:sp>
      <p:sp>
        <p:nvSpPr>
          <p:cNvPr id="9" name="Footer Placeholder 8"/>
          <p:cNvSpPr>
            <a:spLocks noGrp="1"/>
          </p:cNvSpPr>
          <p:nvPr>
            <p:ph type="ftr" sz="quarter" idx="11"/>
          </p:nvPr>
        </p:nvSpPr>
        <p:spPr>
          <a:xfrm>
            <a:off x="4038600" y="6356352"/>
            <a:ext cx="4114800" cy="365125"/>
          </a:xfrm>
          <a:prstGeom prst="rect">
            <a:avLst/>
          </a:prstGeom>
        </p:spPr>
        <p:txBody>
          <a:bodyPr/>
          <a:lstStyle/>
          <a:p>
            <a:r>
              <a:rPr lang="en-US" dirty="0" smtClean="0">
                <a:solidFill>
                  <a:prstClr val="black">
                    <a:tint val="75000"/>
                  </a:prstClr>
                </a:solidFill>
              </a:rPr>
              <a:t>© 2018 IBM Corporation</a:t>
            </a:r>
            <a:endParaRPr lang="en-US" dirty="0">
              <a:solidFill>
                <a:prstClr val="black">
                  <a:tint val="75000"/>
                </a:prstClr>
              </a:solidFill>
            </a:endParaRPr>
          </a:p>
        </p:txBody>
      </p:sp>
      <p:sp>
        <p:nvSpPr>
          <p:cNvPr id="10" name="Slide Number Placeholder 9"/>
          <p:cNvSpPr>
            <a:spLocks noGrp="1"/>
          </p:cNvSpPr>
          <p:nvPr>
            <p:ph type="sldNum" sz="quarter" idx="12"/>
          </p:nvPr>
        </p:nvSpPr>
        <p:spPr/>
        <p:txBody>
          <a:bodyPr/>
          <a:lstStyle/>
          <a:p>
            <a:fld id="{E43D79BB-ED76-994D-8737-DB7F2AB4F93D}"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dirty="0" smtClean="0">
                <a:solidFill>
                  <a:srgbClr val="FFFFFF"/>
                </a:solidFill>
              </a:rPr>
              <a:t>©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dirty="0" smtClean="0">
                <a:solidFill>
                  <a:srgbClr val="FFFFFF"/>
                </a:solidFill>
              </a:rPr>
              <a:t>© 2018 IBM Corporation</a:t>
            </a:r>
            <a:endParaRPr lang="en-US" dirty="0">
              <a:solidFill>
                <a:srgbClr val="FFFFFF"/>
              </a:solidFill>
            </a:endParaRP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smtClean="0">
                <a:solidFill>
                  <a:srgbClr val="FFFFFF"/>
                </a:solidFill>
              </a:rPr>
              <a:t>© 2018 IBM Corporation</a:t>
            </a:r>
            <a:endParaRPr lang="en-US" dirty="0">
              <a:solidFill>
                <a:srgbClr val="FFFFFF"/>
              </a:solidFill>
            </a:endParaRPr>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1" baseline="0">
                <a:solidFill>
                  <a:schemeClr val="bg2"/>
                </a:solidFill>
                <a:latin typeface="+mj-lt"/>
                <a:ea typeface="IBM Plex Mono" charset="0"/>
                <a:cs typeface="IBM Plex Mono" charset="0"/>
              </a:defRPr>
            </a:lvl1pPr>
          </a:lstStyle>
          <a:p>
            <a:pPr lvl="0"/>
            <a:r>
              <a:rPr lang="en-US" smtClean="0"/>
              <a:t>Click to edit Master text styles</a:t>
            </a:r>
          </a:p>
        </p:txBody>
      </p:sp>
    </p:spTree>
    <p:extLst/>
  </p:cSld>
  <p:clrMapOvr>
    <a:masterClrMapping/>
  </p:clrMapOvr>
  <p:timing>
    <p:tnLst>
      <p:par>
        <p:cTn id="1" dur="indefinite" restart="never" nodeType="tmRoot"/>
      </p:par>
    </p:tnLst>
  </p:timing>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smtClean="0">
                <a:solidFill>
                  <a:srgbClr val="FFFFFF"/>
                </a:solidFill>
              </a:rPr>
              <a:t>© 2018 IBM Corporation</a:t>
            </a:r>
            <a:endParaRPr lang="en-US" dirty="0">
              <a:solidFill>
                <a:srgbClr val="FFFFFF"/>
              </a:solidFill>
            </a:endParaRPr>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1" baseline="0">
                <a:solidFill>
                  <a:schemeClr val="bg2"/>
                </a:solidFill>
                <a:latin typeface="+mj-lt"/>
                <a:ea typeface="IBM Plex Mono" charset="0"/>
                <a:cs typeface="IBM Plex Mono" charset="0"/>
              </a:defRPr>
            </a:lvl1pPr>
          </a:lstStyle>
          <a:p>
            <a:pPr lvl="0"/>
            <a:r>
              <a:rPr lang="en-US" smtClean="0"/>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dirty="0" smtClean="0"/>
              <a:t>Drag picture to placeholder or click icon to add</a:t>
            </a:r>
            <a:endParaRPr lang="en-US" dirty="0"/>
          </a:p>
        </p:txBody>
      </p:sp>
    </p:spTree>
    <p:extLst/>
  </p:cSld>
  <p:clrMapOvr>
    <a:masterClrMapping/>
  </p:clrMapOvr>
  <p:timing>
    <p:tnLst>
      <p:par>
        <p:cTn id="1" dur="indefinite" restart="never" nodeType="tmRoot"/>
      </p:par>
    </p:tnLst>
  </p:timing>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08544" y="112935"/>
            <a:ext cx="11582400" cy="5964767"/>
          </a:xfrm>
        </p:spPr>
        <p:txBody>
          <a:bodyPr/>
          <a:lstStyle>
            <a:lvl1pPr>
              <a:lnSpc>
                <a:spcPct val="90000"/>
              </a:lnSpc>
              <a:defRPr sz="12800" b="1" i="0">
                <a:latin typeface="+mj-lt"/>
                <a:ea typeface="IBM Plex Mono" charset="0"/>
                <a:cs typeface="IBM Plex Mono" charset="0"/>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smtClean="0">
                <a:solidFill>
                  <a:srgbClr val="FFFFFF"/>
                </a:solidFill>
              </a:rPr>
              <a:t>© 2018 IBM Corporation</a:t>
            </a:r>
            <a:endParaRPr lang="en-US" dirty="0">
              <a:solidFill>
                <a:srgbClr val="FFFFFF"/>
              </a:solidFill>
            </a:endParaRPr>
          </a:p>
        </p:txBody>
      </p:sp>
    </p:spTree>
    <p:extLst/>
  </p:cSld>
  <p:clrMapOvr>
    <a:masterClrMapping/>
  </p:clrMapOvr>
  <p:timing>
    <p:tnLst>
      <p:par>
        <p:cTn id="1" dur="indefinite" restart="never" nodeType="tmRoot"/>
      </p:par>
    </p:tnLst>
  </p:timing>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smtClean="0">
                <a:solidFill>
                  <a:srgbClr val="FFFFFF"/>
                </a:solidFill>
              </a:rPr>
              <a:t>© 2018 IBM Corporation</a:t>
            </a:r>
            <a:endParaRPr lang="en-US" dirty="0">
              <a:solidFill>
                <a:srgbClr val="FFFFFF"/>
              </a:solidFill>
            </a:endParaRPr>
          </a:p>
        </p:txBody>
      </p:sp>
    </p:spTree>
    <p:extLst/>
  </p:cSld>
  <p:clrMapOvr>
    <a:masterClrMapping/>
  </p:clrMapOvr>
  <p:timing>
    <p:tnLst>
      <p:par>
        <p:cTn id="1" dur="indefinite" restart="never" nodeType="tmRoot"/>
      </p:par>
    </p:tnLst>
  </p:timing>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smtClean="0">
                <a:solidFill>
                  <a:srgbClr val="FFFFFF"/>
                </a:solidFill>
              </a:rPr>
              <a:t>© 2018 IBM Corporation</a:t>
            </a:r>
            <a:endParaRPr lang="en-US" dirty="0">
              <a:solidFill>
                <a:srgbClr val="FFFFFF"/>
              </a:solidFill>
            </a:endParaRP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smtClean="0"/>
              <a:t>Click to edit Master text styles</a:t>
            </a:r>
          </a:p>
        </p:txBody>
      </p:sp>
    </p:spTree>
    <p:extLst/>
  </p:cSld>
  <p:clrMapOvr>
    <a:masterClrMapping/>
  </p:clrMapOvr>
  <p:timing>
    <p:tnLst>
      <p:par>
        <p:cTn id="1" dur="indefinite" restart="never" nodeType="tmRoot"/>
      </p:par>
    </p:tnLst>
  </p:timing>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smtClean="0">
                <a:solidFill>
                  <a:srgbClr val="FFFFFF"/>
                </a:solidFill>
              </a:rPr>
              <a:t>© 2018 IBM Corporation</a:t>
            </a:r>
            <a:endParaRPr lang="en-US" dirty="0">
              <a:solidFill>
                <a:srgbClr val="FFFFFF"/>
              </a:solidFill>
            </a:endParaRPr>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smtClean="0">
                <a:solidFill>
                  <a:srgbClr val="FFFFFF"/>
                </a:solidFill>
              </a:rPr>
              <a:t>© 2018 IBM Corporation</a:t>
            </a:r>
            <a:endParaRPr lang="en-US" dirty="0">
              <a:solidFill>
                <a:srgbClr val="FFFFFF"/>
              </a:solidFill>
            </a:endParaRP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smtClean="0"/>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US" dirty="0" smtClean="0">
                <a:solidFill>
                  <a:srgbClr val="FFFFFF"/>
                </a:solidFill>
              </a:rPr>
              <a:t>© 2018 IBM Corporation</a:t>
            </a:r>
            <a:endParaRPr lang="en-US" dirty="0">
              <a:solidFill>
                <a:srgbClr val="FFFFFF"/>
              </a:solidFill>
            </a:endParaRPr>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smtClean="0"/>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solidFill>
                <a:prstClr val="black">
                  <a:tint val="75000"/>
                </a:prstClr>
              </a:solidFill>
            </a:endParaRPr>
          </a:p>
        </p:txBody>
      </p:sp>
      <p:sp>
        <p:nvSpPr>
          <p:cNvPr id="8" name="Footer Placeholder 7"/>
          <p:cNvSpPr>
            <a:spLocks noGrp="1"/>
          </p:cNvSpPr>
          <p:nvPr>
            <p:ph type="ftr" sz="quarter" idx="11"/>
          </p:nvPr>
        </p:nvSpPr>
        <p:spPr>
          <a:xfrm>
            <a:off x="4038600" y="6356352"/>
            <a:ext cx="4114800" cy="365125"/>
          </a:xfrm>
          <a:prstGeom prst="rect">
            <a:avLst/>
          </a:prstGeom>
        </p:spPr>
        <p:txBody>
          <a:bodyPr/>
          <a:lstStyle/>
          <a:p>
            <a:r>
              <a:rPr lang="en-US" dirty="0" smtClean="0">
                <a:solidFill>
                  <a:prstClr val="black">
                    <a:tint val="75000"/>
                  </a:prstClr>
                </a:solidFill>
              </a:rPr>
              <a:t>© 2018 IBM Corporation</a:t>
            </a: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E43D79BB-ED76-994D-8737-DB7F2AB4F93D}"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smtClean="0">
                <a:solidFill>
                  <a:srgbClr val="FFFFFF"/>
                </a:solidFill>
              </a:rPr>
              <a:t>© 2018 IBM Corporation</a:t>
            </a:r>
            <a:endParaRPr lang="en-US" dirty="0">
              <a:solidFill>
                <a:srgbClr val="FFFFFF"/>
              </a:solidFill>
            </a:endParaRPr>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smtClean="0"/>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smtClean="0"/>
              <a:t>Drag picture to placeholder or click icon to add</a:t>
            </a:r>
            <a:endParaRPr lang="en-US" dirty="0"/>
          </a:p>
        </p:txBody>
      </p:sp>
      <p:sp>
        <p:nvSpPr>
          <p:cNvPr id="2" name="Title 1"/>
          <p:cNvSpPr>
            <a:spLocks noGrp="1"/>
          </p:cNvSpPr>
          <p:nvPr>
            <p:ph type="title"/>
          </p:nvPr>
        </p:nvSpPr>
        <p:spPr>
          <a:xfrm>
            <a:off x="304800" y="548640"/>
            <a:ext cx="5486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smtClean="0">
                <a:solidFill>
                  <a:srgbClr val="FFFFFF"/>
                </a:solidFill>
              </a:rPr>
              <a:t>© 2018 IBM Corporation</a:t>
            </a:r>
            <a:endParaRPr lang="en-US" dirty="0">
              <a:solidFill>
                <a:srgbClr val="FFFFFF"/>
              </a:solidFill>
            </a:endParaRP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smtClean="0"/>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dirty="0" smtClean="0"/>
              <a:t>Drag picture to placeholder or click icon to add</a:t>
            </a:r>
            <a:endParaRPr lang="en-US" dirty="0"/>
          </a:p>
        </p:txBody>
      </p:sp>
      <p:sp>
        <p:nvSpPr>
          <p:cNvPr id="2" name="Title 1"/>
          <p:cNvSpPr>
            <a:spLocks noGrp="1"/>
          </p:cNvSpPr>
          <p:nvPr>
            <p:ph type="title"/>
          </p:nvPr>
        </p:nvSpPr>
        <p:spPr>
          <a:xfrm>
            <a:off x="304800" y="268224"/>
            <a:ext cx="5486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smtClean="0">
                <a:solidFill>
                  <a:srgbClr val="FFFFFF"/>
                </a:solidFill>
              </a:rPr>
              <a:t>© 2018 IBM Corporation</a:t>
            </a:r>
            <a:endParaRPr lang="en-US" dirty="0">
              <a:solidFill>
                <a:srgbClr val="FFFFFF"/>
              </a:solidFill>
            </a:endParaRPr>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smtClean="0">
                <a:solidFill>
                  <a:srgbClr val="FFFFFF"/>
                </a:solidFill>
              </a:rPr>
              <a:t>© 2018 IBM Corporation</a:t>
            </a:r>
            <a:endParaRPr lang="en-US" dirty="0">
              <a:solidFill>
                <a:srgbClr val="FFFFFF"/>
              </a:solidFill>
            </a:endParaRPr>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smtClean="0"/>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defTabSz="914377"/>
            <a:endParaRPr lang="en-US" sz="1600" dirty="0">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smtClean="0">
                <a:solidFill>
                  <a:srgbClr val="FFFFFF"/>
                </a:solidFill>
              </a:rPr>
              <a:t>© 2018 IBM Corporation</a:t>
            </a:r>
            <a:endParaRPr lang="en-US" dirty="0">
              <a:solidFill>
                <a:srgbClr val="FFFFFF"/>
              </a:solidFill>
            </a:endParaRPr>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smtClean="0"/>
              <a:t>Click to edit Master text styles</a:t>
            </a:r>
          </a:p>
        </p:txBody>
      </p:sp>
    </p:spTree>
    <p:extLst/>
  </p:cSld>
  <p:clrMapOvr>
    <a:masterClrMapping/>
  </p:clrMapOvr>
  <p:timing>
    <p:tnLst>
      <p:par>
        <p:cTn id="1" dur="indefinite" restart="never" nodeType="tmRoot"/>
      </p:par>
    </p:tnLst>
  </p:timing>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smtClean="0"/>
              <a:t>Drag picture to placeholder or click icon to add</a:t>
            </a:r>
            <a:endParaRPr lang="en-US" dirty="0"/>
          </a:p>
        </p:txBody>
      </p:sp>
      <p:sp>
        <p:nvSpPr>
          <p:cNvPr id="2" name="Title 1"/>
          <p:cNvSpPr>
            <a:spLocks noGrp="1"/>
          </p:cNvSpPr>
          <p:nvPr>
            <p:ph type="title"/>
          </p:nvPr>
        </p:nvSpPr>
        <p:spPr>
          <a:xfrm>
            <a:off x="304800" y="268225"/>
            <a:ext cx="5486400"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smtClean="0">
                <a:solidFill>
                  <a:srgbClr val="FFFFFF"/>
                </a:solidFill>
              </a:rPr>
              <a:t>© 2018 IBM Corporation</a:t>
            </a:r>
            <a:endParaRPr lang="en-US" dirty="0">
              <a:solidFill>
                <a:srgbClr val="FFFFFF"/>
              </a:solidFill>
            </a:endParaRPr>
          </a:p>
        </p:txBody>
      </p:sp>
    </p:spTree>
    <p:extLst/>
  </p:cSld>
  <p:clrMapOvr>
    <a:masterClrMapping/>
  </p:clrMapOvr>
  <p:timing>
    <p:tnLst>
      <p:par>
        <p:cTn id="1" dur="indefinite" restart="never" nodeType="tmRoot"/>
      </p:par>
    </p:tnLst>
  </p:timing>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smtClean="0">
                <a:solidFill>
                  <a:srgbClr val="FFFFFF"/>
                </a:solidFill>
              </a:rPr>
              <a:t>© 2018 IBM Corporation</a:t>
            </a:r>
            <a:endParaRPr lang="en-US" dirty="0">
              <a:solidFill>
                <a:srgbClr val="FFFFFF"/>
              </a:solidFill>
            </a:endParaRPr>
          </a:p>
        </p:txBody>
      </p:sp>
    </p:spTree>
    <p:extLst/>
  </p:cSld>
  <p:clrMapOvr>
    <a:masterClrMapping/>
  </p:clrMapOvr>
  <p:timing>
    <p:tnLst>
      <p:par>
        <p:cTn id="1" dur="indefinite" restart="never" nodeType="tmRoot"/>
      </p:par>
    </p:tnLst>
  </p:timing>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smtClean="0">
                <a:solidFill>
                  <a:srgbClr val="FFFFFF"/>
                </a:solidFill>
              </a:rPr>
              <a:t>© 2018 IBM Corporation</a:t>
            </a:r>
            <a:endParaRPr lang="en-US" dirty="0">
              <a:solidFill>
                <a:srgbClr val="FFFFFF"/>
              </a:solidFill>
            </a:endParaRPr>
          </a:p>
        </p:txBody>
      </p:sp>
    </p:spTree>
    <p:extLst/>
  </p:cSld>
  <p:clrMapOvr>
    <a:masterClrMapping/>
  </p:clrMapOvr>
  <p:timing>
    <p:tnLst>
      <p:par>
        <p:cTn id="1" dur="indefinite" restart="never" nodeType="tmRoot"/>
      </p:par>
    </p:tnLst>
  </p:timing>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smtClean="0">
                <a:solidFill>
                  <a:srgbClr val="FFFFFF"/>
                </a:solidFill>
              </a:rPr>
              <a:t>© 2018 IBM Corporation</a:t>
            </a:r>
            <a:endParaRPr lang="en-US" dirty="0">
              <a:solidFill>
                <a:srgbClr val="FFFFFF"/>
              </a:solidFill>
            </a:endParaRPr>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smtClean="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228600" tIns="192024" rIns="228600" bIns="228600"/>
          <a:lstStyle>
            <a:lvl1pPr>
              <a:defRPr sz="1867">
                <a:solidFill>
                  <a:schemeClr val="bg2"/>
                </a:solidFill>
              </a:defRPr>
            </a:lvl1pPr>
          </a:lstStyle>
          <a:p>
            <a:pPr lvl="0"/>
            <a:r>
              <a:rPr lang="en-US" smtClean="0"/>
              <a:t>Click to edit Master text styles</a:t>
            </a:r>
          </a:p>
        </p:txBody>
      </p:sp>
    </p:spTree>
    <p:extLst/>
  </p:cSld>
  <p:clrMapOvr>
    <a:masterClrMapping/>
  </p:clrMapOvr>
  <p:timing>
    <p:tnLst>
      <p:par>
        <p:cTn id="1" dur="indefinite" restart="never" nodeType="tmRoot"/>
      </p:par>
    </p:tnLst>
  </p:timing>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smtClean="0">
                <a:solidFill>
                  <a:srgbClr val="FFFFFF"/>
                </a:solidFill>
              </a:rPr>
              <a:t>© 2018 IBM Corporation</a:t>
            </a:r>
            <a:endParaRPr lang="en-US" dirty="0">
              <a:solidFill>
                <a:srgbClr val="FFFFFF"/>
              </a:solidFill>
            </a:endParaRPr>
          </a:p>
        </p:txBody>
      </p:sp>
      <p:sp>
        <p:nvSpPr>
          <p:cNvPr id="8" name="Content Placeholder 7"/>
          <p:cNvSpPr>
            <a:spLocks noGrp="1"/>
          </p:cNvSpPr>
          <p:nvPr>
            <p:ph sz="quarter" idx="15"/>
          </p:nvPr>
        </p:nvSpPr>
        <p:spPr>
          <a:xfrm>
            <a:off x="9144000" y="0"/>
            <a:ext cx="3048000" cy="3429000"/>
          </a:xfrm>
          <a:solidFill>
            <a:schemeClr val="accent2"/>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3429001"/>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solidFill>
                <a:prstClr val="black">
                  <a:tint val="75000"/>
                </a:prstClr>
              </a:solidFill>
            </a:endParaRPr>
          </a:p>
        </p:txBody>
      </p:sp>
      <p:sp>
        <p:nvSpPr>
          <p:cNvPr id="8" name="Footer Placeholder 7"/>
          <p:cNvSpPr>
            <a:spLocks noGrp="1"/>
          </p:cNvSpPr>
          <p:nvPr>
            <p:ph type="ftr" sz="quarter" idx="11"/>
          </p:nvPr>
        </p:nvSpPr>
        <p:spPr>
          <a:xfrm>
            <a:off x="4038600" y="6356352"/>
            <a:ext cx="4114800" cy="365125"/>
          </a:xfrm>
          <a:prstGeom prst="rect">
            <a:avLst/>
          </a:prstGeom>
        </p:spPr>
        <p:txBody>
          <a:bodyPr/>
          <a:lstStyle/>
          <a:p>
            <a:r>
              <a:rPr lang="en-US" dirty="0" smtClean="0">
                <a:solidFill>
                  <a:prstClr val="black">
                    <a:tint val="75000"/>
                  </a:prstClr>
                </a:solidFill>
              </a:rPr>
              <a:t>© 2018 IBM Corporation</a:t>
            </a: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E43D79BB-ED76-994D-8737-DB7F2AB4F93D}"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228600" tIns="192024" rIns="228600" bIns="228600"/>
          <a:lstStyle>
            <a:lvl1pPr>
              <a:defRPr sz="1867">
                <a:solidFill>
                  <a:schemeClr val="bg1"/>
                </a:solidFill>
              </a:defRPr>
            </a:lvl1pPr>
          </a:lstStyle>
          <a:p>
            <a:pPr lvl="0"/>
            <a:r>
              <a:rPr lang="en-US" smtClean="0"/>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14" name="Content Placeholder 13"/>
          <p:cNvSpPr>
            <a:spLocks noGrp="1"/>
          </p:cNvSpPr>
          <p:nvPr>
            <p:ph sz="quarter" idx="17"/>
          </p:nvPr>
        </p:nvSpPr>
        <p:spPr>
          <a:xfrm>
            <a:off x="6096002" y="3429000"/>
            <a:ext cx="3047996" cy="3429000"/>
          </a:xfrm>
          <a:solidFill>
            <a:schemeClr val="accent4"/>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smtClean="0">
                <a:solidFill>
                  <a:srgbClr val="FFFFFF"/>
                </a:solidFill>
              </a:rPr>
              <a:t>© 2018 IBM Corporation</a:t>
            </a:r>
            <a:endParaRPr lang="en-US" dirty="0">
              <a:solidFill>
                <a:srgbClr val="FFFFFF"/>
              </a:solidFill>
            </a:endParaRP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smtClean="0">
                <a:solidFill>
                  <a:srgbClr val="FFFFFF"/>
                </a:solidFill>
              </a:rPr>
              <a:t>© 2018 IBM Corporation</a:t>
            </a:r>
            <a:endParaRPr lang="en-US" dirty="0">
              <a:solidFill>
                <a:srgbClr val="FFFFFF"/>
              </a:solidFill>
            </a:endParaRP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smtClean="0">
                <a:solidFill>
                  <a:srgbClr val="FFFFFF"/>
                </a:solidFill>
              </a:rPr>
              <a:t>© 2018 IBM Corporation</a:t>
            </a:r>
            <a:endParaRPr lang="en-US" dirty="0">
              <a:solidFill>
                <a:srgbClr val="FFFFFF"/>
              </a:solidFill>
            </a:endParaRPr>
          </a:p>
        </p:txBody>
      </p:sp>
    </p:spTree>
    <p:extLst/>
  </p:cSld>
  <p:clrMapOvr>
    <a:masterClrMapping/>
  </p:clrMapOvr>
  <p:timing>
    <p:tnLst>
      <p:par>
        <p:cTn id="1" dur="indefinite" restart="never" nodeType="tmRoot"/>
      </p:par>
    </p:tnLst>
  </p:timing>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smtClean="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smtClean="0"/>
              <a:t>Click to 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smtClean="0">
                <a:solidFill>
                  <a:srgbClr val="FFFFFF"/>
                </a:solidFill>
              </a:rPr>
              <a:t>© 2018 IBM Corporation</a:t>
            </a:r>
            <a:endParaRPr lang="en-US" dirty="0">
              <a:solidFill>
                <a:srgbClr val="FFFFFF"/>
              </a:solidFill>
            </a:endParaRPr>
          </a:p>
        </p:txBody>
      </p:sp>
    </p:spTree>
    <p:extLst/>
  </p:cSld>
  <p:clrMapOvr>
    <a:masterClrMapping/>
  </p:clrMapOvr>
  <p:timing>
    <p:tnLst>
      <p:par>
        <p:cTn id="1" dur="indefinite" restart="never" nodeType="tmRoot"/>
      </p:par>
    </p:tnLst>
  </p:timing>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smtClean="0">
                <a:solidFill>
                  <a:srgbClr val="FFFFFF"/>
                </a:solidFill>
              </a:rPr>
              <a:t>© 2018 IBM Corporation</a:t>
            </a:r>
            <a:endParaRPr lang="en-US" dirty="0">
              <a:solidFill>
                <a:srgbClr val="FFFFFF"/>
              </a:solidFill>
            </a:endParaRPr>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smtClean="0">
                <a:solidFill>
                  <a:srgbClr val="FFFFFF"/>
                </a:solidFill>
              </a:rPr>
              <a:t>© 2018 IBM Corporation</a:t>
            </a:r>
            <a:endParaRPr lang="en-US" dirty="0">
              <a:solidFill>
                <a:srgbClr val="FFFFFF"/>
              </a:solidFill>
            </a:endParaRP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smtClean="0">
                <a:solidFill>
                  <a:srgbClr val="FFFFFF"/>
                </a:solidFill>
              </a:rPr>
              <a:t>© 2018 IBM Corporation</a:t>
            </a:r>
            <a:endParaRPr lang="en-US" dirty="0">
              <a:solidFill>
                <a:srgbClr val="FFFFFF"/>
              </a:solidFill>
            </a:endParaRP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smtClean="0">
                <a:solidFill>
                  <a:srgbClr val="FFFFFF"/>
                </a:solidFill>
              </a:rPr>
              <a:t>© 2018 IBM Corporation</a:t>
            </a:r>
            <a:endParaRPr lang="en-US" dirty="0">
              <a:solidFill>
                <a:srgbClr val="FFFFFF"/>
              </a:solidFill>
            </a:endParaRP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dirty="0" smtClean="0"/>
              <a:t>Drag picture to placeholder or click icon to add</a:t>
            </a:r>
            <a:endParaRPr lang="en-US" dirty="0"/>
          </a:p>
        </p:txBody>
      </p:sp>
    </p:spTree>
    <p:extLst/>
  </p:cSld>
  <p:clrMapOvr>
    <a:masterClrMapping/>
  </p:clrMapOvr>
  <p:timing>
    <p:tnLst>
      <p:par>
        <p:cTn id="1" dur="indefinite" restart="never" nodeType="tmRoot"/>
      </p:par>
    </p:tnLst>
  </p:timing>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smtClean="0">
                <a:solidFill>
                  <a:srgbClr val="FFFFFF"/>
                </a:solidFill>
              </a:rPr>
              <a:t>© 2018 IBM Corporation</a:t>
            </a:r>
            <a:endParaRPr lang="en-US" dirty="0">
              <a:solidFill>
                <a:srgbClr val="FFFFFF"/>
              </a:solidFill>
            </a:endParaRP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4"/>
          </p:nvPr>
        </p:nvSpPr>
        <p:spPr>
          <a:xfrm>
            <a:off x="6267189" y="1402080"/>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smtClean="0">
                <a:solidFill>
                  <a:srgbClr val="FFFFFF"/>
                </a:solidFill>
              </a:rPr>
              <a:t>© 2018 IBM Corporation</a:t>
            </a:r>
            <a:endParaRPr lang="en-US" dirty="0">
              <a:solidFill>
                <a:srgbClr val="FFFFFF"/>
              </a:solidFill>
            </a:endParaRP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smtClean="0"/>
              <a:t>Click icon to add table</a:t>
            </a:r>
            <a:endParaRPr lang="en-US" dirty="0"/>
          </a:p>
        </p:txBody>
      </p:sp>
    </p:spTree>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98106" y="366187"/>
            <a:ext cx="11370905" cy="541995"/>
          </a:xfrm>
          <a:prstGeom prst="rect">
            <a:avLst/>
          </a:prstGeom>
        </p:spPr>
        <p:txBody>
          <a:bodyPr/>
          <a:lstStyle>
            <a:lvl1pPr algn="l">
              <a:defRPr sz="2399">
                <a:solidFill>
                  <a:schemeClr val="accent2"/>
                </a:solidFill>
                <a:latin typeface="Helvetica" charset="0"/>
                <a:ea typeface="Helvetica" charset="0"/>
                <a:cs typeface="Helvetica" charset="0"/>
              </a:defRPr>
            </a:lvl1pPr>
          </a:lstStyle>
          <a:p>
            <a:r>
              <a:rPr lang="en-US"/>
              <a:t>Click to edit Master title style</a:t>
            </a:r>
            <a:endParaRPr lang="en-US" dirty="0"/>
          </a:p>
        </p:txBody>
      </p:sp>
      <p:sp>
        <p:nvSpPr>
          <p:cNvPr id="3" name="TextBox 2"/>
          <p:cNvSpPr txBox="1"/>
          <p:nvPr userDrawn="1"/>
        </p:nvSpPr>
        <p:spPr>
          <a:xfrm>
            <a:off x="398109" y="6344817"/>
            <a:ext cx="1268964" cy="256545"/>
          </a:xfrm>
          <a:prstGeom prst="rect">
            <a:avLst/>
          </a:prstGeom>
          <a:noFill/>
        </p:spPr>
        <p:txBody>
          <a:bodyPr wrap="square" rtlCol="0">
            <a:spAutoFit/>
          </a:bodyPr>
          <a:lstStyle/>
          <a:p>
            <a:pPr defTabSz="914377"/>
            <a:r>
              <a:rPr lang="en-US" sz="1067" dirty="0">
                <a:solidFill>
                  <a:prstClr val="white"/>
                </a:solidFill>
                <a:latin typeface="Arial" charset="0"/>
                <a:ea typeface="Arial" charset="0"/>
                <a:cs typeface="Arial" charset="0"/>
                <a:sym typeface="Arial"/>
              </a:rPr>
              <a:t>IBM Confidential</a:t>
            </a:r>
          </a:p>
        </p:txBody>
      </p:sp>
      <p:sp>
        <p:nvSpPr>
          <p:cNvPr id="5" name="Content Placeholder 4"/>
          <p:cNvSpPr>
            <a:spLocks noGrp="1"/>
          </p:cNvSpPr>
          <p:nvPr>
            <p:ph sz="quarter" idx="10"/>
          </p:nvPr>
        </p:nvSpPr>
        <p:spPr>
          <a:xfrm>
            <a:off x="398106" y="1081621"/>
            <a:ext cx="11370561" cy="5263199"/>
          </a:xfrm>
          <a:prstGeom prst="rect">
            <a:avLst/>
          </a:prstGeom>
        </p:spPr>
        <p:txBody>
          <a:bodyPr anchor="ctr"/>
          <a:lstStyle>
            <a:lvl1pPr marL="0" indent="0">
              <a:buNone/>
              <a:defRPr sz="1867">
                <a:solidFill>
                  <a:schemeClr val="bg2">
                    <a:lumMod val="25000"/>
                  </a:schemeClr>
                </a:solidFill>
                <a:latin typeface="Helvetica" charset="0"/>
                <a:ea typeface="Helvetica" charset="0"/>
                <a:cs typeface="Helvetica" charset="0"/>
              </a:defRPr>
            </a:lvl1pPr>
            <a:lvl2pPr>
              <a:defRPr sz="1867">
                <a:solidFill>
                  <a:schemeClr val="bg2">
                    <a:lumMod val="25000"/>
                  </a:schemeClr>
                </a:solidFill>
                <a:latin typeface="Helvetica" charset="0"/>
                <a:ea typeface="Helvetica" charset="0"/>
                <a:cs typeface="Helvetica" charset="0"/>
              </a:defRPr>
            </a:lvl2pPr>
            <a:lvl3pPr>
              <a:defRPr sz="1867">
                <a:solidFill>
                  <a:schemeClr val="bg2">
                    <a:lumMod val="25000"/>
                  </a:schemeClr>
                </a:solidFill>
                <a:latin typeface="Helvetica" charset="0"/>
                <a:ea typeface="Helvetica" charset="0"/>
                <a:cs typeface="Helvetica" charset="0"/>
              </a:defRPr>
            </a:lvl3pPr>
            <a:lvl4pPr>
              <a:defRPr sz="1867">
                <a:solidFill>
                  <a:schemeClr val="bg2">
                    <a:lumMod val="25000"/>
                  </a:schemeClr>
                </a:solidFill>
                <a:latin typeface="Helvetica" charset="0"/>
                <a:ea typeface="Helvetica" charset="0"/>
                <a:cs typeface="Helvetica" charset="0"/>
              </a:defRPr>
            </a:lvl4pPr>
            <a:lvl5pPr>
              <a:defRPr sz="1867">
                <a:solidFill>
                  <a:schemeClr val="bg2">
                    <a:lumMod val="25000"/>
                  </a:schemeClr>
                </a:solidFill>
                <a:latin typeface="Helvetica" charset="0"/>
                <a:ea typeface="Helvetica" charset="0"/>
                <a:cs typeface="Helvetica"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1"/>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2"/>
          </p:nvPr>
        </p:nvSpPr>
        <p:spPr>
          <a:xfrm>
            <a:off x="4038600" y="6356352"/>
            <a:ext cx="4114800" cy="365125"/>
          </a:xfrm>
          <a:prstGeom prst="rect">
            <a:avLst/>
          </a:prstGeom>
        </p:spPr>
        <p:txBody>
          <a:bodyPr/>
          <a:lstStyle/>
          <a:p>
            <a:r>
              <a:rPr lang="en-US" dirty="0" smtClean="0">
                <a:solidFill>
                  <a:prstClr val="black">
                    <a:tint val="75000"/>
                  </a:prstClr>
                </a:solidFill>
              </a:rPr>
              <a:t>© 2018 IBM Corporation</a:t>
            </a:r>
            <a:endParaRPr lang="en-US" dirty="0">
              <a:solidFill>
                <a:prstClr val="black">
                  <a:tint val="75000"/>
                </a:prstClr>
              </a:solidFill>
            </a:endParaRPr>
          </a:p>
        </p:txBody>
      </p:sp>
      <p:sp>
        <p:nvSpPr>
          <p:cNvPr id="7" name="Slide Number Placeholder 6"/>
          <p:cNvSpPr>
            <a:spLocks noGrp="1"/>
          </p:cNvSpPr>
          <p:nvPr>
            <p:ph type="sldNum" sz="quarter" idx="13"/>
          </p:nvPr>
        </p:nvSpPr>
        <p:spPr/>
        <p:txBody>
          <a:bodyPr/>
          <a:lstStyle/>
          <a:p>
            <a:fld id="{E43D79BB-ED76-994D-8737-DB7F2AB4F93D}"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smtClean="0">
                <a:solidFill>
                  <a:srgbClr val="FFFFFF"/>
                </a:solidFill>
              </a:rPr>
              <a:t>© 2018 IBM Corporation</a:t>
            </a:r>
            <a:endParaRPr lang="en-US" dirty="0">
              <a:solidFill>
                <a:srgbClr val="FFFFFF"/>
              </a:solidFill>
            </a:endParaRPr>
          </a:p>
        </p:txBody>
      </p:sp>
    </p:spTree>
    <p:extLst/>
  </p:cSld>
  <p:clrMapOvr>
    <a:masterClrMapping/>
  </p:clrMapOvr>
  <p:timing>
    <p:tnLst>
      <p:par>
        <p:cTn id="1" dur="indefinite" restart="never" nodeType="tmRoot"/>
      </p:par>
    </p:tnLst>
  </p:timing>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cSld>
  <p:clrMapOvr>
    <a:masterClrMapping/>
  </p:clrMapOvr>
  <p:timing>
    <p:tnLst>
      <p:par>
        <p:cTn id="1" dur="indefinite" restart="never" nodeType="tmRoot"/>
      </p:par>
    </p:tnLst>
  </p:timing>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dirty="0" smtClean="0">
                <a:solidFill>
                  <a:srgbClr val="FFFFFF"/>
                </a:solidFill>
              </a:rPr>
              <a:t>© 2018 IBM Corporation</a:t>
            </a:r>
            <a:endParaRPr lang="en-US" dirty="0">
              <a:solidFill>
                <a:srgbClr val="FFFFFF"/>
              </a:solidFill>
            </a:endParaRP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Click to edit Master text styles</a:t>
            </a:r>
          </a:p>
        </p:txBody>
      </p:sp>
    </p:spTree>
    <p:extLst/>
  </p:cSld>
  <p:clrMapOvr>
    <a:masterClrMapping/>
  </p:clrMapOvr>
  <p:timing>
    <p:tnLst>
      <p:par>
        <p:cTn id="1" dur="indefinite" restart="never" nodeType="tmRoot"/>
      </p:par>
    </p:tnLst>
  </p:timing>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smtClean="0">
                <a:solidFill>
                  <a:srgbClr val="FFFFFF"/>
                </a:solidFill>
              </a:rPr>
              <a:t>© 2018 IBM Corporation</a:t>
            </a:r>
            <a:endParaRPr lang="en-US" dirty="0">
              <a:solidFill>
                <a:srgbClr val="FFFFFF"/>
              </a:solidFill>
            </a:endParaRP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cSld>
  <p:clrMapOvr>
    <a:masterClrMapping/>
  </p:clrMapOvr>
  <p:timing>
    <p:tnLst>
      <p:par>
        <p:cTn id="1" dur="indefinite" restart="never" nodeType="tmRoot"/>
      </p:par>
    </p:tnLst>
  </p:timing>
</p:sldLayout>
</file>

<file path=ppt/slideLayouts/slideLayout54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38200" y="6356351"/>
            <a:ext cx="2743200" cy="365125"/>
          </a:xfrm>
          <a:prstGeom prst="rect">
            <a:avLst/>
          </a:prstGeom>
        </p:spPr>
        <p:txBody>
          <a:bodyPr/>
          <a:lstStyle/>
          <a:p>
            <a:pPr eaLnBrk="0" fontAlgn="base" hangingPunct="0">
              <a:spcBef>
                <a:spcPct val="0"/>
              </a:spcBef>
              <a:spcAft>
                <a:spcPct val="0"/>
              </a:spcAft>
            </a:pPr>
            <a:endParaRPr lang="en-US" sz="1800" dirty="0">
              <a:solidFill>
                <a:prstClr val="black">
                  <a:tint val="75000"/>
                </a:prstClr>
              </a:solidFill>
              <a:cs typeface="ヒラギノ角ゴ Pro W3" charset="0"/>
            </a:endParaRPr>
          </a:p>
        </p:txBody>
      </p:sp>
      <p:sp>
        <p:nvSpPr>
          <p:cNvPr id="6" name="Footer Placeholder 5"/>
          <p:cNvSpPr>
            <a:spLocks noGrp="1"/>
          </p:cNvSpPr>
          <p:nvPr>
            <p:ph type="ftr" sz="quarter" idx="11"/>
          </p:nvPr>
        </p:nvSpPr>
        <p:spPr/>
        <p:txBody>
          <a:bodyPr/>
          <a:lstStyle/>
          <a:p>
            <a:r>
              <a:rPr lang="en-US" dirty="0" smtClean="0">
                <a:solidFill>
                  <a:prstClr val="black">
                    <a:tint val="75000"/>
                  </a:prstClr>
                </a:solidFill>
              </a:rPr>
              <a:t>© 2018 IBM Corporation</a:t>
            </a: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A95035B9-3760-AF46-8B03-2A7E685C33BB}"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timing>
    <p:tnLst>
      <p:par>
        <p:cTn id="1" dur="indefinite" restart="never" nodeType="tmRoot"/>
      </p:par>
    </p:tnLst>
  </p:timing>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14_Cover Slide">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04800" y="71968"/>
            <a:ext cx="11582400" cy="5063067"/>
          </a:xfrm>
        </p:spPr>
        <p:txBody>
          <a:bodyPr/>
          <a:lstStyle>
            <a:lvl1pPr>
              <a:defRPr sz="8800"/>
            </a:lvl1pPr>
            <a:lvl2pPr marL="230712" marR="0" indent="-230712" algn="l" defTabSz="609585" rtl="0" eaLnBrk="1" fontAlgn="auto" latinLnBrk="0" hangingPunct="1">
              <a:lnSpc>
                <a:spcPct val="100000"/>
              </a:lnSpc>
              <a:spcBef>
                <a:spcPts val="1467"/>
              </a:spcBef>
              <a:spcAft>
                <a:spcPts val="0"/>
              </a:spcAft>
              <a:buClrTx/>
              <a:buSzTx/>
              <a:buFont typeface="Arial"/>
              <a:buChar char="–"/>
              <a:tabLst/>
              <a:defRPr/>
            </a:lvl2pPr>
          </a:lstStyle>
          <a:p>
            <a:r>
              <a:rPr lang="en-US" dirty="0" smtClean="0"/>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73913" y="5427584"/>
            <a:ext cx="1083212" cy="1009793"/>
          </a:xfrm>
          <a:prstGeom prst="rect">
            <a:avLst/>
          </a:prstGeom>
        </p:spPr>
      </p:pic>
    </p:spTree>
    <p:extLst/>
  </p:cSld>
  <p:clrMapOvr>
    <a:masterClrMapping/>
  </p:clrMapOvr>
  <p:timing>
    <p:tnLst>
      <p:par>
        <p:cTn id="1" dur="indefinite" restart="never" nodeType="tmRoot"/>
      </p:par>
    </p:tnLst>
  </p:timing>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p:cSld name="7_Cover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304800" y="271708"/>
            <a:ext cx="5486401" cy="5972459"/>
          </a:xfrm>
        </p:spPr>
        <p:txBody>
          <a:bodyPr/>
          <a:lstStyle>
            <a:lvl1pPr>
              <a:lnSpc>
                <a:spcPct val="90000"/>
              </a:lnSpc>
              <a:defRPr sz="3200" b="0">
                <a:solidFill>
                  <a:schemeClr val="tx1"/>
                </a:solidFill>
              </a:defRPr>
            </a:lvl1pPr>
          </a:lstStyle>
          <a:p>
            <a:r>
              <a:rPr lang="en-US" dirty="0" smtClean="0"/>
              <a:t>Title</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6301401"/>
            <a:ext cx="638351" cy="256032"/>
          </a:xfrm>
          <a:prstGeom prst="rect">
            <a:avLst/>
          </a:prstGeom>
        </p:spPr>
      </p:pic>
      <p:pic>
        <p:nvPicPr>
          <p:cNvPr id="11" name="Picture 10"/>
          <p:cNvPicPr>
            <a:picLocks noChangeAspect="1"/>
          </p:cNvPicPr>
          <p:nvPr userDrawn="1"/>
        </p:nvPicPr>
        <p:blipFill rotWithShape="1">
          <a:blip r:embed="rId3">
            <a:extLst>
              <a:ext uri="{28A0092B-C50C-407E-A947-70E740481C1C}">
                <a14:useLocalDpi xmlns:a14="http://schemas.microsoft.com/office/drawing/2010/main" val="0"/>
              </a:ext>
            </a:extLst>
          </a:blip>
          <a:srcRect r="23815" b="32400"/>
          <a:stretch/>
        </p:blipFill>
        <p:spPr>
          <a:xfrm>
            <a:off x="4781977" y="733130"/>
            <a:ext cx="7404599" cy="6124871"/>
          </a:xfrm>
          <a:prstGeom prst="rect">
            <a:avLst/>
          </a:prstGeom>
        </p:spPr>
      </p:pic>
    </p:spTree>
    <p:extLst/>
  </p:cSld>
  <p:clrMapOvr>
    <a:masterClrMapping/>
  </p:clrMapOvr>
  <p:timing>
    <p:tnLst>
      <p:par>
        <p:cTn id="1" dur="indefinite" restart="never" nodeType="tmRoot"/>
      </p:par>
    </p:tnLst>
  </p:timing>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smtClean="0"/>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28651" y="5848604"/>
            <a:ext cx="758549" cy="707136"/>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4799" y="6151576"/>
            <a:ext cx="638351" cy="256032"/>
          </a:xfrm>
          <a:prstGeom prst="rect">
            <a:avLst/>
          </a:prstGeom>
        </p:spPr>
      </p:pic>
    </p:spTree>
    <p:extLst/>
  </p:cSld>
  <p:clrMapOvr>
    <a:masterClrMapping/>
  </p:clrMapOvr>
  <p:timing>
    <p:tnLst>
      <p:par>
        <p:cTn id="1" dur="indefinite" restart="never" nodeType="tmRoot"/>
      </p:par>
    </p:tnLst>
  </p:timing>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alpha val="20000"/>
                  </a:schemeClr>
                </a:solidFill>
              </a:defRPr>
            </a:lvl1p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398108" y="366187"/>
            <a:ext cx="11370905" cy="541995"/>
          </a:xfrm>
          <a:prstGeom prst="rect">
            <a:avLst/>
          </a:prstGeom>
        </p:spPr>
        <p:txBody>
          <a:bodyPr/>
          <a:lstStyle>
            <a:lvl1pPr algn="l">
              <a:defRPr sz="2399">
                <a:solidFill>
                  <a:schemeClr val="bg2">
                    <a:lumMod val="25000"/>
                  </a:schemeClr>
                </a:solidFill>
                <a:latin typeface="Helvetica" charset="0"/>
                <a:ea typeface="Helvetica" charset="0"/>
                <a:cs typeface="Helvetica" charset="0"/>
              </a:defRPr>
            </a:lvl1pPr>
          </a:lstStyle>
          <a:p>
            <a:r>
              <a:rPr lang="en-US"/>
              <a:t>Click to edit Master title style</a:t>
            </a:r>
            <a:endParaRPr lang="en-US" dirty="0"/>
          </a:p>
        </p:txBody>
      </p:sp>
      <p:sp>
        <p:nvSpPr>
          <p:cNvPr id="4" name="Content Placeholder 4"/>
          <p:cNvSpPr>
            <a:spLocks noGrp="1"/>
          </p:cNvSpPr>
          <p:nvPr>
            <p:ph sz="quarter" idx="10"/>
          </p:nvPr>
        </p:nvSpPr>
        <p:spPr>
          <a:xfrm>
            <a:off x="398106" y="1081621"/>
            <a:ext cx="7885988" cy="5263199"/>
          </a:xfrm>
          <a:prstGeom prst="rect">
            <a:avLst/>
          </a:prstGeom>
        </p:spPr>
        <p:txBody>
          <a:bodyPr anchor="ctr"/>
          <a:lstStyle>
            <a:lvl1pPr marL="0" indent="0">
              <a:buNone/>
              <a:defRPr sz="1867">
                <a:solidFill>
                  <a:schemeClr val="bg2">
                    <a:lumMod val="25000"/>
                  </a:schemeClr>
                </a:solidFill>
                <a:latin typeface="Helvetica" charset="0"/>
                <a:ea typeface="Helvetica" charset="0"/>
                <a:cs typeface="Helvetica" charset="0"/>
              </a:defRPr>
            </a:lvl1pPr>
            <a:lvl2pPr>
              <a:defRPr sz="1867">
                <a:solidFill>
                  <a:schemeClr val="bg2">
                    <a:lumMod val="25000"/>
                  </a:schemeClr>
                </a:solidFill>
                <a:latin typeface="Helvetica" charset="0"/>
                <a:ea typeface="Helvetica" charset="0"/>
                <a:cs typeface="Helvetica" charset="0"/>
              </a:defRPr>
            </a:lvl2pPr>
            <a:lvl3pPr>
              <a:defRPr sz="1867">
                <a:solidFill>
                  <a:schemeClr val="bg2">
                    <a:lumMod val="25000"/>
                  </a:schemeClr>
                </a:solidFill>
                <a:latin typeface="Helvetica" charset="0"/>
                <a:ea typeface="Helvetica" charset="0"/>
                <a:cs typeface="Helvetica" charset="0"/>
              </a:defRPr>
            </a:lvl3pPr>
            <a:lvl4pPr>
              <a:defRPr sz="1867">
                <a:solidFill>
                  <a:schemeClr val="bg2">
                    <a:lumMod val="25000"/>
                  </a:schemeClr>
                </a:solidFill>
                <a:latin typeface="Helvetica" charset="0"/>
                <a:ea typeface="Helvetica" charset="0"/>
                <a:cs typeface="Helvetica" charset="0"/>
              </a:defRPr>
            </a:lvl4pPr>
            <a:lvl5pPr>
              <a:defRPr sz="1867">
                <a:solidFill>
                  <a:schemeClr val="bg2">
                    <a:lumMod val="25000"/>
                  </a:schemeClr>
                </a:solidFill>
                <a:latin typeface="Helvetica" charset="0"/>
                <a:ea typeface="Helvetica" charset="0"/>
                <a:cs typeface="Helvetica"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1"/>
          </p:nvPr>
        </p:nvSpPr>
        <p:spPr>
          <a:xfrm>
            <a:off x="8284636" y="4580470"/>
            <a:ext cx="3484033" cy="1528233"/>
          </a:xfrm>
          <a:prstGeom prst="rect">
            <a:avLst/>
          </a:prstGeom>
        </p:spPr>
        <p:txBody>
          <a:bodyPr/>
          <a:lstStyle>
            <a:lvl1pPr marL="0" indent="0">
              <a:buNone/>
              <a:defRPr sz="1333">
                <a:solidFill>
                  <a:schemeClr val="bg1"/>
                </a:solidFill>
                <a:latin typeface="Helvetica" charset="0"/>
                <a:ea typeface="Helvetica" charset="0"/>
                <a:cs typeface="Helvetica" charset="0"/>
              </a:defRPr>
            </a:lvl1pPr>
            <a:lvl2pPr marL="609387" indent="0">
              <a:buNone/>
              <a:defRPr sz="1333">
                <a:solidFill>
                  <a:schemeClr val="bg1"/>
                </a:solidFill>
                <a:latin typeface="Helvetica" charset="0"/>
                <a:ea typeface="Helvetica" charset="0"/>
                <a:cs typeface="Helvetica" charset="0"/>
              </a:defRPr>
            </a:lvl2pPr>
            <a:lvl3pPr marL="1218774" indent="0">
              <a:buNone/>
              <a:defRPr sz="1333">
                <a:solidFill>
                  <a:schemeClr val="bg1"/>
                </a:solidFill>
                <a:latin typeface="Helvetica" charset="0"/>
                <a:ea typeface="Helvetica" charset="0"/>
                <a:cs typeface="Helvetica" charset="0"/>
              </a:defRPr>
            </a:lvl3pPr>
            <a:lvl4pPr marL="1828160" indent="0">
              <a:buNone/>
              <a:defRPr sz="1333">
                <a:solidFill>
                  <a:schemeClr val="bg1"/>
                </a:solidFill>
                <a:latin typeface="Helvetica" charset="0"/>
                <a:ea typeface="Helvetica" charset="0"/>
                <a:cs typeface="Helvetica" charset="0"/>
              </a:defRPr>
            </a:lvl4pPr>
            <a:lvl5pPr marL="2437546" indent="0">
              <a:buNone/>
              <a:defRPr sz="1333">
                <a:solidFill>
                  <a:schemeClr val="bg1"/>
                </a:solidFill>
                <a:latin typeface="Helvetica" charset="0"/>
                <a:ea typeface="Helvetica" charset="0"/>
                <a:cs typeface="Helvetica"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6"/>
          <p:cNvSpPr>
            <a:spLocks noGrp="1"/>
          </p:cNvSpPr>
          <p:nvPr>
            <p:ph sz="quarter" idx="12"/>
          </p:nvPr>
        </p:nvSpPr>
        <p:spPr>
          <a:xfrm>
            <a:off x="8284437" y="1915892"/>
            <a:ext cx="3484232" cy="361497"/>
          </a:xfrm>
          <a:prstGeom prst="rect">
            <a:avLst/>
          </a:prstGeom>
        </p:spPr>
        <p:txBody>
          <a:bodyPr anchor="b"/>
          <a:lstStyle>
            <a:lvl1pPr marL="0" indent="0" algn="ctr">
              <a:buNone/>
              <a:defRPr sz="1333" b="1" i="0">
                <a:solidFill>
                  <a:schemeClr val="bg1"/>
                </a:solidFill>
                <a:latin typeface="Helvetica" charset="0"/>
                <a:ea typeface="Helvetica" charset="0"/>
                <a:cs typeface="Helvetica" charset="0"/>
              </a:defRPr>
            </a:lvl1pPr>
            <a:lvl2pPr marL="609387" indent="0">
              <a:buNone/>
              <a:defRPr sz="1333">
                <a:solidFill>
                  <a:schemeClr val="bg1"/>
                </a:solidFill>
                <a:latin typeface="Helvetica" charset="0"/>
                <a:ea typeface="Helvetica" charset="0"/>
                <a:cs typeface="Helvetica" charset="0"/>
              </a:defRPr>
            </a:lvl2pPr>
            <a:lvl3pPr marL="1218774" indent="0">
              <a:buNone/>
              <a:defRPr sz="1333">
                <a:solidFill>
                  <a:schemeClr val="bg1"/>
                </a:solidFill>
                <a:latin typeface="Helvetica" charset="0"/>
                <a:ea typeface="Helvetica" charset="0"/>
                <a:cs typeface="Helvetica" charset="0"/>
              </a:defRPr>
            </a:lvl3pPr>
            <a:lvl4pPr marL="1828160" indent="0">
              <a:buNone/>
              <a:defRPr sz="1333">
                <a:solidFill>
                  <a:schemeClr val="bg1"/>
                </a:solidFill>
                <a:latin typeface="Helvetica" charset="0"/>
                <a:ea typeface="Helvetica" charset="0"/>
                <a:cs typeface="Helvetica" charset="0"/>
              </a:defRPr>
            </a:lvl4pPr>
            <a:lvl5pPr marL="2437546" indent="0">
              <a:buNone/>
              <a:defRPr sz="1333">
                <a:solidFill>
                  <a:schemeClr val="bg1"/>
                </a:solidFill>
                <a:latin typeface="Helvetica" charset="0"/>
                <a:ea typeface="Helvetica" charset="0"/>
                <a:cs typeface="Helvetica" charset="0"/>
              </a:defRPr>
            </a:lvl5pPr>
          </a:lstStyle>
          <a:p>
            <a:pPr lvl="0"/>
            <a:r>
              <a:rPr lang="en-US"/>
              <a:t>Click to edit Master text styles</a:t>
            </a:r>
          </a:p>
        </p:txBody>
      </p:sp>
      <p:sp>
        <p:nvSpPr>
          <p:cNvPr id="12" name="Picture Placeholder 11"/>
          <p:cNvSpPr>
            <a:spLocks noGrp="1"/>
          </p:cNvSpPr>
          <p:nvPr>
            <p:ph type="pic" sz="quarter" idx="13"/>
          </p:nvPr>
        </p:nvSpPr>
        <p:spPr>
          <a:xfrm>
            <a:off x="8284636" y="2277533"/>
            <a:ext cx="3484033" cy="2316480"/>
          </a:xfrm>
          <a:prstGeom prst="rect">
            <a:avLst/>
          </a:prstGeom>
        </p:spPr>
        <p:txBody>
          <a:bodyPr/>
          <a:lstStyle>
            <a:lvl1pPr marL="0" indent="0">
              <a:buNone/>
              <a:defRPr sz="1600">
                <a:solidFill>
                  <a:schemeClr val="bg1"/>
                </a:solidFill>
              </a:defRPr>
            </a:lvl1pPr>
          </a:lstStyle>
          <a:p>
            <a:r>
              <a:rPr lang="en-US" dirty="0"/>
              <a:t>Drag picture to placeholder or click icon to add</a:t>
            </a:r>
          </a:p>
        </p:txBody>
      </p:sp>
      <p:sp>
        <p:nvSpPr>
          <p:cNvPr id="2" name="Date Placeholder 1"/>
          <p:cNvSpPr>
            <a:spLocks noGrp="1"/>
          </p:cNvSpPr>
          <p:nvPr>
            <p:ph type="dt" sz="half" idx="14"/>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5"/>
          </p:nvPr>
        </p:nvSpPr>
        <p:spPr>
          <a:xfrm>
            <a:off x="4038600" y="6356352"/>
            <a:ext cx="4114800" cy="365125"/>
          </a:xfrm>
          <a:prstGeom prst="rect">
            <a:avLst/>
          </a:prstGeom>
        </p:spPr>
        <p:txBody>
          <a:bodyPr/>
          <a:lstStyle/>
          <a:p>
            <a:r>
              <a:rPr lang="en-US" dirty="0" smtClean="0">
                <a:solidFill>
                  <a:prstClr val="black">
                    <a:tint val="75000"/>
                  </a:prstClr>
                </a:solidFill>
              </a:rPr>
              <a:t>© 2018 IBM Corporation</a:t>
            </a:r>
            <a:endParaRPr lang="en-US" dirty="0">
              <a:solidFill>
                <a:prstClr val="black">
                  <a:tint val="75000"/>
                </a:prstClr>
              </a:solidFill>
            </a:endParaRPr>
          </a:p>
        </p:txBody>
      </p:sp>
      <p:sp>
        <p:nvSpPr>
          <p:cNvPr id="6" name="Slide Number Placeholder 5"/>
          <p:cNvSpPr>
            <a:spLocks noGrp="1"/>
          </p:cNvSpPr>
          <p:nvPr>
            <p:ph type="sldNum" sz="quarter" idx="16"/>
          </p:nvPr>
        </p:nvSpPr>
        <p:spPr/>
        <p:txBody>
          <a:bodyPr/>
          <a:lstStyle/>
          <a:p>
            <a:fld id="{E43D79BB-ED76-994D-8737-DB7F2AB4F93D}"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alpha val="20000"/>
                  </a:schemeClr>
                </a:solidFill>
              </a:defRPr>
            </a:lvl1p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dirty="0" smtClean="0"/>
              <a:t>Click to edit Master text styles</a:t>
            </a:r>
          </a:p>
        </p:txBody>
      </p:sp>
    </p:spTree>
    <p:extLst/>
  </p:cSld>
  <p:clrMapOvr>
    <a:masterClrMapping/>
  </p:clrMapOvr>
  <p:timing>
    <p:tnLst>
      <p:par>
        <p:cTn id="1" dur="indefinite" restart="never" nodeType="tmRoot"/>
      </p:par>
    </p:tnLst>
  </p:timing>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alpha val="20000"/>
                  </a:schemeClr>
                </a:solidFill>
              </a:defRPr>
            </a:lvl1p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smtClean="0"/>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dirty="0" smtClean="0"/>
              <a:t>Drag picture to placeholder or click icon to add</a:t>
            </a:r>
            <a:endParaRPr lang="en-US" dirty="0"/>
          </a:p>
        </p:txBody>
      </p:sp>
    </p:spTree>
    <p:extLst/>
  </p:cSld>
  <p:clrMapOvr>
    <a:masterClrMapping/>
  </p:clrMapOvr>
  <p:timing>
    <p:tnLst>
      <p:par>
        <p:cTn id="1" dur="indefinite" restart="never" nodeType="tmRoot"/>
      </p:par>
    </p:tnLst>
  </p:timing>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Tree>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alpha val="20000"/>
                  </a:schemeClr>
                </a:solidFill>
              </a:defRPr>
            </a:lvl1pPr>
          </a:lstStyle>
          <a:p>
            <a:r>
              <a:rPr lang="de-DE" dirty="0" smtClean="0">
                <a:solidFill>
                  <a:srgbClr val="000000">
                    <a:alpha val="20000"/>
                  </a:srgbClr>
                </a:solidFill>
              </a:rPr>
              <a:t>© 2018 IBM Corporation</a:t>
            </a:r>
            <a:endParaRPr lang="en-US" dirty="0">
              <a:solidFill>
                <a:srgbClr val="000000">
                  <a:alpha val="20000"/>
                </a:srgbClr>
              </a:solidFill>
            </a:endParaRPr>
          </a:p>
        </p:txBody>
      </p:sp>
    </p:spTree>
    <p:extLst/>
  </p:cSld>
  <p:clrMapOvr>
    <a:masterClrMapping/>
  </p:clrMapOvr>
  <p:timing>
    <p:tnLst>
      <p:par>
        <p:cTn id="1" dur="indefinite" restart="never" nodeType="tmRoot"/>
      </p:par>
    </p:tnLst>
  </p:timing>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smtClean="0"/>
              <a:t>Click to edit Master text styles</a:t>
            </a:r>
          </a:p>
        </p:txBody>
      </p:sp>
    </p:spTree>
    <p:extLst/>
  </p:cSld>
  <p:clrMapOvr>
    <a:masterClrMapping/>
  </p:clrMapOvr>
  <p:timing>
    <p:tnLst>
      <p:par>
        <p:cTn id="1" dur="indefinite" restart="never" nodeType="tmRoot"/>
      </p:par>
    </p:tnLst>
  </p:timing>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smtClean="0"/>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timing>
    <p:tnLst>
      <p:par>
        <p:cTn id="1" dur="indefinite" restart="never" nodeType="tmRoot"/>
      </p:par>
    </p:tnLst>
  </p:timing>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dirty="0" smtClean="0"/>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smtClean="0"/>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85344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smtClean="0"/>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Picture Placeholder 7"/>
          <p:cNvSpPr>
            <a:spLocks noGrp="1"/>
          </p:cNvSpPr>
          <p:nvPr>
            <p:ph type="pic" sz="quarter" idx="15"/>
          </p:nvPr>
        </p:nvSpPr>
        <p:spPr>
          <a:xfrm>
            <a:off x="6096000" y="0"/>
            <a:ext cx="6096000" cy="6858000"/>
          </a:xfrm>
        </p:spPr>
        <p:txBody>
          <a:bodyPr/>
          <a:lstStyle/>
          <a:p>
            <a:r>
              <a:rPr lang="en-US" dirty="0" smtClean="0"/>
              <a:t>Drag picture to placeholder or click icon to add</a:t>
            </a:r>
            <a:endParaRPr lang="en-US" dirty="0"/>
          </a:p>
        </p:txBody>
      </p:sp>
    </p:spTree>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398108" y="366187"/>
            <a:ext cx="11370905" cy="541995"/>
          </a:xfrm>
          <a:prstGeom prst="rect">
            <a:avLst/>
          </a:prstGeom>
        </p:spPr>
        <p:txBody>
          <a:bodyPr/>
          <a:lstStyle>
            <a:lvl1pPr algn="l">
              <a:defRPr sz="2399">
                <a:solidFill>
                  <a:schemeClr val="bg2">
                    <a:lumMod val="25000"/>
                  </a:schemeClr>
                </a:solidFill>
                <a:latin typeface="Helvetica" charset="0"/>
                <a:ea typeface="Helvetica" charset="0"/>
                <a:cs typeface="Helvetica" charset="0"/>
              </a:defRPr>
            </a:lvl1pPr>
          </a:lstStyle>
          <a:p>
            <a:r>
              <a:rPr lang="en-US"/>
              <a:t>Click to edit Master title style</a:t>
            </a:r>
            <a:endParaRPr lang="en-US" dirty="0"/>
          </a:p>
        </p:txBody>
      </p:sp>
      <p:sp>
        <p:nvSpPr>
          <p:cNvPr id="4" name="Content Placeholder 4"/>
          <p:cNvSpPr>
            <a:spLocks noGrp="1"/>
          </p:cNvSpPr>
          <p:nvPr>
            <p:ph sz="quarter" idx="10"/>
          </p:nvPr>
        </p:nvSpPr>
        <p:spPr>
          <a:xfrm>
            <a:off x="398106" y="1081621"/>
            <a:ext cx="7874724" cy="5263199"/>
          </a:xfrm>
          <a:prstGeom prst="rect">
            <a:avLst/>
          </a:prstGeom>
        </p:spPr>
        <p:txBody>
          <a:bodyPr anchor="ctr"/>
          <a:lstStyle>
            <a:lvl1pPr marL="0" indent="0">
              <a:buNone/>
              <a:defRPr sz="1867">
                <a:solidFill>
                  <a:schemeClr val="bg2">
                    <a:lumMod val="25000"/>
                  </a:schemeClr>
                </a:solidFill>
                <a:latin typeface="Helvetica" charset="0"/>
                <a:ea typeface="Helvetica" charset="0"/>
                <a:cs typeface="Helvetica" charset="0"/>
              </a:defRPr>
            </a:lvl1pPr>
            <a:lvl2pPr>
              <a:defRPr sz="1867">
                <a:solidFill>
                  <a:schemeClr val="bg2">
                    <a:lumMod val="25000"/>
                  </a:schemeClr>
                </a:solidFill>
                <a:latin typeface="Helvetica" charset="0"/>
                <a:ea typeface="Helvetica" charset="0"/>
                <a:cs typeface="Helvetica" charset="0"/>
              </a:defRPr>
            </a:lvl2pPr>
            <a:lvl3pPr>
              <a:defRPr sz="1867">
                <a:solidFill>
                  <a:schemeClr val="bg2">
                    <a:lumMod val="25000"/>
                  </a:schemeClr>
                </a:solidFill>
                <a:latin typeface="Helvetica" charset="0"/>
                <a:ea typeface="Helvetica" charset="0"/>
                <a:cs typeface="Helvetica" charset="0"/>
              </a:defRPr>
            </a:lvl3pPr>
            <a:lvl4pPr>
              <a:defRPr sz="1867">
                <a:solidFill>
                  <a:schemeClr val="bg2">
                    <a:lumMod val="25000"/>
                  </a:schemeClr>
                </a:solidFill>
                <a:latin typeface="Helvetica" charset="0"/>
                <a:ea typeface="Helvetica" charset="0"/>
                <a:cs typeface="Helvetica" charset="0"/>
              </a:defRPr>
            </a:lvl4pPr>
            <a:lvl5pPr>
              <a:defRPr sz="1867">
                <a:solidFill>
                  <a:schemeClr val="bg2">
                    <a:lumMod val="25000"/>
                  </a:schemeClr>
                </a:solidFill>
                <a:latin typeface="Helvetica" charset="0"/>
                <a:ea typeface="Helvetica" charset="0"/>
                <a:cs typeface="Helvetica"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3"/>
          </p:nvPr>
        </p:nvSpPr>
        <p:spPr>
          <a:xfrm>
            <a:off x="8285272" y="1335757"/>
            <a:ext cx="3484033" cy="2316480"/>
          </a:xfrm>
          <a:prstGeom prst="rect">
            <a:avLst/>
          </a:prstGeom>
        </p:spPr>
        <p:txBody>
          <a:bodyPr/>
          <a:lstStyle>
            <a:lvl1pPr marL="0" indent="0">
              <a:buNone/>
              <a:defRPr sz="1600">
                <a:solidFill>
                  <a:schemeClr val="bg1"/>
                </a:solidFill>
              </a:defRPr>
            </a:lvl1pPr>
          </a:lstStyle>
          <a:p>
            <a:r>
              <a:rPr lang="en-US" dirty="0"/>
              <a:t>Drag picture to placeholder or click icon to add</a:t>
            </a:r>
          </a:p>
        </p:txBody>
      </p:sp>
      <p:sp>
        <p:nvSpPr>
          <p:cNvPr id="13" name="Picture Placeholder 11"/>
          <p:cNvSpPr>
            <a:spLocks noGrp="1"/>
          </p:cNvSpPr>
          <p:nvPr>
            <p:ph type="pic" sz="quarter" idx="14"/>
          </p:nvPr>
        </p:nvSpPr>
        <p:spPr>
          <a:xfrm>
            <a:off x="8284636" y="3768608"/>
            <a:ext cx="3484033" cy="2316480"/>
          </a:xfrm>
          <a:prstGeom prst="rect">
            <a:avLst/>
          </a:prstGeom>
        </p:spPr>
        <p:txBody>
          <a:bodyPr/>
          <a:lstStyle>
            <a:lvl1pPr marL="0" indent="0">
              <a:buNone/>
              <a:defRPr sz="1600">
                <a:solidFill>
                  <a:schemeClr val="bg1"/>
                </a:solidFill>
              </a:defRPr>
            </a:lvl1pPr>
          </a:lstStyle>
          <a:p>
            <a:r>
              <a:rPr lang="en-US" dirty="0"/>
              <a:t>Drag picture to placeholder or click icon to add</a:t>
            </a:r>
          </a:p>
        </p:txBody>
      </p:sp>
      <p:sp>
        <p:nvSpPr>
          <p:cNvPr id="2" name="Date Placeholder 1"/>
          <p:cNvSpPr>
            <a:spLocks noGrp="1"/>
          </p:cNvSpPr>
          <p:nvPr>
            <p:ph type="dt" sz="half" idx="15"/>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6"/>
          </p:nvPr>
        </p:nvSpPr>
        <p:spPr>
          <a:xfrm>
            <a:off x="4038600" y="6356352"/>
            <a:ext cx="4114800" cy="365125"/>
          </a:xfrm>
          <a:prstGeom prst="rect">
            <a:avLst/>
          </a:prstGeom>
        </p:spPr>
        <p:txBody>
          <a:bodyPr/>
          <a:lstStyle/>
          <a:p>
            <a:r>
              <a:rPr lang="en-US" dirty="0" smtClean="0">
                <a:solidFill>
                  <a:prstClr val="black">
                    <a:tint val="75000"/>
                  </a:prstClr>
                </a:solidFill>
              </a:rPr>
              <a:t>© 2018 IBM Corporation</a:t>
            </a:r>
            <a:endParaRPr lang="en-US" dirty="0">
              <a:solidFill>
                <a:prstClr val="black">
                  <a:tint val="75000"/>
                </a:prstClr>
              </a:solidFill>
            </a:endParaRPr>
          </a:p>
        </p:txBody>
      </p:sp>
      <p:sp>
        <p:nvSpPr>
          <p:cNvPr id="6" name="Slide Number Placeholder 5"/>
          <p:cNvSpPr>
            <a:spLocks noGrp="1"/>
          </p:cNvSpPr>
          <p:nvPr>
            <p:ph type="sldNum" sz="quarter" idx="17"/>
          </p:nvPr>
        </p:nvSpPr>
        <p:spPr/>
        <p:txBody>
          <a:bodyPr/>
          <a:lstStyle/>
          <a:p>
            <a:fld id="{E43D79BB-ED76-994D-8737-DB7F2AB4F93D}"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Picture Placeholder 8"/>
          <p:cNvSpPr>
            <a:spLocks noGrp="1"/>
          </p:cNvSpPr>
          <p:nvPr>
            <p:ph type="pic" sz="quarter" idx="16"/>
          </p:nvPr>
        </p:nvSpPr>
        <p:spPr>
          <a:xfrm>
            <a:off x="6096000" y="0"/>
            <a:ext cx="6096000" cy="6858000"/>
          </a:xfrm>
        </p:spPr>
        <p:txBody>
          <a:bodyPr/>
          <a:lstStyle/>
          <a:p>
            <a:r>
              <a:rPr lang="en-US" dirty="0" smtClean="0"/>
              <a:t>Drag picture to placeholder or click icon to add</a:t>
            </a:r>
            <a:endParaRPr lang="en-US" dirty="0"/>
          </a:p>
        </p:txBody>
      </p:sp>
    </p:spTree>
    <p:extLst/>
  </p:cSld>
  <p:clrMapOvr>
    <a:masterClrMapping/>
  </p:clrMapOvr>
  <p:timing>
    <p:tnLst>
      <p:par>
        <p:cTn id="1" dur="indefinite" restart="never" nodeType="tmRoot"/>
      </p:par>
    </p:tnLst>
  </p:timing>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smtClean="0"/>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defTabSz="914377"/>
            <a:endParaRPr lang="en-US" sz="1600" dirty="0">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smtClean="0"/>
              <a:t>Click to edit Master text styles</a:t>
            </a:r>
          </a:p>
        </p:txBody>
      </p:sp>
    </p:spTree>
    <p:extLst/>
  </p:cSld>
  <p:clrMapOvr>
    <a:masterClrMapping/>
  </p:clrMapOvr>
  <p:timing>
    <p:tnLst>
      <p:par>
        <p:cTn id="1" dur="indefinite" restart="never" nodeType="tmRoot"/>
      </p:par>
    </p:tnLst>
  </p:timing>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8" name="Picture Placeholder 7"/>
          <p:cNvSpPr>
            <a:spLocks noGrp="1"/>
          </p:cNvSpPr>
          <p:nvPr>
            <p:ph type="pic" sz="quarter" idx="15"/>
          </p:nvPr>
        </p:nvSpPr>
        <p:spPr>
          <a:xfrm>
            <a:off x="6096000" y="0"/>
            <a:ext cx="6096000" cy="6858000"/>
          </a:xfrm>
        </p:spPr>
        <p:txBody>
          <a:bodyPr/>
          <a:lstStyle/>
          <a:p>
            <a:r>
              <a:rPr lang="en-US" dirty="0" smtClean="0"/>
              <a:t>Drag picture to placeholder or click icon to add</a:t>
            </a:r>
            <a:endParaRPr lang="en-US" dirty="0"/>
          </a:p>
        </p:txBody>
      </p:sp>
    </p:spTree>
    <p:extLst/>
  </p:cSld>
  <p:clrMapOvr>
    <a:masterClrMapping/>
  </p:clrMapOvr>
  <p:timing>
    <p:tnLst>
      <p:par>
        <p:cTn id="1" dur="indefinite" restart="never" nodeType="tmRoot"/>
      </p:par>
    </p:tnLst>
  </p:timing>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Tree>
    <p:extLst/>
  </p:cSld>
  <p:clrMapOvr>
    <a:masterClrMapping/>
  </p:clrMapOvr>
  <p:timing>
    <p:tnLst>
      <p:par>
        <p:cTn id="1" dur="indefinite" restart="never" nodeType="tmRoot"/>
      </p:par>
    </p:tnLst>
  </p:timing>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Tree>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12" name="Text Placeholder 11"/>
          <p:cNvSpPr>
            <a:spLocks noGrp="1"/>
          </p:cNvSpPr>
          <p:nvPr>
            <p:ph type="body" sz="quarter" idx="13"/>
          </p:nvPr>
        </p:nvSpPr>
        <p:spPr>
          <a:xfrm>
            <a:off x="304800" y="256033"/>
            <a:ext cx="5486400" cy="400049"/>
          </a:xfrm>
        </p:spPr>
        <p:txBody>
          <a:bodyPr/>
          <a:lstStyle>
            <a:lvl1pPr>
              <a:defRPr sz="2133"/>
            </a:lvl1pPr>
          </a:lstStyle>
          <a:p>
            <a:pPr lvl="0"/>
            <a:r>
              <a:rPr lang="en-US" dirty="0" smtClean="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smtClean="0"/>
              <a:t>Click to edit Master text styles</a:t>
            </a:r>
          </a:p>
        </p:txBody>
      </p:sp>
    </p:spTree>
    <p:extLst/>
  </p:cSld>
  <p:clrMapOvr>
    <a:masterClrMapping/>
  </p:clrMapOvr>
  <p:timing>
    <p:tnLst>
      <p:par>
        <p:cTn id="1" dur="indefinite" restart="never" nodeType="tmRoot"/>
      </p:par>
    </p:tnLst>
  </p:timing>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de-DE" dirty="0" smtClean="0">
                <a:solidFill>
                  <a:srgbClr val="FFFFFF">
                    <a:alpha val="20000"/>
                  </a:srgbClr>
                </a:solidFill>
              </a:rPr>
              <a:t>© 2018 IBM Corporation</a:t>
            </a:r>
            <a:endParaRPr lang="en-US" dirty="0">
              <a:solidFill>
                <a:srgbClr val="FFFFFF">
                  <a:alpha val="20000"/>
                </a:srgbClr>
              </a:solidFill>
            </a:endParaRP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smtClean="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398108" y="366187"/>
            <a:ext cx="11370905" cy="541995"/>
          </a:xfrm>
          <a:prstGeom prst="rect">
            <a:avLst/>
          </a:prstGeom>
        </p:spPr>
        <p:txBody>
          <a:bodyPr/>
          <a:lstStyle>
            <a:lvl1pPr algn="l">
              <a:defRPr sz="2399">
                <a:solidFill>
                  <a:schemeClr val="bg2">
                    <a:lumMod val="25000"/>
                  </a:schemeClr>
                </a:solidFill>
                <a:latin typeface="Helvetica" charset="0"/>
                <a:ea typeface="Helvetica" charset="0"/>
                <a:cs typeface="Helvetica" charset="0"/>
              </a:defRPr>
            </a:lvl1pPr>
          </a:lstStyle>
          <a:p>
            <a:r>
              <a:rPr lang="en-US"/>
              <a:t>Click to edit Master title style</a:t>
            </a:r>
            <a:endParaRPr lang="en-US" dirty="0"/>
          </a:p>
        </p:txBody>
      </p:sp>
      <p:sp>
        <p:nvSpPr>
          <p:cNvPr id="9" name="Content Placeholder 4"/>
          <p:cNvSpPr>
            <a:spLocks noGrp="1"/>
          </p:cNvSpPr>
          <p:nvPr>
            <p:ph sz="quarter" idx="10"/>
          </p:nvPr>
        </p:nvSpPr>
        <p:spPr>
          <a:xfrm>
            <a:off x="398105" y="1081621"/>
            <a:ext cx="5548603" cy="5263199"/>
          </a:xfrm>
          <a:prstGeom prst="rect">
            <a:avLst/>
          </a:prstGeom>
        </p:spPr>
        <p:txBody>
          <a:bodyPr anchor="ctr"/>
          <a:lstStyle>
            <a:lvl1pPr marL="0" indent="0">
              <a:buNone/>
              <a:defRPr sz="1867">
                <a:solidFill>
                  <a:schemeClr val="bg2">
                    <a:lumMod val="25000"/>
                  </a:schemeClr>
                </a:solidFill>
                <a:latin typeface="Helvetica" charset="0"/>
                <a:ea typeface="Helvetica" charset="0"/>
                <a:cs typeface="Helvetica" charset="0"/>
              </a:defRPr>
            </a:lvl1pPr>
            <a:lvl2pPr>
              <a:defRPr sz="1867">
                <a:solidFill>
                  <a:schemeClr val="bg2">
                    <a:lumMod val="25000"/>
                  </a:schemeClr>
                </a:solidFill>
                <a:latin typeface="Helvetica" charset="0"/>
                <a:ea typeface="Helvetica" charset="0"/>
                <a:cs typeface="Helvetica" charset="0"/>
              </a:defRPr>
            </a:lvl2pPr>
            <a:lvl3pPr>
              <a:defRPr sz="1867">
                <a:solidFill>
                  <a:schemeClr val="bg2">
                    <a:lumMod val="25000"/>
                  </a:schemeClr>
                </a:solidFill>
                <a:latin typeface="Helvetica" charset="0"/>
                <a:ea typeface="Helvetica" charset="0"/>
                <a:cs typeface="Helvetica" charset="0"/>
              </a:defRPr>
            </a:lvl3pPr>
            <a:lvl4pPr>
              <a:defRPr sz="1867">
                <a:solidFill>
                  <a:schemeClr val="bg2">
                    <a:lumMod val="25000"/>
                  </a:schemeClr>
                </a:solidFill>
                <a:latin typeface="Helvetica" charset="0"/>
                <a:ea typeface="Helvetica" charset="0"/>
                <a:cs typeface="Helvetica" charset="0"/>
              </a:defRPr>
            </a:lvl4pPr>
            <a:lvl5pPr>
              <a:defRPr sz="1867">
                <a:solidFill>
                  <a:schemeClr val="bg2">
                    <a:lumMod val="25000"/>
                  </a:schemeClr>
                </a:solidFill>
                <a:latin typeface="Helvetica" charset="0"/>
                <a:ea typeface="Helvetica" charset="0"/>
                <a:cs typeface="Helvetica"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11"/>
          <p:cNvSpPr>
            <a:spLocks noGrp="1"/>
          </p:cNvSpPr>
          <p:nvPr>
            <p:ph type="pic" sz="quarter" idx="13"/>
          </p:nvPr>
        </p:nvSpPr>
        <p:spPr>
          <a:xfrm>
            <a:off x="5946711" y="1647676"/>
            <a:ext cx="5821959" cy="4137413"/>
          </a:xfrm>
          <a:prstGeom prst="rect">
            <a:avLst/>
          </a:prstGeom>
        </p:spPr>
        <p:txBody>
          <a:bodyPr/>
          <a:lstStyle>
            <a:lvl1pPr marL="0" indent="0">
              <a:buNone/>
              <a:defRPr sz="1600">
                <a:solidFill>
                  <a:schemeClr val="bg1"/>
                </a:solidFill>
              </a:defRPr>
            </a:lvl1pPr>
          </a:lstStyle>
          <a:p>
            <a:r>
              <a:rPr lang="en-US" dirty="0"/>
              <a:t>Drag picture to placeholder or click icon to add</a:t>
            </a:r>
          </a:p>
        </p:txBody>
      </p:sp>
      <p:sp>
        <p:nvSpPr>
          <p:cNvPr id="2" name="Date Placeholder 1"/>
          <p:cNvSpPr>
            <a:spLocks noGrp="1"/>
          </p:cNvSpPr>
          <p:nvPr>
            <p:ph type="dt" sz="half" idx="14"/>
          </p:nvPr>
        </p:nvSpPr>
        <p:spPr/>
        <p:txBody>
          <a:bodyPr/>
          <a:lstStyle/>
          <a:p>
            <a:endParaRPr lang="en-US" dirty="0">
              <a:solidFill>
                <a:prstClr val="black">
                  <a:tint val="75000"/>
                </a:prstClr>
              </a:solidFill>
            </a:endParaRPr>
          </a:p>
        </p:txBody>
      </p:sp>
      <p:sp>
        <p:nvSpPr>
          <p:cNvPr id="4" name="Footer Placeholder 3"/>
          <p:cNvSpPr>
            <a:spLocks noGrp="1"/>
          </p:cNvSpPr>
          <p:nvPr>
            <p:ph type="ftr" sz="quarter" idx="15"/>
          </p:nvPr>
        </p:nvSpPr>
        <p:spPr>
          <a:xfrm>
            <a:off x="4038600" y="6356352"/>
            <a:ext cx="4114800" cy="365125"/>
          </a:xfrm>
          <a:prstGeom prst="rect">
            <a:avLst/>
          </a:prstGeom>
        </p:spPr>
        <p:txBody>
          <a:bodyPr/>
          <a:lstStyle/>
          <a:p>
            <a:r>
              <a:rPr lang="en-US" dirty="0" smtClean="0">
                <a:solidFill>
                  <a:prstClr val="black">
                    <a:tint val="75000"/>
                  </a:prstClr>
                </a:solidFill>
              </a:rPr>
              <a:t>© 2018 IBM Corporation</a:t>
            </a:r>
            <a:endParaRPr lang="en-US" dirty="0">
              <a:solidFill>
                <a:prstClr val="black">
                  <a:tint val="75000"/>
                </a:prstClr>
              </a:solidFill>
            </a:endParaRPr>
          </a:p>
        </p:txBody>
      </p:sp>
      <p:sp>
        <p:nvSpPr>
          <p:cNvPr id="5" name="Slide Number Placeholder 4"/>
          <p:cNvSpPr>
            <a:spLocks noGrp="1"/>
          </p:cNvSpPr>
          <p:nvPr>
            <p:ph type="sldNum" sz="quarter" idx="16"/>
          </p:nvPr>
        </p:nvSpPr>
        <p:spPr/>
        <p:txBody>
          <a:bodyPr/>
          <a:lstStyle/>
          <a:p>
            <a:fld id="{E43D79BB-ED76-994D-8737-DB7F2AB4F93D}"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Tree>
    <p:extLst/>
  </p:cSld>
  <p:clrMapOvr>
    <a:masterClrMapping/>
  </p:clrMapOvr>
  <p:timing>
    <p:tnLst>
      <p:par>
        <p:cTn id="1" dur="indefinite" restart="never" nodeType="tmRoot"/>
      </p:par>
    </p:tnLst>
  </p:timing>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smtClean="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smtClean="0"/>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Tree>
    <p:extLst/>
  </p:cSld>
  <p:clrMapOvr>
    <a:masterClrMapping/>
  </p:clrMapOvr>
  <p:timing>
    <p:tnLst>
      <p:par>
        <p:cTn id="1" dur="indefinite" restart="never" nodeType="tmRoot"/>
      </p:par>
    </p:tnLst>
  </p:timing>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timing>
    <p:tnLst>
      <p:par>
        <p:cTn id="1" dur="indefinite" restart="never" nodeType="tmRoot"/>
      </p:par>
    </p:tnLst>
  </p:timing>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dirty="0" smtClean="0"/>
              <a:t>Drag picture to placeholder or click icon to add</a:t>
            </a:r>
            <a:endParaRPr lang="en-US" dirty="0"/>
          </a:p>
        </p:txBody>
      </p:sp>
    </p:spTree>
    <p:extLst/>
  </p:cSld>
  <p:clrMapOvr>
    <a:masterClrMapping/>
  </p:clrMapOvr>
  <p:timing>
    <p:tnLst>
      <p:par>
        <p:cTn id="1" dur="indefinite" restart="never" nodeType="tmRoot"/>
      </p:par>
    </p:tnLst>
  </p:timing>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smtClean="0"/>
              <a:t>Click icon to add table</a:t>
            </a:r>
            <a:endParaRPr lang="en-US" dirty="0"/>
          </a:p>
        </p:txBody>
      </p:sp>
    </p:spTree>
    <p:extLst/>
  </p:cSld>
  <p:clrMapOvr>
    <a:masterClrMapping/>
  </p:clrMapOvr>
  <p:timing>
    <p:tnLst>
      <p:par>
        <p:cTn id="1" dur="indefinite" restart="never" nodeType="tmRoot"/>
      </p:par>
    </p:tnLst>
  </p:timing>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Tree>
    <p:extLst/>
  </p:cSld>
  <p:clrMapOvr>
    <a:masterClrMapping/>
  </p:clrMapOvr>
  <p:timing>
    <p:tnLst>
      <p:par>
        <p:cTn id="1" dur="indefinite" restart="never" nodeType="tmRoot"/>
      </p:par>
    </p:tnLst>
  </p:timing>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398108" y="366187"/>
            <a:ext cx="11370905" cy="541995"/>
          </a:xfrm>
          <a:prstGeom prst="rect">
            <a:avLst/>
          </a:prstGeom>
        </p:spPr>
        <p:txBody>
          <a:bodyPr/>
          <a:lstStyle>
            <a:lvl1pPr algn="l">
              <a:defRPr sz="2399">
                <a:solidFill>
                  <a:schemeClr val="bg2">
                    <a:lumMod val="25000"/>
                  </a:schemeClr>
                </a:solidFill>
                <a:latin typeface="Helvetica" charset="0"/>
                <a:ea typeface="Helvetica" charset="0"/>
                <a:cs typeface="Helvetica" charset="0"/>
              </a:defRPr>
            </a:lvl1pPr>
          </a:lstStyle>
          <a:p>
            <a:r>
              <a:rPr lang="en-US"/>
              <a:t>Click to edit Master title style</a:t>
            </a:r>
            <a:endParaRPr lang="en-US" dirty="0"/>
          </a:p>
        </p:txBody>
      </p:sp>
      <p:sp>
        <p:nvSpPr>
          <p:cNvPr id="5" name="Content Placeholder 4"/>
          <p:cNvSpPr>
            <a:spLocks noGrp="1"/>
          </p:cNvSpPr>
          <p:nvPr>
            <p:ph sz="quarter" idx="10"/>
          </p:nvPr>
        </p:nvSpPr>
        <p:spPr>
          <a:xfrm>
            <a:off x="6220411" y="1081621"/>
            <a:ext cx="5548603" cy="5263199"/>
          </a:xfrm>
          <a:prstGeom prst="rect">
            <a:avLst/>
          </a:prstGeom>
        </p:spPr>
        <p:txBody>
          <a:bodyPr anchor="ctr"/>
          <a:lstStyle>
            <a:lvl1pPr marL="0" indent="0">
              <a:buNone/>
              <a:defRPr sz="1867">
                <a:solidFill>
                  <a:schemeClr val="bg2">
                    <a:lumMod val="25000"/>
                  </a:schemeClr>
                </a:solidFill>
                <a:latin typeface="Helvetica" charset="0"/>
                <a:ea typeface="Helvetica" charset="0"/>
                <a:cs typeface="Helvetica" charset="0"/>
              </a:defRPr>
            </a:lvl1pPr>
            <a:lvl2pPr>
              <a:defRPr sz="1867">
                <a:solidFill>
                  <a:schemeClr val="bg2">
                    <a:lumMod val="25000"/>
                  </a:schemeClr>
                </a:solidFill>
                <a:latin typeface="Helvetica" charset="0"/>
                <a:ea typeface="Helvetica" charset="0"/>
                <a:cs typeface="Helvetica" charset="0"/>
              </a:defRPr>
            </a:lvl2pPr>
            <a:lvl3pPr>
              <a:defRPr sz="1867">
                <a:solidFill>
                  <a:schemeClr val="bg2">
                    <a:lumMod val="25000"/>
                  </a:schemeClr>
                </a:solidFill>
                <a:latin typeface="Helvetica" charset="0"/>
                <a:ea typeface="Helvetica" charset="0"/>
                <a:cs typeface="Helvetica" charset="0"/>
              </a:defRPr>
            </a:lvl3pPr>
            <a:lvl4pPr>
              <a:defRPr sz="1867">
                <a:solidFill>
                  <a:schemeClr val="bg2">
                    <a:lumMod val="25000"/>
                  </a:schemeClr>
                </a:solidFill>
                <a:latin typeface="Helvetica" charset="0"/>
                <a:ea typeface="Helvetica" charset="0"/>
                <a:cs typeface="Helvetica" charset="0"/>
              </a:defRPr>
            </a:lvl4pPr>
            <a:lvl5pPr>
              <a:defRPr sz="1867">
                <a:solidFill>
                  <a:schemeClr val="bg2">
                    <a:lumMod val="25000"/>
                  </a:schemeClr>
                </a:solidFill>
                <a:latin typeface="Helvetica" charset="0"/>
                <a:ea typeface="Helvetica" charset="0"/>
                <a:cs typeface="Helvetica"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11"/>
          <p:cNvSpPr>
            <a:spLocks noGrp="1"/>
          </p:cNvSpPr>
          <p:nvPr>
            <p:ph type="pic" sz="quarter" idx="13"/>
          </p:nvPr>
        </p:nvSpPr>
        <p:spPr>
          <a:xfrm>
            <a:off x="398107" y="1644509"/>
            <a:ext cx="5821959" cy="4137413"/>
          </a:xfrm>
          <a:prstGeom prst="rect">
            <a:avLst/>
          </a:prstGeom>
        </p:spPr>
        <p:txBody>
          <a:bodyPr/>
          <a:lstStyle>
            <a:lvl1pPr marL="0" indent="0">
              <a:buNone/>
              <a:defRPr sz="1600">
                <a:solidFill>
                  <a:schemeClr val="bg1"/>
                </a:solidFill>
              </a:defRPr>
            </a:lvl1pPr>
          </a:lstStyle>
          <a:p>
            <a:r>
              <a:rPr lang="en-US" dirty="0"/>
              <a:t>Drag picture to placeholder or click icon to add</a:t>
            </a:r>
          </a:p>
        </p:txBody>
      </p:sp>
      <p:sp>
        <p:nvSpPr>
          <p:cNvPr id="2" name="Date Placeholder 1"/>
          <p:cNvSpPr>
            <a:spLocks noGrp="1"/>
          </p:cNvSpPr>
          <p:nvPr>
            <p:ph type="dt" sz="half" idx="14"/>
          </p:nvPr>
        </p:nvSpPr>
        <p:spPr/>
        <p:txBody>
          <a:bodyPr/>
          <a:lstStyle/>
          <a:p>
            <a:endParaRPr lang="en-US" dirty="0">
              <a:solidFill>
                <a:prstClr val="black">
                  <a:tint val="75000"/>
                </a:prstClr>
              </a:solidFill>
            </a:endParaRPr>
          </a:p>
        </p:txBody>
      </p:sp>
      <p:sp>
        <p:nvSpPr>
          <p:cNvPr id="4" name="Footer Placeholder 3"/>
          <p:cNvSpPr>
            <a:spLocks noGrp="1"/>
          </p:cNvSpPr>
          <p:nvPr>
            <p:ph type="ftr" sz="quarter" idx="15"/>
          </p:nvPr>
        </p:nvSpPr>
        <p:spPr>
          <a:xfrm>
            <a:off x="4038600" y="6356352"/>
            <a:ext cx="4114800" cy="365125"/>
          </a:xfrm>
          <a:prstGeom prst="rect">
            <a:avLst/>
          </a:prstGeom>
        </p:spPr>
        <p:txBody>
          <a:bodyPr/>
          <a:lstStyle/>
          <a:p>
            <a:r>
              <a:rPr lang="en-US" dirty="0" smtClean="0">
                <a:solidFill>
                  <a:prstClr val="black">
                    <a:tint val="75000"/>
                  </a:prstClr>
                </a:solidFill>
              </a:rPr>
              <a:t>© 2018 IBM Corporation</a:t>
            </a:r>
            <a:endParaRPr lang="en-US" dirty="0">
              <a:solidFill>
                <a:prstClr val="black">
                  <a:tint val="75000"/>
                </a:prstClr>
              </a:solidFill>
            </a:endParaRPr>
          </a:p>
        </p:txBody>
      </p:sp>
      <p:sp>
        <p:nvSpPr>
          <p:cNvPr id="6" name="Slide Number Placeholder 5"/>
          <p:cNvSpPr>
            <a:spLocks noGrp="1"/>
          </p:cNvSpPr>
          <p:nvPr>
            <p:ph type="sldNum" sz="quarter" idx="16"/>
          </p:nvPr>
        </p:nvSpPr>
        <p:spPr/>
        <p:txBody>
          <a:bodyPr/>
          <a:lstStyle/>
          <a:p>
            <a:fld id="{E43D79BB-ED76-994D-8737-DB7F2AB4F93D}"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smtClean="0"/>
              <a:t>Click to edit Master text styles</a:t>
            </a:r>
          </a:p>
        </p:txBody>
      </p:sp>
    </p:spTree>
    <p:extLst/>
  </p:cSld>
  <p:clrMapOvr>
    <a:masterClrMapping/>
  </p:clrMapOvr>
  <p:timing>
    <p:tnLst>
      <p:par>
        <p:cTn id="1" dur="indefinite" restart="never" nodeType="tmRoot"/>
      </p:par>
    </p:tnLst>
  </p:timing>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38601" y="2949352"/>
            <a:ext cx="3914801" cy="487680"/>
          </a:xfrm>
          <a:prstGeom prst="rect">
            <a:avLst/>
          </a:prstGeom>
        </p:spPr>
      </p:pic>
      <p:sp>
        <p:nvSpPr>
          <p:cNvPr id="6" name="Title 4"/>
          <p:cNvSpPr txBox="1">
            <a:spLocks/>
          </p:cNvSpPr>
          <p:nvPr userDrawn="1"/>
        </p:nvSpPr>
        <p:spPr>
          <a:xfrm>
            <a:off x="3352800" y="3192780"/>
            <a:ext cx="5486400" cy="1087120"/>
          </a:xfrm>
          <a:prstGeom prst="rect">
            <a:avLst/>
          </a:prstGeom>
        </p:spPr>
        <p:txBody>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algn="ctr"/>
            <a:r>
              <a:rPr lang="en-US" sz="1867" dirty="0" smtClean="0">
                <a:solidFill>
                  <a:srgbClr val="FFFFFF"/>
                </a:solidFill>
              </a:rPr>
              <a:t/>
            </a:r>
            <a:br>
              <a:rPr lang="en-US" sz="1867" dirty="0" smtClean="0">
                <a:solidFill>
                  <a:srgbClr val="FFFFFF"/>
                </a:solidFill>
              </a:rPr>
            </a:br>
            <a:r>
              <a:rPr lang="en-US" sz="1867" dirty="0" smtClean="0">
                <a:solidFill>
                  <a:srgbClr val="FFFFFF"/>
                </a:solidFill>
              </a:rPr>
              <a:t/>
            </a:r>
            <a:br>
              <a:rPr lang="en-US" sz="1867" dirty="0" smtClean="0">
                <a:solidFill>
                  <a:srgbClr val="FFFFFF"/>
                </a:solidFill>
              </a:rPr>
            </a:br>
            <a:r>
              <a:rPr lang="en-US" sz="1867" dirty="0" smtClean="0">
                <a:solidFill>
                  <a:srgbClr val="000000"/>
                </a:solidFill>
              </a:rPr>
              <a:t>Get </a:t>
            </a:r>
            <a:r>
              <a:rPr lang="en-US" sz="1867" dirty="0">
                <a:solidFill>
                  <a:srgbClr val="000000"/>
                </a:solidFill>
              </a:rPr>
              <a:t>started </a:t>
            </a:r>
            <a:r>
              <a:rPr lang="en-US" sz="1867" dirty="0" smtClean="0">
                <a:solidFill>
                  <a:srgbClr val="000000"/>
                </a:solidFill>
              </a:rPr>
              <a:t>today </a:t>
            </a:r>
            <a:r>
              <a:rPr lang="en-US" sz="1867" dirty="0" smtClean="0">
                <a:solidFill>
                  <a:srgbClr val="054ADA"/>
                </a:solidFill>
                <a:hlinkClick r:id="rId3"/>
              </a:rPr>
              <a:t>www.</a:t>
            </a:r>
            <a:r>
              <a:rPr lang="en-US" sz="1867" dirty="0" smtClean="0">
                <a:solidFill>
                  <a:srgbClr val="054ADA"/>
                </a:solidFill>
                <a:ea typeface="IBM Plex Sans Regular" charset="0"/>
                <a:cs typeface="IBM Plex Sans Regular" charset="0"/>
                <a:hlinkClick r:id="rId3"/>
              </a:rPr>
              <a:t>ibm.com/watson</a:t>
            </a:r>
            <a:endParaRPr lang="en-US" sz="1867" dirty="0">
              <a:solidFill>
                <a:srgbClr val="FFFFFF"/>
              </a:solidFill>
            </a:endParaRPr>
          </a:p>
        </p:txBody>
      </p:sp>
    </p:spTree>
    <p:extLst/>
  </p:cSld>
  <p:clrMapOvr>
    <a:masterClrMapping/>
  </p:clrMapOvr>
  <p:timing>
    <p:tnLst>
      <p:par>
        <p:cTn id="1" dur="indefinite" restart="never" nodeType="tmRoot"/>
      </p:par>
    </p:tnLst>
  </p:timing>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13_Cover Slide">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04800" y="71968"/>
            <a:ext cx="11582400" cy="5063067"/>
          </a:xfrm>
        </p:spPr>
        <p:txBody>
          <a:bodyPr/>
          <a:lstStyle>
            <a:lvl1pPr>
              <a:defRPr sz="8800"/>
            </a:lvl1pPr>
            <a:lvl2pPr marL="230712" marR="0" indent="-230712" algn="l" defTabSz="609585" rtl="0" eaLnBrk="1" fontAlgn="auto" latinLnBrk="0" hangingPunct="1">
              <a:lnSpc>
                <a:spcPct val="100000"/>
              </a:lnSpc>
              <a:spcBef>
                <a:spcPts val="1467"/>
              </a:spcBef>
              <a:spcAft>
                <a:spcPts val="0"/>
              </a:spcAft>
              <a:buClrTx/>
              <a:buSzTx/>
              <a:buFont typeface="Arial"/>
              <a:buChar char="–"/>
              <a:tabLst/>
              <a:defRPr/>
            </a:lvl2pPr>
          </a:lstStyle>
          <a:p>
            <a:r>
              <a:rPr lang="en-US" dirty="0" smtClean="0"/>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73913" y="5427584"/>
            <a:ext cx="1083212" cy="1009793"/>
          </a:xfrm>
          <a:prstGeom prst="rect">
            <a:avLst/>
          </a:prstGeom>
        </p:spPr>
      </p:pic>
    </p:spTree>
    <p:extLst/>
  </p:cSld>
  <p:clrMapOvr>
    <a:masterClrMapping/>
  </p:clrMapOvr>
  <p:timing>
    <p:tnLst>
      <p:par>
        <p:cTn id="1" dur="indefinite" restart="never" nodeType="tmRoot"/>
      </p:par>
    </p:tnLst>
  </p:timing>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p:cSld name="6_Cover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304800" y="271708"/>
            <a:ext cx="5486401" cy="5972459"/>
          </a:xfrm>
        </p:spPr>
        <p:txBody>
          <a:bodyPr/>
          <a:lstStyle>
            <a:lvl1pPr>
              <a:lnSpc>
                <a:spcPct val="90000"/>
              </a:lnSpc>
              <a:defRPr sz="3200" b="0">
                <a:solidFill>
                  <a:schemeClr val="tx1"/>
                </a:solidFill>
              </a:defRPr>
            </a:lvl1pPr>
          </a:lstStyle>
          <a:p>
            <a:r>
              <a:rPr lang="en-US" dirty="0" smtClean="0"/>
              <a:t>Title</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6301401"/>
            <a:ext cx="638351" cy="256032"/>
          </a:xfrm>
          <a:prstGeom prst="rect">
            <a:avLst/>
          </a:prstGeom>
        </p:spPr>
      </p:pic>
      <p:pic>
        <p:nvPicPr>
          <p:cNvPr id="11" name="Picture 10"/>
          <p:cNvPicPr>
            <a:picLocks noChangeAspect="1"/>
          </p:cNvPicPr>
          <p:nvPr userDrawn="1"/>
        </p:nvPicPr>
        <p:blipFill rotWithShape="1">
          <a:blip r:embed="rId3">
            <a:extLst>
              <a:ext uri="{28A0092B-C50C-407E-A947-70E740481C1C}">
                <a14:useLocalDpi xmlns:a14="http://schemas.microsoft.com/office/drawing/2010/main" val="0"/>
              </a:ext>
            </a:extLst>
          </a:blip>
          <a:srcRect r="23815" b="32400"/>
          <a:stretch/>
        </p:blipFill>
        <p:spPr>
          <a:xfrm>
            <a:off x="4781977" y="733130"/>
            <a:ext cx="7404599" cy="6124871"/>
          </a:xfrm>
          <a:prstGeom prst="rect">
            <a:avLst/>
          </a:prstGeom>
        </p:spPr>
      </p:pic>
    </p:spTree>
    <p:extLst/>
  </p:cSld>
  <p:clrMapOvr>
    <a:masterClrMapping/>
  </p:clrMapOvr>
  <p:timing>
    <p:tnLst>
      <p:par>
        <p:cTn id="1" dur="indefinite" restart="never" nodeType="tmRoot"/>
      </p:par>
    </p:tnLst>
  </p:timing>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8651" y="5848604"/>
            <a:ext cx="758549" cy="707136"/>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4799" y="6151576"/>
            <a:ext cx="638351" cy="256032"/>
          </a:xfrm>
          <a:prstGeom prst="rect">
            <a:avLst/>
          </a:prstGeom>
        </p:spPr>
      </p:pic>
    </p:spTree>
    <p:extLst/>
  </p:cSld>
  <p:clrMapOvr>
    <a:masterClrMapping/>
  </p:clrMapOvr>
  <p:timing>
    <p:tnLst>
      <p:par>
        <p:cTn id="1" dur="indefinite" restart="never" nodeType="tmRoot"/>
      </p:par>
    </p:tnLst>
  </p:timing>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alpha val="20000"/>
                  </a:schemeClr>
                </a:solidFill>
              </a:defRPr>
            </a:lvl1p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timing>
    <p:tnLst>
      <p:par>
        <p:cTn id="1" dur="indefinite" restart="never" nodeType="tmRoot"/>
      </p:par>
    </p:tnLst>
  </p:timing>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alpha val="20000"/>
                  </a:schemeClr>
                </a:solidFill>
              </a:defRPr>
            </a:lvl1p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smtClean="0"/>
              <a:t>Click to edit Master text styles</a:t>
            </a:r>
          </a:p>
        </p:txBody>
      </p:sp>
    </p:spTree>
    <p:extLst/>
  </p:cSld>
  <p:clrMapOvr>
    <a:masterClrMapping/>
  </p:clrMapOvr>
  <p:timing>
    <p:tnLst>
      <p:par>
        <p:cTn id="1" dur="indefinite" restart="never" nodeType="tmRoot"/>
      </p:par>
    </p:tnLst>
  </p:timing>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alpha val="20000"/>
                  </a:schemeClr>
                </a:solidFill>
              </a:defRPr>
            </a:lvl1p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dirty="0" smtClean="0"/>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dirty="0" smtClean="0"/>
              <a:t>Drag picture to placeholder or click icon to add</a:t>
            </a:r>
            <a:endParaRPr lang="en-US" dirty="0"/>
          </a:p>
        </p:txBody>
      </p:sp>
    </p:spTree>
    <p:extLst/>
  </p:cSld>
  <p:clrMapOvr>
    <a:masterClrMapping/>
  </p:clrMapOvr>
  <p:timing>
    <p:tnLst>
      <p:par>
        <p:cTn id="1" dur="indefinite" restart="never" nodeType="tmRoot"/>
      </p:par>
    </p:tnLst>
  </p:timing>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Tree>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398108" y="366187"/>
            <a:ext cx="5494693" cy="541995"/>
          </a:xfrm>
          <a:prstGeom prst="rect">
            <a:avLst/>
          </a:prstGeom>
        </p:spPr>
        <p:txBody>
          <a:bodyPr/>
          <a:lstStyle>
            <a:lvl1pPr algn="l">
              <a:defRPr sz="2399">
                <a:solidFill>
                  <a:schemeClr val="bg2">
                    <a:lumMod val="25000"/>
                  </a:schemeClr>
                </a:solidFill>
                <a:latin typeface="Helvetica" charset="0"/>
                <a:ea typeface="Helvetica" charset="0"/>
                <a:cs typeface="Helvetica" charset="0"/>
              </a:defRPr>
            </a:lvl1pPr>
          </a:lstStyle>
          <a:p>
            <a:r>
              <a:rPr lang="en-US"/>
              <a:t>Click to edit Master title style</a:t>
            </a:r>
            <a:endParaRPr lang="en-US" dirty="0"/>
          </a:p>
        </p:txBody>
      </p:sp>
      <p:sp>
        <p:nvSpPr>
          <p:cNvPr id="4" name="Content Placeholder 4"/>
          <p:cNvSpPr>
            <a:spLocks noGrp="1"/>
          </p:cNvSpPr>
          <p:nvPr>
            <p:ph sz="quarter" idx="10"/>
          </p:nvPr>
        </p:nvSpPr>
        <p:spPr>
          <a:xfrm>
            <a:off x="398107" y="1081621"/>
            <a:ext cx="5494695" cy="5263199"/>
          </a:xfrm>
          <a:prstGeom prst="rect">
            <a:avLst/>
          </a:prstGeom>
        </p:spPr>
        <p:txBody>
          <a:bodyPr anchor="ctr"/>
          <a:lstStyle>
            <a:lvl1pPr marL="0" indent="0">
              <a:buNone/>
              <a:defRPr sz="1867">
                <a:solidFill>
                  <a:schemeClr val="bg2">
                    <a:lumMod val="25000"/>
                  </a:schemeClr>
                </a:solidFill>
                <a:latin typeface="Helvetica" charset="0"/>
                <a:ea typeface="Helvetica" charset="0"/>
                <a:cs typeface="Helvetica" charset="0"/>
              </a:defRPr>
            </a:lvl1pPr>
            <a:lvl2pPr>
              <a:defRPr sz="1867">
                <a:solidFill>
                  <a:schemeClr val="bg2">
                    <a:lumMod val="25000"/>
                  </a:schemeClr>
                </a:solidFill>
                <a:latin typeface="Helvetica" charset="0"/>
                <a:ea typeface="Helvetica" charset="0"/>
                <a:cs typeface="Helvetica" charset="0"/>
              </a:defRPr>
            </a:lvl2pPr>
            <a:lvl3pPr>
              <a:defRPr sz="1867">
                <a:solidFill>
                  <a:schemeClr val="bg2">
                    <a:lumMod val="25000"/>
                  </a:schemeClr>
                </a:solidFill>
                <a:latin typeface="Helvetica" charset="0"/>
                <a:ea typeface="Helvetica" charset="0"/>
                <a:cs typeface="Helvetica" charset="0"/>
              </a:defRPr>
            </a:lvl3pPr>
            <a:lvl4pPr>
              <a:defRPr sz="1867">
                <a:solidFill>
                  <a:schemeClr val="bg2">
                    <a:lumMod val="25000"/>
                  </a:schemeClr>
                </a:solidFill>
                <a:latin typeface="Helvetica" charset="0"/>
                <a:ea typeface="Helvetica" charset="0"/>
                <a:cs typeface="Helvetica" charset="0"/>
              </a:defRPr>
            </a:lvl4pPr>
            <a:lvl5pPr>
              <a:defRPr sz="1867">
                <a:solidFill>
                  <a:schemeClr val="bg2">
                    <a:lumMod val="25000"/>
                  </a:schemeClr>
                </a:solidFill>
                <a:latin typeface="Helvetica" charset="0"/>
                <a:ea typeface="Helvetica" charset="0"/>
                <a:cs typeface="Helvetica"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11"/>
          <p:cNvSpPr>
            <a:spLocks noGrp="1"/>
          </p:cNvSpPr>
          <p:nvPr>
            <p:ph type="pic" sz="quarter" idx="13"/>
          </p:nvPr>
        </p:nvSpPr>
        <p:spPr>
          <a:xfrm>
            <a:off x="5892804" y="0"/>
            <a:ext cx="6299201" cy="6858000"/>
          </a:xfrm>
          <a:prstGeom prst="rect">
            <a:avLst/>
          </a:prstGeom>
        </p:spPr>
        <p:txBody>
          <a:bodyPr/>
          <a:lstStyle>
            <a:lvl1pPr marL="0" indent="0">
              <a:buNone/>
              <a:defRPr sz="1600">
                <a:solidFill>
                  <a:schemeClr val="bg1"/>
                </a:solidFill>
              </a:defRPr>
            </a:lvl1pPr>
          </a:lstStyle>
          <a:p>
            <a:r>
              <a:rPr lang="en-US" dirty="0"/>
              <a:t>Drag picture to placeholder or click icon to add</a:t>
            </a:r>
          </a:p>
        </p:txBody>
      </p:sp>
      <p:sp>
        <p:nvSpPr>
          <p:cNvPr id="2" name="Date Placeholder 1"/>
          <p:cNvSpPr>
            <a:spLocks noGrp="1"/>
          </p:cNvSpPr>
          <p:nvPr>
            <p:ph type="dt" sz="half" idx="14"/>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5"/>
          </p:nvPr>
        </p:nvSpPr>
        <p:spPr>
          <a:xfrm>
            <a:off x="4038600" y="6356352"/>
            <a:ext cx="4114800" cy="365125"/>
          </a:xfrm>
          <a:prstGeom prst="rect">
            <a:avLst/>
          </a:prstGeom>
        </p:spPr>
        <p:txBody>
          <a:bodyPr/>
          <a:lstStyle/>
          <a:p>
            <a:r>
              <a:rPr lang="en-US" dirty="0" smtClean="0">
                <a:solidFill>
                  <a:prstClr val="black">
                    <a:tint val="75000"/>
                  </a:prstClr>
                </a:solidFill>
              </a:rPr>
              <a:t>© 2018 IBM Corporation</a:t>
            </a:r>
            <a:endParaRPr lang="en-US" dirty="0">
              <a:solidFill>
                <a:prstClr val="black">
                  <a:tint val="75000"/>
                </a:prstClr>
              </a:solidFill>
            </a:endParaRPr>
          </a:p>
        </p:txBody>
      </p:sp>
      <p:sp>
        <p:nvSpPr>
          <p:cNvPr id="7" name="Slide Number Placeholder 6"/>
          <p:cNvSpPr>
            <a:spLocks noGrp="1"/>
          </p:cNvSpPr>
          <p:nvPr>
            <p:ph type="sldNum" sz="quarter" idx="16"/>
          </p:nvPr>
        </p:nvSpPr>
        <p:spPr/>
        <p:txBody>
          <a:bodyPr/>
          <a:lstStyle/>
          <a:p>
            <a:fld id="{E43D79BB-ED76-994D-8737-DB7F2AB4F93D}"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alpha val="20000"/>
                  </a:schemeClr>
                </a:solidFill>
              </a:defRPr>
            </a:lvl1pPr>
          </a:lstStyle>
          <a:p>
            <a:r>
              <a:rPr lang="de-DE" dirty="0" smtClean="0">
                <a:solidFill>
                  <a:srgbClr val="000000">
                    <a:alpha val="20000"/>
                  </a:srgbClr>
                </a:solidFill>
              </a:rPr>
              <a:t>© 2018 IBM Corporation</a:t>
            </a:r>
            <a:endParaRPr lang="en-US" dirty="0">
              <a:solidFill>
                <a:srgbClr val="000000">
                  <a:alpha val="20000"/>
                </a:srgbClr>
              </a:solidFill>
            </a:endParaRPr>
          </a:p>
        </p:txBody>
      </p:sp>
    </p:spTree>
    <p:extLst/>
  </p:cSld>
  <p:clrMapOvr>
    <a:masterClrMapping/>
  </p:clrMapOvr>
  <p:timing>
    <p:tnLst>
      <p:par>
        <p:cTn id="1" dur="indefinite" restart="never" nodeType="tmRoot"/>
      </p:par>
    </p:tnLst>
  </p:timing>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smtClean="0"/>
              <a:t>Click to edit Master text styles</a:t>
            </a:r>
          </a:p>
        </p:txBody>
      </p:sp>
    </p:spTree>
    <p:extLst/>
  </p:cSld>
  <p:clrMapOvr>
    <a:masterClrMapping/>
  </p:clrMapOvr>
  <p:timing>
    <p:tnLst>
      <p:par>
        <p:cTn id="1" dur="indefinite" restart="never" nodeType="tmRoot"/>
      </p:par>
    </p:tnLst>
  </p:timing>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timing>
    <p:tnLst>
      <p:par>
        <p:cTn id="1" dur="indefinite" restart="never" nodeType="tmRoot"/>
      </p:par>
    </p:tnLst>
  </p:timing>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smtClean="0"/>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timing>
    <p:tnLst>
      <p:par>
        <p:cTn id="1" dur="indefinite" restart="never" nodeType="tmRoot"/>
      </p:par>
    </p:tnLst>
  </p:timing>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smtClean="0"/>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smtClean="0"/>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smtClean="0"/>
              <a:t>Drag picture to placeholder or click icon to add</a:t>
            </a:r>
            <a:endParaRPr lang="en-US" dirty="0"/>
          </a:p>
        </p:txBody>
      </p:sp>
      <p:sp>
        <p:nvSpPr>
          <p:cNvPr id="2" name="Title 1"/>
          <p:cNvSpPr>
            <a:spLocks noGrp="1"/>
          </p:cNvSpPr>
          <p:nvPr>
            <p:ph type="title"/>
          </p:nvPr>
        </p:nvSpPr>
        <p:spPr>
          <a:xfrm>
            <a:off x="304800" y="548640"/>
            <a:ext cx="5486400" cy="85344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smtClean="0"/>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dirty="0" smtClean="0"/>
              <a:t>Drag picture to placeholder or click icon to add</a:t>
            </a:r>
            <a:endParaRPr lang="en-US" dirty="0"/>
          </a:p>
        </p:txBody>
      </p:sp>
      <p:sp>
        <p:nvSpPr>
          <p:cNvPr id="2" name="Title 1"/>
          <p:cNvSpPr>
            <a:spLocks noGrp="1"/>
          </p:cNvSpPr>
          <p:nvPr>
            <p:ph type="title"/>
          </p:nvPr>
        </p:nvSpPr>
        <p:spPr>
          <a:xfrm>
            <a:off x="304800" y="268224"/>
            <a:ext cx="5486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smtClean="0"/>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defTabSz="914377"/>
            <a:endParaRPr lang="en-US" sz="1600" dirty="0">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6" name="Text Placeholder 5"/>
          <p:cNvSpPr>
            <a:spLocks noGrp="1"/>
          </p:cNvSpPr>
          <p:nvPr>
            <p:ph type="body" sz="quarter" idx="12"/>
          </p:nvPr>
        </p:nvSpPr>
        <p:spPr>
          <a:xfrm>
            <a:off x="6400800" y="1481716"/>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smtClean="0"/>
              <a:t>Click to edit Master text styles</a:t>
            </a:r>
          </a:p>
        </p:txBody>
      </p:sp>
    </p:spTree>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11582400" cy="1128776"/>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smtClean="0">
                <a:solidFill>
                  <a:srgbClr val="000000"/>
                </a:solidFill>
              </a:rPr>
              <a:t>© 2018 IBM Corporation</a:t>
            </a:r>
            <a:endParaRPr lang="en-US" dirty="0">
              <a:solidFill>
                <a:srgbClr val="000000"/>
              </a:solidFill>
            </a:endParaRPr>
          </a:p>
        </p:txBody>
      </p:sp>
      <p:sp>
        <p:nvSpPr>
          <p:cNvPr id="8" name="Text Placeholder 7"/>
          <p:cNvSpPr>
            <a:spLocks noGrp="1"/>
          </p:cNvSpPr>
          <p:nvPr>
            <p:ph type="body" sz="quarter" idx="12"/>
          </p:nvPr>
        </p:nvSpPr>
        <p:spPr>
          <a:xfrm>
            <a:off x="304800" y="1498599"/>
            <a:ext cx="11582400" cy="4662088"/>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6299204" y="366187"/>
            <a:ext cx="5482249" cy="541995"/>
          </a:xfrm>
          <a:prstGeom prst="rect">
            <a:avLst/>
          </a:prstGeom>
        </p:spPr>
        <p:txBody>
          <a:bodyPr/>
          <a:lstStyle>
            <a:lvl1pPr algn="l">
              <a:defRPr sz="2399">
                <a:solidFill>
                  <a:schemeClr val="bg1"/>
                </a:solidFill>
                <a:latin typeface="Helvetica" charset="0"/>
                <a:ea typeface="Helvetica" charset="0"/>
                <a:cs typeface="Helvetica" charset="0"/>
              </a:defRPr>
            </a:lvl1pPr>
          </a:lstStyle>
          <a:p>
            <a:r>
              <a:rPr lang="en-US"/>
              <a:t>Click to edit Master title style</a:t>
            </a:r>
            <a:endParaRPr lang="en-US" dirty="0"/>
          </a:p>
        </p:txBody>
      </p:sp>
      <p:sp>
        <p:nvSpPr>
          <p:cNvPr id="4" name="Content Placeholder 4"/>
          <p:cNvSpPr>
            <a:spLocks noGrp="1"/>
          </p:cNvSpPr>
          <p:nvPr>
            <p:ph sz="quarter" idx="10"/>
          </p:nvPr>
        </p:nvSpPr>
        <p:spPr>
          <a:xfrm>
            <a:off x="6299201" y="1081621"/>
            <a:ext cx="5482251" cy="5263199"/>
          </a:xfrm>
          <a:prstGeom prst="rect">
            <a:avLst/>
          </a:prstGeom>
        </p:spPr>
        <p:txBody>
          <a:bodyPr anchor="ctr"/>
          <a:lstStyle>
            <a:lvl1pPr marL="0" indent="0">
              <a:buNone/>
              <a:defRPr sz="1867">
                <a:solidFill>
                  <a:schemeClr val="bg1"/>
                </a:solidFill>
                <a:latin typeface="Helvetica" charset="0"/>
                <a:ea typeface="Helvetica" charset="0"/>
                <a:cs typeface="Helvetica" charset="0"/>
              </a:defRPr>
            </a:lvl1pPr>
            <a:lvl2pPr>
              <a:defRPr sz="1867">
                <a:solidFill>
                  <a:schemeClr val="bg1"/>
                </a:solidFill>
                <a:latin typeface="Helvetica" charset="0"/>
                <a:ea typeface="Helvetica" charset="0"/>
                <a:cs typeface="Helvetica" charset="0"/>
              </a:defRPr>
            </a:lvl2pPr>
            <a:lvl3pPr>
              <a:defRPr sz="1867">
                <a:solidFill>
                  <a:schemeClr val="bg1"/>
                </a:solidFill>
                <a:latin typeface="Helvetica" charset="0"/>
                <a:ea typeface="Helvetica" charset="0"/>
                <a:cs typeface="Helvetica" charset="0"/>
              </a:defRPr>
            </a:lvl3pPr>
            <a:lvl4pPr>
              <a:defRPr sz="1867">
                <a:solidFill>
                  <a:schemeClr val="bg1"/>
                </a:solidFill>
                <a:latin typeface="Helvetica" charset="0"/>
                <a:ea typeface="Helvetica" charset="0"/>
                <a:cs typeface="Helvetica" charset="0"/>
              </a:defRPr>
            </a:lvl4pPr>
            <a:lvl5pPr>
              <a:defRPr sz="1867">
                <a:solidFill>
                  <a:schemeClr val="bg1"/>
                </a:solidFill>
                <a:latin typeface="Helvetica" charset="0"/>
                <a:ea typeface="Helvetica" charset="0"/>
                <a:cs typeface="Helvetica"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11"/>
          <p:cNvSpPr>
            <a:spLocks noGrp="1"/>
          </p:cNvSpPr>
          <p:nvPr>
            <p:ph type="pic" sz="quarter" idx="13"/>
          </p:nvPr>
        </p:nvSpPr>
        <p:spPr>
          <a:xfrm>
            <a:off x="2" y="0"/>
            <a:ext cx="6299201" cy="6858000"/>
          </a:xfrm>
          <a:prstGeom prst="rect">
            <a:avLst/>
          </a:prstGeom>
        </p:spPr>
        <p:txBody>
          <a:bodyPr/>
          <a:lstStyle>
            <a:lvl1pPr marL="0" indent="0">
              <a:buNone/>
              <a:defRPr sz="1600">
                <a:solidFill>
                  <a:schemeClr val="bg1"/>
                </a:solidFill>
              </a:defRPr>
            </a:lvl1pPr>
          </a:lstStyle>
          <a:p>
            <a:r>
              <a:rPr lang="en-US" dirty="0"/>
              <a:t>Drag picture to placeholder or click icon to add</a:t>
            </a:r>
          </a:p>
        </p:txBody>
      </p:sp>
      <p:sp>
        <p:nvSpPr>
          <p:cNvPr id="2" name="Date Placeholder 1"/>
          <p:cNvSpPr>
            <a:spLocks noGrp="1"/>
          </p:cNvSpPr>
          <p:nvPr>
            <p:ph type="dt" sz="half" idx="14"/>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5"/>
          </p:nvPr>
        </p:nvSpPr>
        <p:spPr>
          <a:xfrm>
            <a:off x="4038600" y="6356352"/>
            <a:ext cx="4114800" cy="365125"/>
          </a:xfrm>
          <a:prstGeom prst="rect">
            <a:avLst/>
          </a:prstGeom>
        </p:spPr>
        <p:txBody>
          <a:bodyPr/>
          <a:lstStyle/>
          <a:p>
            <a:r>
              <a:rPr lang="en-US" dirty="0" smtClean="0">
                <a:solidFill>
                  <a:prstClr val="black">
                    <a:tint val="75000"/>
                  </a:prstClr>
                </a:solidFill>
              </a:rPr>
              <a:t>© 2018 IBM Corporation</a:t>
            </a:r>
            <a:endParaRPr lang="en-US" dirty="0">
              <a:solidFill>
                <a:prstClr val="black">
                  <a:tint val="75000"/>
                </a:prstClr>
              </a:solidFill>
            </a:endParaRPr>
          </a:p>
        </p:txBody>
      </p:sp>
      <p:sp>
        <p:nvSpPr>
          <p:cNvPr id="7" name="Slide Number Placeholder 6"/>
          <p:cNvSpPr>
            <a:spLocks noGrp="1"/>
          </p:cNvSpPr>
          <p:nvPr>
            <p:ph type="sldNum" sz="quarter" idx="16"/>
          </p:nvPr>
        </p:nvSpPr>
        <p:spPr/>
        <p:txBody>
          <a:bodyPr/>
          <a:lstStyle/>
          <a:p>
            <a:fld id="{E43D79BB-ED76-994D-8737-DB7F2AB4F93D}"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smtClean="0"/>
              <a:t>Drag picture to placeholder or click icon to add</a:t>
            </a:r>
            <a:endParaRPr lang="en-US" dirty="0"/>
          </a:p>
        </p:txBody>
      </p:sp>
      <p:sp>
        <p:nvSpPr>
          <p:cNvPr id="2" name="Title 1"/>
          <p:cNvSpPr>
            <a:spLocks noGrp="1"/>
          </p:cNvSpPr>
          <p:nvPr>
            <p:ph type="title"/>
          </p:nvPr>
        </p:nvSpPr>
        <p:spPr>
          <a:xfrm>
            <a:off x="304800" y="268225"/>
            <a:ext cx="5486400"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Tree>
    <p:extLst/>
  </p:cSld>
  <p:clrMapOvr>
    <a:masterClrMapping/>
  </p:clrMapOvr>
  <p:timing>
    <p:tnLst>
      <p:par>
        <p:cTn id="1" dur="indefinite" restart="never" nodeType="tmRoot"/>
      </p:par>
    </p:tnLst>
  </p:timing>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Tree>
    <p:extLst/>
  </p:cSld>
  <p:clrMapOvr>
    <a:masterClrMapping/>
  </p:clrMapOvr>
  <p:timing>
    <p:tnLst>
      <p:par>
        <p:cTn id="1" dur="indefinite" restart="never" nodeType="tmRoot"/>
      </p:par>
    </p:tnLst>
  </p:timing>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Tree>
    <p:extLst/>
  </p:cSld>
  <p:clrMapOvr>
    <a:masterClrMapping/>
  </p:clrMapOvr>
  <p:timing>
    <p:tnLst>
      <p:par>
        <p:cTn id="1" dur="indefinite" restart="never" nodeType="tmRoot"/>
      </p:par>
    </p:tnLst>
  </p:timing>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a:xfrm>
            <a:off x="9144000" y="6443224"/>
            <a:ext cx="2743200" cy="18288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dirty="0" smtClean="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smtClean="0"/>
              <a:t>Click to edit Master text styles</a:t>
            </a:r>
          </a:p>
        </p:txBody>
      </p:sp>
    </p:spTree>
    <p:extLst/>
  </p:cSld>
  <p:clrMapOvr>
    <a:masterClrMapping/>
  </p:clrMapOvr>
  <p:timing>
    <p:tnLst>
      <p:par>
        <p:cTn id="1" dur="indefinite" restart="never" nodeType="tmRoot"/>
      </p:par>
    </p:tnLst>
  </p:timing>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de-DE" dirty="0" smtClean="0">
                <a:solidFill>
                  <a:srgbClr val="FFFFFF">
                    <a:alpha val="20000"/>
                  </a:srgbClr>
                </a:solidFill>
              </a:rPr>
              <a:t>© 2018 IBM Corporation</a:t>
            </a:r>
            <a:endParaRPr lang="en-US" dirty="0">
              <a:solidFill>
                <a:srgbClr val="FFFFFF">
                  <a:alpha val="20000"/>
                </a:srgbClr>
              </a:solidFill>
            </a:endParaRP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smtClean="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3429000"/>
            <a:ext cx="3048000" cy="3429000"/>
          </a:xfrm>
          <a:solidFill>
            <a:srgbClr val="141140"/>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Tree>
    <p:extLst/>
  </p:cSld>
  <p:clrMapOvr>
    <a:masterClrMapping/>
  </p:clrMapOvr>
  <p:timing>
    <p:tnLst>
      <p:par>
        <p:cTn id="1" dur="indefinite" restart="never" nodeType="tmRoot"/>
      </p:par>
    </p:tnLst>
  </p:timing>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smtClean="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smtClean="0"/>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Tree>
    <p:extLst/>
  </p:cSld>
  <p:clrMapOvr>
    <a:masterClrMapping/>
  </p:clrMapOvr>
  <p:timing>
    <p:tnLst>
      <p:par>
        <p:cTn id="1" dur="indefinite" restart="never" nodeType="tmRoot"/>
      </p:par>
    </p:tnLst>
  </p:timing>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6" name="Title 1"/>
          <p:cNvSpPr>
            <a:spLocks noGrp="1"/>
          </p:cNvSpPr>
          <p:nvPr>
            <p:ph type="title"/>
          </p:nvPr>
        </p:nvSpPr>
        <p:spPr>
          <a:xfrm>
            <a:off x="398108" y="366187"/>
            <a:ext cx="11370905" cy="541995"/>
          </a:xfrm>
          <a:prstGeom prst="rect">
            <a:avLst/>
          </a:prstGeom>
        </p:spPr>
        <p:txBody>
          <a:bodyPr/>
          <a:lstStyle>
            <a:lvl1pPr algn="l">
              <a:defRPr sz="2399">
                <a:solidFill>
                  <a:schemeClr val="bg2">
                    <a:lumMod val="25000"/>
                  </a:schemeClr>
                </a:solidFill>
                <a:latin typeface="Helvetica" charset="0"/>
                <a:ea typeface="Helvetica" charset="0"/>
                <a:cs typeface="Helvetica" charset="0"/>
              </a:defRPr>
            </a:lvl1pPr>
          </a:lstStyle>
          <a:p>
            <a:r>
              <a:rPr lang="en-US"/>
              <a:t>Click to edit Master title style</a:t>
            </a:r>
            <a:endParaRPr lang="en-US" dirty="0"/>
          </a:p>
        </p:txBody>
      </p:sp>
      <p:sp>
        <p:nvSpPr>
          <p:cNvPr id="11" name="Text Placeholder 10"/>
          <p:cNvSpPr>
            <a:spLocks noGrp="1"/>
          </p:cNvSpPr>
          <p:nvPr>
            <p:ph type="body" sz="quarter" idx="10"/>
          </p:nvPr>
        </p:nvSpPr>
        <p:spPr>
          <a:xfrm>
            <a:off x="397932" y="4586819"/>
            <a:ext cx="2296584" cy="713316"/>
          </a:xfrm>
          <a:prstGeom prst="rect">
            <a:avLst/>
          </a:prstGeom>
        </p:spPr>
        <p:txBody>
          <a:bodyPr/>
          <a:lstStyle>
            <a:lvl1pPr marL="0" indent="0" algn="ctr">
              <a:buNone/>
              <a:defRPr sz="1600">
                <a:solidFill>
                  <a:schemeClr val="bg2">
                    <a:lumMod val="25000"/>
                  </a:schemeClr>
                </a:solidFill>
                <a:latin typeface="Helvetica" charset="0"/>
                <a:ea typeface="Helvetica" charset="0"/>
                <a:cs typeface="Helvetica" charset="0"/>
              </a:defRPr>
            </a:lvl1pPr>
          </a:lstStyle>
          <a:p>
            <a:pPr lvl="0"/>
            <a:r>
              <a:rPr lang="en-US"/>
              <a:t>Click to edit Master text styles</a:t>
            </a:r>
          </a:p>
        </p:txBody>
      </p:sp>
      <p:sp>
        <p:nvSpPr>
          <p:cNvPr id="13" name="Text Placeholder 10"/>
          <p:cNvSpPr>
            <a:spLocks noGrp="1"/>
          </p:cNvSpPr>
          <p:nvPr>
            <p:ph type="body" sz="quarter" idx="11"/>
          </p:nvPr>
        </p:nvSpPr>
        <p:spPr>
          <a:xfrm>
            <a:off x="3409048" y="4586818"/>
            <a:ext cx="2296584" cy="713316"/>
          </a:xfrm>
          <a:prstGeom prst="rect">
            <a:avLst/>
          </a:prstGeom>
        </p:spPr>
        <p:txBody>
          <a:bodyPr/>
          <a:lstStyle>
            <a:lvl1pPr marL="0" indent="0" algn="ctr">
              <a:buNone/>
              <a:defRPr sz="1600">
                <a:solidFill>
                  <a:schemeClr val="bg2">
                    <a:lumMod val="25000"/>
                  </a:schemeClr>
                </a:solidFill>
                <a:latin typeface="Helvetica" charset="0"/>
                <a:ea typeface="Helvetica" charset="0"/>
                <a:cs typeface="Helvetica" charset="0"/>
              </a:defRPr>
            </a:lvl1pPr>
          </a:lstStyle>
          <a:p>
            <a:pPr lvl="0"/>
            <a:r>
              <a:rPr lang="en-US"/>
              <a:t>Click to edit Master text styles</a:t>
            </a:r>
          </a:p>
        </p:txBody>
      </p:sp>
      <p:sp>
        <p:nvSpPr>
          <p:cNvPr id="14" name="Text Placeholder 10"/>
          <p:cNvSpPr>
            <a:spLocks noGrp="1"/>
          </p:cNvSpPr>
          <p:nvPr>
            <p:ph type="body" sz="quarter" idx="12"/>
          </p:nvPr>
        </p:nvSpPr>
        <p:spPr>
          <a:xfrm>
            <a:off x="6441416" y="4586815"/>
            <a:ext cx="2296584" cy="713316"/>
          </a:xfrm>
          <a:prstGeom prst="rect">
            <a:avLst/>
          </a:prstGeom>
        </p:spPr>
        <p:txBody>
          <a:bodyPr/>
          <a:lstStyle>
            <a:lvl1pPr marL="0" indent="0" algn="ctr">
              <a:buNone/>
              <a:defRPr sz="1600">
                <a:solidFill>
                  <a:schemeClr val="bg2">
                    <a:lumMod val="25000"/>
                  </a:schemeClr>
                </a:solidFill>
                <a:latin typeface="Helvetica" charset="0"/>
                <a:ea typeface="Helvetica" charset="0"/>
                <a:cs typeface="Helvetica" charset="0"/>
              </a:defRPr>
            </a:lvl1pPr>
          </a:lstStyle>
          <a:p>
            <a:pPr lvl="0"/>
            <a:r>
              <a:rPr lang="en-US"/>
              <a:t>Click to edit Master text styles</a:t>
            </a:r>
          </a:p>
        </p:txBody>
      </p:sp>
      <p:sp>
        <p:nvSpPr>
          <p:cNvPr id="15" name="Text Placeholder 10"/>
          <p:cNvSpPr>
            <a:spLocks noGrp="1"/>
          </p:cNvSpPr>
          <p:nvPr>
            <p:ph type="body" sz="quarter" idx="13"/>
          </p:nvPr>
        </p:nvSpPr>
        <p:spPr>
          <a:xfrm>
            <a:off x="9452528" y="4586815"/>
            <a:ext cx="2296584" cy="713316"/>
          </a:xfrm>
          <a:prstGeom prst="rect">
            <a:avLst/>
          </a:prstGeom>
        </p:spPr>
        <p:txBody>
          <a:bodyPr/>
          <a:lstStyle>
            <a:lvl1pPr marL="0" indent="0" algn="ctr">
              <a:buNone/>
              <a:defRPr sz="1600">
                <a:solidFill>
                  <a:schemeClr val="bg2">
                    <a:lumMod val="25000"/>
                  </a:schemeClr>
                </a:solidFill>
                <a:latin typeface="Helvetica" charset="0"/>
                <a:ea typeface="Helvetica" charset="0"/>
                <a:cs typeface="Helvetica" charset="0"/>
              </a:defRPr>
            </a:lvl1pPr>
          </a:lstStyle>
          <a:p>
            <a:pPr lvl="0"/>
            <a:r>
              <a:rPr lang="en-US"/>
              <a:t>Click to edit Master text styles</a:t>
            </a:r>
          </a:p>
        </p:txBody>
      </p:sp>
      <p:sp>
        <p:nvSpPr>
          <p:cNvPr id="12" name="Picture Placeholder 11"/>
          <p:cNvSpPr>
            <a:spLocks noGrp="1"/>
          </p:cNvSpPr>
          <p:nvPr>
            <p:ph type="pic" sz="quarter" idx="14"/>
          </p:nvPr>
        </p:nvSpPr>
        <p:spPr>
          <a:xfrm>
            <a:off x="397935" y="2270760"/>
            <a:ext cx="2296583" cy="2316480"/>
          </a:xfrm>
          <a:prstGeom prst="rect">
            <a:avLst/>
          </a:prstGeom>
        </p:spPr>
        <p:txBody>
          <a:bodyPr/>
          <a:lstStyle>
            <a:lvl1pPr marL="0" indent="0">
              <a:buNone/>
              <a:defRPr sz="1600">
                <a:solidFill>
                  <a:schemeClr val="bg1"/>
                </a:solidFill>
              </a:defRPr>
            </a:lvl1pPr>
          </a:lstStyle>
          <a:p>
            <a:r>
              <a:rPr lang="en-US" dirty="0"/>
              <a:t>Drag picture to placeholder or click icon to add</a:t>
            </a:r>
          </a:p>
        </p:txBody>
      </p:sp>
      <p:sp>
        <p:nvSpPr>
          <p:cNvPr id="16" name="Picture Placeholder 11"/>
          <p:cNvSpPr>
            <a:spLocks noGrp="1"/>
          </p:cNvSpPr>
          <p:nvPr>
            <p:ph type="pic" sz="quarter" idx="15"/>
          </p:nvPr>
        </p:nvSpPr>
        <p:spPr>
          <a:xfrm>
            <a:off x="3409049" y="2270760"/>
            <a:ext cx="2296583" cy="2316480"/>
          </a:xfrm>
          <a:prstGeom prst="rect">
            <a:avLst/>
          </a:prstGeom>
        </p:spPr>
        <p:txBody>
          <a:bodyPr/>
          <a:lstStyle>
            <a:lvl1pPr marL="0" indent="0">
              <a:buNone/>
              <a:defRPr sz="1600">
                <a:solidFill>
                  <a:schemeClr val="bg1"/>
                </a:solidFill>
              </a:defRPr>
            </a:lvl1pPr>
          </a:lstStyle>
          <a:p>
            <a:r>
              <a:rPr lang="en-US" dirty="0"/>
              <a:t>Drag picture to placeholder or click icon to add</a:t>
            </a:r>
          </a:p>
        </p:txBody>
      </p:sp>
      <p:sp>
        <p:nvSpPr>
          <p:cNvPr id="17" name="Picture Placeholder 11"/>
          <p:cNvSpPr>
            <a:spLocks noGrp="1"/>
          </p:cNvSpPr>
          <p:nvPr>
            <p:ph type="pic" sz="quarter" idx="16"/>
          </p:nvPr>
        </p:nvSpPr>
        <p:spPr>
          <a:xfrm>
            <a:off x="6438925" y="2270333"/>
            <a:ext cx="2296583" cy="2316480"/>
          </a:xfrm>
          <a:prstGeom prst="rect">
            <a:avLst/>
          </a:prstGeom>
        </p:spPr>
        <p:txBody>
          <a:bodyPr/>
          <a:lstStyle>
            <a:lvl1pPr marL="0" indent="0">
              <a:buNone/>
              <a:defRPr sz="1600">
                <a:solidFill>
                  <a:schemeClr val="bg1"/>
                </a:solidFill>
              </a:defRPr>
            </a:lvl1pPr>
          </a:lstStyle>
          <a:p>
            <a:r>
              <a:rPr lang="en-US" dirty="0"/>
              <a:t>Drag picture to placeholder or click icon to add</a:t>
            </a:r>
          </a:p>
        </p:txBody>
      </p:sp>
      <p:sp>
        <p:nvSpPr>
          <p:cNvPr id="18" name="Picture Placeholder 11"/>
          <p:cNvSpPr>
            <a:spLocks noGrp="1"/>
          </p:cNvSpPr>
          <p:nvPr>
            <p:ph type="pic" sz="quarter" idx="17"/>
          </p:nvPr>
        </p:nvSpPr>
        <p:spPr>
          <a:xfrm>
            <a:off x="9452533" y="2270333"/>
            <a:ext cx="2296583" cy="2316480"/>
          </a:xfrm>
          <a:prstGeom prst="rect">
            <a:avLst/>
          </a:prstGeom>
        </p:spPr>
        <p:txBody>
          <a:bodyPr/>
          <a:lstStyle>
            <a:lvl1pPr marL="0" indent="0">
              <a:buNone/>
              <a:defRPr sz="1600">
                <a:solidFill>
                  <a:schemeClr val="bg1"/>
                </a:solidFill>
              </a:defRPr>
            </a:lvl1pPr>
          </a:lstStyle>
          <a:p>
            <a:r>
              <a:rPr lang="en-US" dirty="0"/>
              <a:t>Drag picture to placeholder or click icon to add</a:t>
            </a:r>
          </a:p>
        </p:txBody>
      </p:sp>
      <p:sp>
        <p:nvSpPr>
          <p:cNvPr id="2" name="Date Placeholder 1"/>
          <p:cNvSpPr>
            <a:spLocks noGrp="1"/>
          </p:cNvSpPr>
          <p:nvPr>
            <p:ph type="dt" sz="half" idx="18"/>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9"/>
          </p:nvPr>
        </p:nvSpPr>
        <p:spPr>
          <a:xfrm>
            <a:off x="4038600" y="6356352"/>
            <a:ext cx="4114800" cy="365125"/>
          </a:xfrm>
          <a:prstGeom prst="rect">
            <a:avLst/>
          </a:prstGeom>
        </p:spPr>
        <p:txBody>
          <a:bodyPr/>
          <a:lstStyle/>
          <a:p>
            <a:r>
              <a:rPr lang="en-US" dirty="0" smtClean="0">
                <a:solidFill>
                  <a:prstClr val="black">
                    <a:tint val="75000"/>
                  </a:prstClr>
                </a:solidFill>
              </a:rPr>
              <a:t>© 2018 IBM Corporation</a:t>
            </a:r>
            <a:endParaRPr lang="en-US" dirty="0">
              <a:solidFill>
                <a:prstClr val="black">
                  <a:tint val="75000"/>
                </a:prstClr>
              </a:solidFill>
            </a:endParaRPr>
          </a:p>
        </p:txBody>
      </p:sp>
      <p:sp>
        <p:nvSpPr>
          <p:cNvPr id="4" name="Slide Number Placeholder 3"/>
          <p:cNvSpPr>
            <a:spLocks noGrp="1"/>
          </p:cNvSpPr>
          <p:nvPr>
            <p:ph type="sldNum" sz="quarter" idx="20"/>
          </p:nvPr>
        </p:nvSpPr>
        <p:spPr/>
        <p:txBody>
          <a:bodyPr/>
          <a:lstStyle/>
          <a:p>
            <a:fld id="{E43D79BB-ED76-994D-8737-DB7F2AB4F93D}"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timing>
    <p:tnLst>
      <p:par>
        <p:cTn id="1" dur="indefinite" restart="never" nodeType="tmRoot"/>
      </p:par>
    </p:tnLst>
  </p:timing>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dirty="0" smtClean="0"/>
              <a:t>Drag picture to placeholder or click icon to add</a:t>
            </a:r>
            <a:endParaRPr lang="en-US" dirty="0"/>
          </a:p>
        </p:txBody>
      </p:sp>
    </p:spTree>
    <p:extLst/>
  </p:cSld>
  <p:clrMapOvr>
    <a:masterClrMapping/>
  </p:clrMapOvr>
  <p:timing>
    <p:tnLst>
      <p:par>
        <p:cTn id="1" dur="indefinite" restart="never" nodeType="tmRoot"/>
      </p:par>
    </p:tnLst>
  </p:timing>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smtClean="0"/>
              <a:t>Click icon to add table</a:t>
            </a:r>
            <a:endParaRPr lang="en-US" dirty="0"/>
          </a:p>
        </p:txBody>
      </p:sp>
    </p:spTree>
    <p:extLst/>
  </p:cSld>
  <p:clrMapOvr>
    <a:masterClrMapping/>
  </p:clrMapOvr>
  <p:timing>
    <p:tnLst>
      <p:par>
        <p:cTn id="1" dur="indefinite" restart="never" nodeType="tmRoot"/>
      </p:par>
    </p:tnLst>
  </p:timing>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Tree>
    <p:extLst/>
  </p:cSld>
  <p:clrMapOvr>
    <a:masterClrMapping/>
  </p:clrMapOvr>
  <p:timing>
    <p:tnLst>
      <p:par>
        <p:cTn id="1" dur="indefinite" restart="never" nodeType="tmRoot"/>
      </p:par>
    </p:tnLst>
  </p:timing>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cSld>
  <p:clrMapOvr>
    <a:masterClrMapping/>
  </p:clrMapOvr>
  <p:timing>
    <p:tnLst>
      <p:par>
        <p:cTn id="1" dur="indefinite" restart="never" nodeType="tmRoot"/>
      </p:par>
    </p:tnLst>
  </p:timing>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smtClean="0"/>
              <a:t>Click to edit Master text styles</a:t>
            </a:r>
          </a:p>
        </p:txBody>
      </p:sp>
    </p:spTree>
    <p:extLst/>
  </p:cSld>
  <p:clrMapOvr>
    <a:masterClrMapping/>
  </p:clrMapOvr>
  <p:timing>
    <p:tnLst>
      <p:par>
        <p:cTn id="1" dur="indefinite" restart="never" nodeType="tmRoot"/>
      </p:par>
    </p:tnLst>
  </p:timing>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38601" y="2949352"/>
            <a:ext cx="3914801" cy="487680"/>
          </a:xfrm>
          <a:prstGeom prst="rect">
            <a:avLst/>
          </a:prstGeom>
        </p:spPr>
      </p:pic>
      <p:sp>
        <p:nvSpPr>
          <p:cNvPr id="6" name="Title 4"/>
          <p:cNvSpPr txBox="1">
            <a:spLocks/>
          </p:cNvSpPr>
          <p:nvPr userDrawn="1"/>
        </p:nvSpPr>
        <p:spPr>
          <a:xfrm>
            <a:off x="3352800" y="3192780"/>
            <a:ext cx="5486400" cy="1087120"/>
          </a:xfrm>
          <a:prstGeom prst="rect">
            <a:avLst/>
          </a:prstGeom>
        </p:spPr>
        <p:txBody>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algn="ctr"/>
            <a:r>
              <a:rPr lang="en-US" sz="1867" dirty="0" smtClean="0">
                <a:solidFill>
                  <a:srgbClr val="FFFFFF"/>
                </a:solidFill>
              </a:rPr>
              <a:t/>
            </a:r>
            <a:br>
              <a:rPr lang="en-US" sz="1867" dirty="0" smtClean="0">
                <a:solidFill>
                  <a:srgbClr val="FFFFFF"/>
                </a:solidFill>
              </a:rPr>
            </a:br>
            <a:r>
              <a:rPr lang="en-US" sz="1867" dirty="0" smtClean="0">
                <a:solidFill>
                  <a:srgbClr val="FFFFFF"/>
                </a:solidFill>
              </a:rPr>
              <a:t/>
            </a:r>
            <a:br>
              <a:rPr lang="en-US" sz="1867" dirty="0" smtClean="0">
                <a:solidFill>
                  <a:srgbClr val="FFFFFF"/>
                </a:solidFill>
              </a:rPr>
            </a:br>
            <a:r>
              <a:rPr lang="en-US" sz="1867" dirty="0" smtClean="0">
                <a:solidFill>
                  <a:srgbClr val="000000"/>
                </a:solidFill>
              </a:rPr>
              <a:t>Get </a:t>
            </a:r>
            <a:r>
              <a:rPr lang="en-US" sz="1867" dirty="0">
                <a:solidFill>
                  <a:srgbClr val="000000"/>
                </a:solidFill>
              </a:rPr>
              <a:t>started </a:t>
            </a:r>
            <a:r>
              <a:rPr lang="en-US" sz="1867" dirty="0" smtClean="0">
                <a:solidFill>
                  <a:srgbClr val="000000"/>
                </a:solidFill>
              </a:rPr>
              <a:t>today </a:t>
            </a:r>
            <a:r>
              <a:rPr lang="en-US" sz="1867" dirty="0" smtClean="0">
                <a:solidFill>
                  <a:srgbClr val="054ADA"/>
                </a:solidFill>
                <a:hlinkClick r:id="rId3"/>
              </a:rPr>
              <a:t>www.</a:t>
            </a:r>
            <a:r>
              <a:rPr lang="en-US" sz="1867" dirty="0" smtClean="0">
                <a:solidFill>
                  <a:srgbClr val="054ADA"/>
                </a:solidFill>
                <a:ea typeface="IBM Plex Sans Regular" charset="0"/>
                <a:cs typeface="IBM Plex Sans Regular" charset="0"/>
                <a:hlinkClick r:id="rId3"/>
              </a:rPr>
              <a:t>ibm.com/watson</a:t>
            </a:r>
            <a:endParaRPr lang="en-US" sz="1867" dirty="0">
              <a:solidFill>
                <a:srgbClr val="FFFFFF"/>
              </a:solidFill>
            </a:endParaRPr>
          </a:p>
        </p:txBody>
      </p:sp>
    </p:spTree>
    <p:extLst/>
  </p:cSld>
  <p:clrMapOvr>
    <a:masterClrMapping/>
  </p:clrMapOvr>
  <p:timing>
    <p:tnLst>
      <p:par>
        <p:cTn id="1" dur="indefinite" restart="never" nodeType="tmRoot"/>
      </p:par>
    </p:tnLst>
  </p:timing>
</p:sldLayout>
</file>

<file path=ppt/slideLayouts/slideLayout619.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r>
              <a:rPr lang="en-US" dirty="0" smtClean="0">
                <a:solidFill>
                  <a:srgbClr val="000000">
                    <a:tint val="75000"/>
                  </a:srgbClr>
                </a:solidFill>
              </a:rPr>
              <a:t>© 2018 IBM Corporation</a:t>
            </a:r>
            <a:endParaRPr dirty="0">
              <a:solidFill>
                <a:srgbClr val="000000">
                  <a:tint val="75000"/>
                </a:srgbClr>
              </a:solidFill>
            </a:endParaRPr>
          </a:p>
        </p:txBody>
      </p:sp>
      <p:sp>
        <p:nvSpPr>
          <p:cNvPr id="3" name="Holder 3"/>
          <p:cNvSpPr>
            <a:spLocks noGrp="1"/>
          </p:cNvSpPr>
          <p:nvPr>
            <p:ph type="dt" sz="half" idx="6"/>
          </p:nvPr>
        </p:nvSpPr>
        <p:spPr>
          <a:xfrm>
            <a:off x="609600" y="6377941"/>
            <a:ext cx="2804160" cy="369332"/>
          </a:xfrm>
          <a:prstGeom prst="rect">
            <a:avLst/>
          </a:prstGeom>
        </p:spPr>
        <p:txBody>
          <a:bodyPr lIns="0" tIns="0" rIns="0" bIns="0"/>
          <a:lstStyle>
            <a:lvl1pPr algn="l">
              <a:defRPr>
                <a:solidFill>
                  <a:schemeClr val="tx1">
                    <a:tint val="75000"/>
                  </a:schemeClr>
                </a:solidFill>
              </a:defRPr>
            </a:lvl1pPr>
          </a:lstStyle>
          <a:p>
            <a:pPr defTabSz="914377"/>
            <a:endParaRPr lang="en-US" dirty="0">
              <a:solidFill>
                <a:srgbClr val="000000">
                  <a:tint val="75000"/>
                </a:srgb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srgbClr val="000000">
                    <a:tint val="75000"/>
                  </a:srgbClr>
                </a:solidFill>
              </a:rPr>
              <a:pPr/>
              <a:t>‹#›</a:t>
            </a:fld>
            <a:endParaRPr>
              <a:solidFill>
                <a:srgbClr val="000000">
                  <a:tint val="75000"/>
                </a:srgbClr>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Title 1"/>
          <p:cNvSpPr>
            <a:spLocks noGrp="1"/>
          </p:cNvSpPr>
          <p:nvPr>
            <p:ph type="title"/>
          </p:nvPr>
        </p:nvSpPr>
        <p:spPr>
          <a:xfrm>
            <a:off x="398108" y="366187"/>
            <a:ext cx="11370905" cy="541995"/>
          </a:xfrm>
          <a:prstGeom prst="rect">
            <a:avLst/>
          </a:prstGeom>
        </p:spPr>
        <p:txBody>
          <a:bodyPr/>
          <a:lstStyle>
            <a:lvl1pPr algn="l">
              <a:defRPr sz="2399">
                <a:solidFill>
                  <a:schemeClr val="bg2">
                    <a:lumMod val="25000"/>
                  </a:schemeClr>
                </a:solidFill>
                <a:latin typeface="Helvetica" charset="0"/>
                <a:ea typeface="Helvetica" charset="0"/>
                <a:cs typeface="Helvetica" charset="0"/>
              </a:defRPr>
            </a:lvl1pPr>
          </a:lstStyle>
          <a:p>
            <a:r>
              <a:rPr lang="en-US"/>
              <a:t>Click to edit Master title style</a:t>
            </a:r>
            <a:endParaRPr lang="en-US" dirty="0"/>
          </a:p>
        </p:txBody>
      </p:sp>
      <p:sp>
        <p:nvSpPr>
          <p:cNvPr id="16" name="Text Placeholder 10"/>
          <p:cNvSpPr>
            <a:spLocks noGrp="1"/>
          </p:cNvSpPr>
          <p:nvPr>
            <p:ph type="body" sz="quarter" idx="10"/>
          </p:nvPr>
        </p:nvSpPr>
        <p:spPr>
          <a:xfrm>
            <a:off x="385715" y="4586818"/>
            <a:ext cx="3272108" cy="713316"/>
          </a:xfrm>
          <a:prstGeom prst="rect">
            <a:avLst/>
          </a:prstGeom>
        </p:spPr>
        <p:txBody>
          <a:bodyPr anchor="ctr"/>
          <a:lstStyle>
            <a:lvl1pPr marL="0" indent="0" algn="ctr">
              <a:buNone/>
              <a:defRPr sz="1600">
                <a:solidFill>
                  <a:schemeClr val="bg2">
                    <a:lumMod val="25000"/>
                  </a:schemeClr>
                </a:solidFill>
                <a:latin typeface="Helvetica" charset="0"/>
                <a:ea typeface="Helvetica" charset="0"/>
                <a:cs typeface="Helvetica" charset="0"/>
              </a:defRPr>
            </a:lvl1pPr>
          </a:lstStyle>
          <a:p>
            <a:pPr lvl="0"/>
            <a:r>
              <a:rPr lang="en-US"/>
              <a:t>Click to edit Master text styles</a:t>
            </a:r>
          </a:p>
        </p:txBody>
      </p:sp>
      <p:sp>
        <p:nvSpPr>
          <p:cNvPr id="17" name="Text Placeholder 10"/>
          <p:cNvSpPr>
            <a:spLocks noGrp="1"/>
          </p:cNvSpPr>
          <p:nvPr>
            <p:ph type="body" sz="quarter" idx="11"/>
          </p:nvPr>
        </p:nvSpPr>
        <p:spPr>
          <a:xfrm>
            <a:off x="4447503" y="4586818"/>
            <a:ext cx="3272108" cy="713316"/>
          </a:xfrm>
          <a:prstGeom prst="rect">
            <a:avLst/>
          </a:prstGeom>
        </p:spPr>
        <p:txBody>
          <a:bodyPr anchor="ctr"/>
          <a:lstStyle>
            <a:lvl1pPr marL="0" indent="0" algn="ctr">
              <a:buNone/>
              <a:defRPr sz="1600">
                <a:solidFill>
                  <a:schemeClr val="bg2">
                    <a:lumMod val="25000"/>
                  </a:schemeClr>
                </a:solidFill>
                <a:latin typeface="Helvetica" charset="0"/>
                <a:ea typeface="Helvetica" charset="0"/>
                <a:cs typeface="Helvetica" charset="0"/>
              </a:defRPr>
            </a:lvl1pPr>
          </a:lstStyle>
          <a:p>
            <a:pPr lvl="0"/>
            <a:r>
              <a:rPr lang="en-US"/>
              <a:t>Click to edit Master text styles</a:t>
            </a:r>
          </a:p>
        </p:txBody>
      </p:sp>
      <p:sp>
        <p:nvSpPr>
          <p:cNvPr id="19" name="Text Placeholder 10"/>
          <p:cNvSpPr>
            <a:spLocks noGrp="1"/>
          </p:cNvSpPr>
          <p:nvPr>
            <p:ph type="body" sz="quarter" idx="12"/>
          </p:nvPr>
        </p:nvSpPr>
        <p:spPr>
          <a:xfrm>
            <a:off x="8521786" y="4586815"/>
            <a:ext cx="3272108" cy="713316"/>
          </a:xfrm>
          <a:prstGeom prst="rect">
            <a:avLst/>
          </a:prstGeom>
        </p:spPr>
        <p:txBody>
          <a:bodyPr anchor="ctr"/>
          <a:lstStyle>
            <a:lvl1pPr marL="0" indent="0" algn="ctr">
              <a:buNone/>
              <a:defRPr sz="1600">
                <a:solidFill>
                  <a:schemeClr val="bg2">
                    <a:lumMod val="25000"/>
                  </a:schemeClr>
                </a:solidFill>
                <a:latin typeface="Helvetica" charset="0"/>
                <a:ea typeface="Helvetica" charset="0"/>
                <a:cs typeface="Helvetica" charset="0"/>
              </a:defRPr>
            </a:lvl1pPr>
          </a:lstStyle>
          <a:p>
            <a:pPr lvl="0"/>
            <a:r>
              <a:rPr lang="en-US"/>
              <a:t>Click to edit Master text styles</a:t>
            </a:r>
          </a:p>
        </p:txBody>
      </p:sp>
      <p:sp>
        <p:nvSpPr>
          <p:cNvPr id="10" name="Picture Placeholder 11"/>
          <p:cNvSpPr>
            <a:spLocks noGrp="1"/>
          </p:cNvSpPr>
          <p:nvPr>
            <p:ph type="pic" sz="quarter" idx="14"/>
          </p:nvPr>
        </p:nvSpPr>
        <p:spPr>
          <a:xfrm>
            <a:off x="2" y="2270336"/>
            <a:ext cx="4079812" cy="2323565"/>
          </a:xfrm>
          <a:prstGeom prst="rect">
            <a:avLst/>
          </a:prstGeom>
        </p:spPr>
        <p:txBody>
          <a:bodyPr/>
          <a:lstStyle>
            <a:lvl1pPr marL="0" indent="0">
              <a:buNone/>
              <a:defRPr sz="1600">
                <a:solidFill>
                  <a:schemeClr val="bg1"/>
                </a:solidFill>
              </a:defRPr>
            </a:lvl1pPr>
          </a:lstStyle>
          <a:p>
            <a:r>
              <a:rPr lang="en-US" dirty="0"/>
              <a:t>Drag picture to placeholder or click icon to add</a:t>
            </a:r>
          </a:p>
        </p:txBody>
      </p:sp>
      <p:sp>
        <p:nvSpPr>
          <p:cNvPr id="11" name="Picture Placeholder 11"/>
          <p:cNvSpPr>
            <a:spLocks noGrp="1"/>
          </p:cNvSpPr>
          <p:nvPr>
            <p:ph type="pic" sz="quarter" idx="15"/>
          </p:nvPr>
        </p:nvSpPr>
        <p:spPr>
          <a:xfrm>
            <a:off x="4067440" y="2270336"/>
            <a:ext cx="4057240" cy="2323565"/>
          </a:xfrm>
          <a:prstGeom prst="rect">
            <a:avLst/>
          </a:prstGeom>
        </p:spPr>
        <p:txBody>
          <a:bodyPr/>
          <a:lstStyle>
            <a:lvl1pPr marL="0" indent="0">
              <a:buNone/>
              <a:defRPr sz="1600">
                <a:solidFill>
                  <a:schemeClr val="bg1"/>
                </a:solidFill>
              </a:defRPr>
            </a:lvl1pPr>
          </a:lstStyle>
          <a:p>
            <a:r>
              <a:rPr lang="en-US" dirty="0"/>
              <a:t>Drag picture to placeholder or click icon to add</a:t>
            </a:r>
          </a:p>
        </p:txBody>
      </p:sp>
      <p:sp>
        <p:nvSpPr>
          <p:cNvPr id="12" name="Picture Placeholder 11"/>
          <p:cNvSpPr>
            <a:spLocks noGrp="1"/>
          </p:cNvSpPr>
          <p:nvPr>
            <p:ph type="pic" sz="quarter" idx="16"/>
          </p:nvPr>
        </p:nvSpPr>
        <p:spPr>
          <a:xfrm>
            <a:off x="8128520" y="2270336"/>
            <a:ext cx="4051040" cy="2323565"/>
          </a:xfrm>
          <a:prstGeom prst="rect">
            <a:avLst/>
          </a:prstGeom>
        </p:spPr>
        <p:txBody>
          <a:bodyPr/>
          <a:lstStyle>
            <a:lvl1pPr marL="0" indent="0">
              <a:buNone/>
              <a:defRPr sz="1600">
                <a:solidFill>
                  <a:schemeClr val="bg1"/>
                </a:solidFill>
              </a:defRPr>
            </a:lvl1pPr>
          </a:lstStyle>
          <a:p>
            <a:r>
              <a:rPr lang="en-US" dirty="0"/>
              <a:t>Drag picture to placeholder or click icon to add</a:t>
            </a:r>
          </a:p>
        </p:txBody>
      </p:sp>
      <p:sp>
        <p:nvSpPr>
          <p:cNvPr id="2" name="Date Placeholder 1"/>
          <p:cNvSpPr>
            <a:spLocks noGrp="1"/>
          </p:cNvSpPr>
          <p:nvPr>
            <p:ph type="dt" sz="half" idx="17"/>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8"/>
          </p:nvPr>
        </p:nvSpPr>
        <p:spPr>
          <a:xfrm>
            <a:off x="4038600" y="6356352"/>
            <a:ext cx="4114800" cy="365125"/>
          </a:xfrm>
          <a:prstGeom prst="rect">
            <a:avLst/>
          </a:prstGeom>
        </p:spPr>
        <p:txBody>
          <a:bodyPr/>
          <a:lstStyle/>
          <a:p>
            <a:r>
              <a:rPr lang="en-US" dirty="0" smtClean="0">
                <a:solidFill>
                  <a:prstClr val="black">
                    <a:tint val="75000"/>
                  </a:prstClr>
                </a:solidFill>
              </a:rPr>
              <a:t>© 2018 IBM Corporation</a:t>
            </a:r>
            <a:endParaRPr lang="en-US" dirty="0">
              <a:solidFill>
                <a:prstClr val="black">
                  <a:tint val="75000"/>
                </a:prstClr>
              </a:solidFill>
            </a:endParaRPr>
          </a:p>
        </p:txBody>
      </p:sp>
      <p:sp>
        <p:nvSpPr>
          <p:cNvPr id="4" name="Slide Number Placeholder 3"/>
          <p:cNvSpPr>
            <a:spLocks noGrp="1"/>
          </p:cNvSpPr>
          <p:nvPr>
            <p:ph type="sldNum" sz="quarter" idx="19"/>
          </p:nvPr>
        </p:nvSpPr>
        <p:spPr/>
        <p:txBody>
          <a:bodyPr/>
          <a:lstStyle/>
          <a:p>
            <a:fld id="{E43D79BB-ED76-994D-8737-DB7F2AB4F93D}"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tx">
  <p:cSld name="Title (1/4) + content (3-columns)">
    <p:spTree>
      <p:nvGrpSpPr>
        <p:cNvPr id="1" name=""/>
        <p:cNvGrpSpPr/>
        <p:nvPr/>
      </p:nvGrpSpPr>
      <p:grpSpPr>
        <a:xfrm>
          <a:off x="0" y="0"/>
          <a:ext cx="0" cy="0"/>
          <a:chOff x="0" y="0"/>
          <a:chExt cx="0" cy="0"/>
        </a:xfrm>
      </p:grpSpPr>
      <p:sp>
        <p:nvSpPr>
          <p:cNvPr id="139" name="Shape 139"/>
          <p:cNvSpPr>
            <a:spLocks noGrp="1"/>
          </p:cNvSpPr>
          <p:nvPr>
            <p:ph type="title"/>
          </p:nvPr>
        </p:nvSpPr>
        <p:spPr>
          <a:xfrm>
            <a:off x="304801" y="231649"/>
            <a:ext cx="2804161" cy="5791201"/>
          </a:xfrm>
          <a:prstGeom prst="rect">
            <a:avLst/>
          </a:prstGeom>
        </p:spPr>
        <p:txBody>
          <a:bodyPr/>
          <a:lstStyle>
            <a:lvl1pPr>
              <a:lnSpc>
                <a:spcPct val="100000"/>
              </a:lnSpc>
              <a:defRPr sz="2667"/>
            </a:lvl1pPr>
          </a:lstStyle>
          <a:p>
            <a:r>
              <a:t>Title Text</a:t>
            </a:r>
          </a:p>
        </p:txBody>
      </p:sp>
      <p:sp>
        <p:nvSpPr>
          <p:cNvPr id="140" name="Shape 140"/>
          <p:cNvSpPr>
            <a:spLocks noGrp="1"/>
          </p:cNvSpPr>
          <p:nvPr>
            <p:ph type="body" sz="quarter" idx="1"/>
          </p:nvPr>
        </p:nvSpPr>
        <p:spPr>
          <a:xfrm>
            <a:off x="3218689" y="243839"/>
            <a:ext cx="2804161" cy="5767528"/>
          </a:xfrm>
          <a:prstGeom prst="rect">
            <a:avLst/>
          </a:prstGeom>
        </p:spPr>
        <p:txBody>
          <a:bodyPr>
            <a:normAutofit/>
          </a:bodyPr>
          <a:lstStyle>
            <a:lvl1pPr>
              <a:defRPr sz="2133">
                <a:solidFill>
                  <a:srgbClr val="FFFFFF"/>
                </a:solidFill>
              </a:defRPr>
            </a:lvl1pPr>
            <a:lvl2pPr>
              <a:defRPr sz="2133">
                <a:solidFill>
                  <a:srgbClr val="FFFFFF"/>
                </a:solidFill>
              </a:defRPr>
            </a:lvl2pPr>
            <a:lvl3pPr>
              <a:defRPr sz="2133">
                <a:solidFill>
                  <a:srgbClr val="FFFFFF"/>
                </a:solidFill>
              </a:defRPr>
            </a:lvl3pPr>
            <a:lvl4pPr>
              <a:defRPr sz="2133">
                <a:solidFill>
                  <a:srgbClr val="FFFFFF"/>
                </a:solidFill>
              </a:defRPr>
            </a:lvl4pPr>
            <a:lvl5pPr>
              <a:defRPr sz="2133">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41" name="Shape 141"/>
          <p:cNvSpPr>
            <a:spLocks noGrp="1"/>
          </p:cNvSpPr>
          <p:nvPr>
            <p:ph type="sldNum" sz="quarter" idx="2"/>
          </p:nvPr>
        </p:nvSpPr>
        <p:spPr>
          <a:prstGeom prst="rect">
            <a:avLst/>
          </a:prstGeom>
        </p:spPr>
        <p:txBody>
          <a:bodyPr/>
          <a:lstStyle/>
          <a:p>
            <a:fld id="{86CB4B4D-7CA3-9044-876B-883B54F8677D}" type="slidenum">
              <a:rPr>
                <a:solidFill>
                  <a:srgbClr val="000000"/>
                </a:solidFill>
              </a:rPr>
              <a:pPr/>
              <a:t>‹#›</a:t>
            </a:fld>
            <a:endParaRPr>
              <a:solidFill>
                <a:srgbClr val="000000"/>
              </a:solidFill>
            </a:endParaRPr>
          </a:p>
        </p:txBody>
      </p:sp>
      <p:sp>
        <p:nvSpPr>
          <p:cNvPr id="142" name="Shape 142"/>
          <p:cNvSpPr>
            <a:spLocks noGrp="1"/>
          </p:cNvSpPr>
          <p:nvPr>
            <p:ph type="body" sz="quarter" idx="13"/>
          </p:nvPr>
        </p:nvSpPr>
        <p:spPr>
          <a:xfrm>
            <a:off x="6098710" y="243839"/>
            <a:ext cx="2804161" cy="5767528"/>
          </a:xfrm>
          <a:prstGeom prst="rect">
            <a:avLst/>
          </a:prstGeom>
        </p:spPr>
        <p:txBody>
          <a:bodyPr>
            <a:normAutofit/>
          </a:bodyPr>
          <a:lstStyle>
            <a:lvl1pPr>
              <a:defRPr sz="2133">
                <a:solidFill>
                  <a:srgbClr val="FFFFFF"/>
                </a:solidFill>
              </a:defRPr>
            </a:lvl1pPr>
            <a:lvl2pPr>
              <a:defRPr sz="2133">
                <a:solidFill>
                  <a:srgbClr val="FFFFFF"/>
                </a:solidFill>
              </a:defRPr>
            </a:lvl2pPr>
            <a:lvl3pPr>
              <a:defRPr sz="2133">
                <a:solidFill>
                  <a:srgbClr val="FFFFFF"/>
                </a:solidFill>
              </a:defRPr>
            </a:lvl3pPr>
            <a:lvl4pPr>
              <a:defRPr sz="2133">
                <a:solidFill>
                  <a:srgbClr val="FFFFFF"/>
                </a:solidFill>
              </a:defRPr>
            </a:lvl4pPr>
            <a:lvl5pPr>
              <a:defRPr sz="2133">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43" name="Shape 143"/>
          <p:cNvSpPr>
            <a:spLocks noGrp="1"/>
          </p:cNvSpPr>
          <p:nvPr>
            <p:ph type="body" sz="quarter" idx="14"/>
          </p:nvPr>
        </p:nvSpPr>
        <p:spPr>
          <a:xfrm>
            <a:off x="9046464" y="243839"/>
            <a:ext cx="2804161" cy="5767528"/>
          </a:xfrm>
          <a:prstGeom prst="rect">
            <a:avLst/>
          </a:prstGeom>
        </p:spPr>
        <p:txBody>
          <a:bodyPr>
            <a:normAutofit/>
          </a:bodyPr>
          <a:lstStyle>
            <a:lvl1pPr>
              <a:defRPr sz="2133">
                <a:solidFill>
                  <a:srgbClr val="FFFFFF"/>
                </a:solidFill>
              </a:defRPr>
            </a:lvl1pPr>
            <a:lvl2pPr>
              <a:defRPr sz="2133">
                <a:solidFill>
                  <a:srgbClr val="FFFFFF"/>
                </a:solidFill>
              </a:defRPr>
            </a:lvl2pPr>
            <a:lvl3pPr>
              <a:defRPr sz="2133">
                <a:solidFill>
                  <a:srgbClr val="FFFFFF"/>
                </a:solidFill>
              </a:defRPr>
            </a:lvl3pPr>
            <a:lvl4pPr>
              <a:defRPr sz="2133">
                <a:solidFill>
                  <a:srgbClr val="FFFFFF"/>
                </a:solidFill>
              </a:defRPr>
            </a:lvl4pPr>
            <a:lvl5pPr>
              <a:defRPr sz="2133">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14_Cover Slide">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04800" y="71968"/>
            <a:ext cx="11582400" cy="5063067"/>
          </a:xfrm>
        </p:spPr>
        <p:txBody>
          <a:bodyPr/>
          <a:lstStyle>
            <a:lvl1pPr>
              <a:defRPr sz="8800"/>
            </a:lvl1pPr>
            <a:lvl2pPr marL="230712" marR="0" indent="-230712" algn="l" defTabSz="609585" rtl="0" eaLnBrk="1" fontAlgn="auto" latinLnBrk="0" hangingPunct="1">
              <a:lnSpc>
                <a:spcPct val="100000"/>
              </a:lnSpc>
              <a:spcBef>
                <a:spcPts val="1467"/>
              </a:spcBef>
              <a:spcAft>
                <a:spcPts val="0"/>
              </a:spcAft>
              <a:buClrTx/>
              <a:buSzTx/>
              <a:buFont typeface="Arial"/>
              <a:buChar char="–"/>
              <a:tabLst/>
              <a:defRPr/>
            </a:lvl2pPr>
          </a:lstStyle>
          <a:p>
            <a:r>
              <a:rPr lang="en-US" dirty="0"/>
              <a:t>Click to edit Master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73913" y="5427584"/>
            <a:ext cx="1083212" cy="1009793"/>
          </a:xfrm>
          <a:prstGeom prst="rect">
            <a:avLst/>
          </a:prstGeom>
        </p:spPr>
      </p:pic>
    </p:spTree>
    <p:extLst/>
  </p:cSld>
  <p:clrMapOvr>
    <a:masterClrMapping/>
  </p:clrMapOvr>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p:cSld name="7_Cover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304800" y="271708"/>
            <a:ext cx="5486401" cy="5972459"/>
          </a:xfrm>
        </p:spPr>
        <p:txBody>
          <a:bodyPr/>
          <a:lstStyle>
            <a:lvl1pPr>
              <a:lnSpc>
                <a:spcPct val="90000"/>
              </a:lnSpc>
              <a:defRPr sz="3200" b="0">
                <a:solidFill>
                  <a:schemeClr val="tx1"/>
                </a:solidFill>
              </a:defRPr>
            </a:lvl1pPr>
          </a:lstStyle>
          <a:p>
            <a:r>
              <a:rPr lang="en-US" dirty="0"/>
              <a:t>Title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6301401"/>
            <a:ext cx="638351" cy="256032"/>
          </a:xfrm>
          <a:prstGeom prst="rect">
            <a:avLst/>
          </a:prstGeom>
        </p:spPr>
      </p:pic>
      <p:pic>
        <p:nvPicPr>
          <p:cNvPr id="11" name="Picture 10"/>
          <p:cNvPicPr>
            <a:picLocks noChangeAspect="1"/>
          </p:cNvPicPr>
          <p:nvPr userDrawn="1"/>
        </p:nvPicPr>
        <p:blipFill rotWithShape="1">
          <a:blip r:embed="rId3">
            <a:extLst>
              <a:ext uri="{28A0092B-C50C-407E-A947-70E740481C1C}">
                <a14:useLocalDpi xmlns:a14="http://schemas.microsoft.com/office/drawing/2010/main" val="0"/>
              </a:ext>
            </a:extLst>
          </a:blip>
          <a:srcRect r="23815" b="32400"/>
          <a:stretch/>
        </p:blipFill>
        <p:spPr>
          <a:xfrm>
            <a:off x="4781977" y="733130"/>
            <a:ext cx="7404599" cy="6124871"/>
          </a:xfrm>
          <a:prstGeom prst="rect">
            <a:avLst/>
          </a:prstGeom>
        </p:spPr>
      </p:pic>
    </p:spTree>
    <p:extLst/>
  </p:cSld>
  <p:clrMapOvr>
    <a:masterClrMapping/>
  </p:clrMapOvr>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28651" y="5848604"/>
            <a:ext cx="758549" cy="707136"/>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4799" y="6151576"/>
            <a:ext cx="638351" cy="256032"/>
          </a:xfrm>
          <a:prstGeom prst="rect">
            <a:avLst/>
          </a:prstGeom>
        </p:spPr>
      </p:pic>
    </p:spTree>
    <p:extLst/>
  </p:cSld>
  <p:clrMapOvr>
    <a:masterClrMapping/>
  </p:clrMapOvr>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alpha val="20000"/>
                  </a:schemeClr>
                </a:solidFill>
              </a:defRPr>
            </a:lvl1p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cSld>
  <p:clrMapOvr>
    <a:masterClrMapping/>
  </p:clrMapOvr>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alpha val="20000"/>
                  </a:schemeClr>
                </a:solidFill>
              </a:defRPr>
            </a:lvl1p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dirty="0"/>
              <a:t>Click to edit Master text styles</a:t>
            </a:r>
          </a:p>
        </p:txBody>
      </p:sp>
    </p:spTree>
    <p:extLst/>
  </p:cSld>
  <p:clrMapOvr>
    <a:masterClrMapping/>
  </p:clrMapOvr>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alpha val="20000"/>
                  </a:schemeClr>
                </a:solidFill>
              </a:defRPr>
            </a:lvl1p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dirty="0"/>
              <a:t>Drag picture to placeholder or click icon to add</a:t>
            </a:r>
          </a:p>
        </p:txBody>
      </p:sp>
    </p:spTree>
    <p:extLst/>
  </p:cSld>
  <p:clrMapOvr>
    <a:masterClrMapping/>
  </p:clrMapOvr>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Tree>
    <p:extLst/>
  </p:cSld>
  <p:clrMapOvr>
    <a:masterClrMapping/>
  </p:clrMapOvr>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alpha val="20000"/>
                  </a:schemeClr>
                </a:solidFill>
              </a:defRPr>
            </a:lvl1pPr>
          </a:lstStyle>
          <a:p>
            <a:r>
              <a:rPr lang="de-DE" dirty="0" smtClean="0">
                <a:solidFill>
                  <a:srgbClr val="000000">
                    <a:alpha val="20000"/>
                  </a:srgbClr>
                </a:solidFill>
              </a:rPr>
              <a:t>© 2018 IBM Corporation</a:t>
            </a:r>
            <a:endParaRPr lang="en-US" dirty="0">
              <a:solidFill>
                <a:srgbClr val="000000">
                  <a:alpha val="20000"/>
                </a:srgbClr>
              </a:solidFill>
            </a:endParaRPr>
          </a:p>
        </p:txBody>
      </p:sp>
    </p:spTree>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6" name="Title 1"/>
          <p:cNvSpPr>
            <a:spLocks noGrp="1"/>
          </p:cNvSpPr>
          <p:nvPr>
            <p:ph type="title"/>
          </p:nvPr>
        </p:nvSpPr>
        <p:spPr>
          <a:xfrm>
            <a:off x="398108" y="366187"/>
            <a:ext cx="11370905" cy="541995"/>
          </a:xfrm>
          <a:prstGeom prst="rect">
            <a:avLst/>
          </a:prstGeom>
        </p:spPr>
        <p:txBody>
          <a:bodyPr/>
          <a:lstStyle>
            <a:lvl1pPr algn="l">
              <a:defRPr sz="2399">
                <a:solidFill>
                  <a:schemeClr val="bg2">
                    <a:lumMod val="25000"/>
                  </a:schemeClr>
                </a:solidFill>
                <a:latin typeface="Helvetica" charset="0"/>
                <a:ea typeface="Helvetica" charset="0"/>
                <a:cs typeface="Helvetica" charset="0"/>
              </a:defRPr>
            </a:lvl1pPr>
          </a:lstStyle>
          <a:p>
            <a:r>
              <a:rPr lang="en-US"/>
              <a:t>Click to edit Master title style</a:t>
            </a:r>
            <a:endParaRPr lang="en-US" dirty="0"/>
          </a:p>
        </p:txBody>
      </p:sp>
      <p:sp>
        <p:nvSpPr>
          <p:cNvPr id="11" name="Content Placeholder 4"/>
          <p:cNvSpPr>
            <a:spLocks noGrp="1"/>
          </p:cNvSpPr>
          <p:nvPr>
            <p:ph sz="quarter" idx="10"/>
          </p:nvPr>
        </p:nvSpPr>
        <p:spPr>
          <a:xfrm>
            <a:off x="398107" y="1081621"/>
            <a:ext cx="3652143" cy="5263199"/>
          </a:xfrm>
          <a:prstGeom prst="rect">
            <a:avLst/>
          </a:prstGeom>
        </p:spPr>
        <p:txBody>
          <a:bodyPr anchor="ctr"/>
          <a:lstStyle>
            <a:lvl1pPr marL="0" indent="0">
              <a:buNone/>
              <a:defRPr sz="1867">
                <a:solidFill>
                  <a:schemeClr val="bg2">
                    <a:lumMod val="25000"/>
                  </a:schemeClr>
                </a:solidFill>
                <a:latin typeface="Helvetica" charset="0"/>
                <a:ea typeface="Helvetica" charset="0"/>
                <a:cs typeface="Helvetica" charset="0"/>
              </a:defRPr>
            </a:lvl1pPr>
            <a:lvl2pPr>
              <a:defRPr sz="1867">
                <a:solidFill>
                  <a:schemeClr val="bg2">
                    <a:lumMod val="25000"/>
                  </a:schemeClr>
                </a:solidFill>
                <a:latin typeface="Helvetica" charset="0"/>
                <a:ea typeface="Helvetica" charset="0"/>
                <a:cs typeface="Helvetica" charset="0"/>
              </a:defRPr>
            </a:lvl2pPr>
            <a:lvl3pPr>
              <a:defRPr sz="1867">
                <a:solidFill>
                  <a:schemeClr val="bg2">
                    <a:lumMod val="25000"/>
                  </a:schemeClr>
                </a:solidFill>
                <a:latin typeface="Helvetica" charset="0"/>
                <a:ea typeface="Helvetica" charset="0"/>
                <a:cs typeface="Helvetica" charset="0"/>
              </a:defRPr>
            </a:lvl3pPr>
            <a:lvl4pPr>
              <a:defRPr sz="1867">
                <a:solidFill>
                  <a:schemeClr val="bg2">
                    <a:lumMod val="25000"/>
                  </a:schemeClr>
                </a:solidFill>
                <a:latin typeface="Helvetica" charset="0"/>
                <a:ea typeface="Helvetica" charset="0"/>
                <a:cs typeface="Helvetica" charset="0"/>
              </a:defRPr>
            </a:lvl4pPr>
            <a:lvl5pPr>
              <a:defRPr sz="1867">
                <a:solidFill>
                  <a:schemeClr val="bg2">
                    <a:lumMod val="25000"/>
                  </a:schemeClr>
                </a:solidFill>
                <a:latin typeface="Helvetica" charset="0"/>
                <a:ea typeface="Helvetica" charset="0"/>
                <a:cs typeface="Helvetica"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11"/>
          <p:cNvSpPr>
            <a:spLocks noGrp="1"/>
          </p:cNvSpPr>
          <p:nvPr>
            <p:ph type="pic" sz="quarter" idx="14"/>
          </p:nvPr>
        </p:nvSpPr>
        <p:spPr>
          <a:xfrm>
            <a:off x="4050250" y="2286105"/>
            <a:ext cx="8138244" cy="2316480"/>
          </a:xfrm>
          <a:prstGeom prst="rect">
            <a:avLst/>
          </a:prstGeom>
        </p:spPr>
        <p:txBody>
          <a:bodyPr/>
          <a:lstStyle>
            <a:lvl1pPr marL="0" indent="0">
              <a:buNone/>
              <a:defRPr sz="1600">
                <a:solidFill>
                  <a:schemeClr val="bg1"/>
                </a:solidFill>
              </a:defRPr>
            </a:lvl1pPr>
          </a:lstStyle>
          <a:p>
            <a:r>
              <a:rPr lang="en-US" dirty="0"/>
              <a:t>Drag picture to placeholder or click icon to add</a:t>
            </a:r>
          </a:p>
        </p:txBody>
      </p:sp>
      <p:sp>
        <p:nvSpPr>
          <p:cNvPr id="2" name="Date Placeholder 1"/>
          <p:cNvSpPr>
            <a:spLocks noGrp="1"/>
          </p:cNvSpPr>
          <p:nvPr>
            <p:ph type="dt" sz="half" idx="15"/>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6"/>
          </p:nvPr>
        </p:nvSpPr>
        <p:spPr>
          <a:xfrm>
            <a:off x="4038600" y="6356352"/>
            <a:ext cx="4114800" cy="365125"/>
          </a:xfrm>
          <a:prstGeom prst="rect">
            <a:avLst/>
          </a:prstGeom>
        </p:spPr>
        <p:txBody>
          <a:bodyPr/>
          <a:lstStyle/>
          <a:p>
            <a:r>
              <a:rPr lang="en-US" dirty="0" smtClean="0">
                <a:solidFill>
                  <a:prstClr val="black">
                    <a:tint val="75000"/>
                  </a:prstClr>
                </a:solidFill>
              </a:rPr>
              <a:t>© 2018 IBM Corporation</a:t>
            </a:r>
            <a:endParaRPr lang="en-US" dirty="0">
              <a:solidFill>
                <a:prstClr val="black">
                  <a:tint val="75000"/>
                </a:prstClr>
              </a:solidFill>
            </a:endParaRPr>
          </a:p>
        </p:txBody>
      </p:sp>
      <p:sp>
        <p:nvSpPr>
          <p:cNvPr id="4" name="Slide Number Placeholder 3"/>
          <p:cNvSpPr>
            <a:spLocks noGrp="1"/>
          </p:cNvSpPr>
          <p:nvPr>
            <p:ph type="sldNum" sz="quarter" idx="17"/>
          </p:nvPr>
        </p:nvSpPr>
        <p:spPr/>
        <p:txBody>
          <a:bodyPr/>
          <a:lstStyle/>
          <a:p>
            <a:fld id="{E43D79BB-ED76-994D-8737-DB7F2AB4F93D}"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cSld>
  <p:clrMapOvr>
    <a:masterClrMapping/>
  </p:clrMapOvr>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dirty="0"/>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Tree>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6096000" y="0"/>
            <a:ext cx="6096000" cy="6858000"/>
          </a:xfrm>
        </p:spPr>
        <p:txBody>
          <a:bodyPr/>
          <a:lstStyle/>
          <a:p>
            <a:r>
              <a:rPr lang="en-US" dirty="0"/>
              <a:t>Drag picture to placeholder or click icon to add</a:t>
            </a:r>
          </a:p>
        </p:txBody>
      </p:sp>
    </p:spTree>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defTabSz="914377"/>
            <a:endParaRPr lang="en-US" sz="1600" dirty="0">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Tree>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6" name="Title 1"/>
          <p:cNvSpPr>
            <a:spLocks noGrp="1"/>
          </p:cNvSpPr>
          <p:nvPr>
            <p:ph type="title"/>
          </p:nvPr>
        </p:nvSpPr>
        <p:spPr>
          <a:xfrm>
            <a:off x="398108" y="366187"/>
            <a:ext cx="11370905" cy="541995"/>
          </a:xfrm>
          <a:prstGeom prst="rect">
            <a:avLst/>
          </a:prstGeom>
        </p:spPr>
        <p:txBody>
          <a:bodyPr/>
          <a:lstStyle>
            <a:lvl1pPr algn="l">
              <a:defRPr sz="2399">
                <a:solidFill>
                  <a:schemeClr val="bg2">
                    <a:lumMod val="25000"/>
                  </a:schemeClr>
                </a:solidFill>
                <a:latin typeface="Helvetica" charset="0"/>
                <a:ea typeface="Helvetica" charset="0"/>
                <a:cs typeface="Helvetica" charset="0"/>
              </a:defRPr>
            </a:lvl1pPr>
          </a:lstStyle>
          <a:p>
            <a:r>
              <a:rPr lang="en-US"/>
              <a:t>Click to edit Master title style</a:t>
            </a:r>
            <a:endParaRPr lang="en-US" dirty="0"/>
          </a:p>
        </p:txBody>
      </p:sp>
      <p:sp>
        <p:nvSpPr>
          <p:cNvPr id="11" name="Content Placeholder 4"/>
          <p:cNvSpPr>
            <a:spLocks noGrp="1"/>
          </p:cNvSpPr>
          <p:nvPr>
            <p:ph sz="quarter" idx="10"/>
          </p:nvPr>
        </p:nvSpPr>
        <p:spPr>
          <a:xfrm>
            <a:off x="8129312" y="1081621"/>
            <a:ext cx="3639701" cy="5263199"/>
          </a:xfrm>
          <a:prstGeom prst="rect">
            <a:avLst/>
          </a:prstGeom>
        </p:spPr>
        <p:txBody>
          <a:bodyPr anchor="ctr"/>
          <a:lstStyle>
            <a:lvl1pPr marL="0" indent="0">
              <a:buNone/>
              <a:defRPr sz="1867">
                <a:solidFill>
                  <a:schemeClr val="bg2">
                    <a:lumMod val="25000"/>
                  </a:schemeClr>
                </a:solidFill>
                <a:latin typeface="Helvetica" charset="0"/>
                <a:ea typeface="Helvetica" charset="0"/>
                <a:cs typeface="Helvetica" charset="0"/>
              </a:defRPr>
            </a:lvl1pPr>
            <a:lvl2pPr>
              <a:defRPr sz="1867">
                <a:solidFill>
                  <a:schemeClr val="bg2">
                    <a:lumMod val="25000"/>
                  </a:schemeClr>
                </a:solidFill>
                <a:latin typeface="Helvetica" charset="0"/>
                <a:ea typeface="Helvetica" charset="0"/>
                <a:cs typeface="Helvetica" charset="0"/>
              </a:defRPr>
            </a:lvl2pPr>
            <a:lvl3pPr>
              <a:defRPr sz="1867">
                <a:solidFill>
                  <a:schemeClr val="bg2">
                    <a:lumMod val="25000"/>
                  </a:schemeClr>
                </a:solidFill>
                <a:latin typeface="Helvetica" charset="0"/>
                <a:ea typeface="Helvetica" charset="0"/>
                <a:cs typeface="Helvetica" charset="0"/>
              </a:defRPr>
            </a:lvl3pPr>
            <a:lvl4pPr>
              <a:defRPr sz="1867">
                <a:solidFill>
                  <a:schemeClr val="bg2">
                    <a:lumMod val="25000"/>
                  </a:schemeClr>
                </a:solidFill>
                <a:latin typeface="Helvetica" charset="0"/>
                <a:ea typeface="Helvetica" charset="0"/>
                <a:cs typeface="Helvetica" charset="0"/>
              </a:defRPr>
            </a:lvl4pPr>
            <a:lvl5pPr>
              <a:defRPr sz="1867">
                <a:solidFill>
                  <a:schemeClr val="bg2">
                    <a:lumMod val="25000"/>
                  </a:schemeClr>
                </a:solidFill>
                <a:latin typeface="Helvetica" charset="0"/>
                <a:ea typeface="Helvetica" charset="0"/>
                <a:cs typeface="Helvetica"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11"/>
          <p:cNvSpPr>
            <a:spLocks noGrp="1"/>
          </p:cNvSpPr>
          <p:nvPr>
            <p:ph type="pic" sz="quarter" idx="14"/>
          </p:nvPr>
        </p:nvSpPr>
        <p:spPr>
          <a:xfrm>
            <a:off x="2" y="2286105"/>
            <a:ext cx="8138244" cy="2316480"/>
          </a:xfrm>
          <a:prstGeom prst="rect">
            <a:avLst/>
          </a:prstGeom>
        </p:spPr>
        <p:txBody>
          <a:bodyPr/>
          <a:lstStyle>
            <a:lvl1pPr marL="0" indent="0">
              <a:buNone/>
              <a:defRPr sz="1600">
                <a:solidFill>
                  <a:schemeClr val="bg1"/>
                </a:solidFill>
              </a:defRPr>
            </a:lvl1pPr>
          </a:lstStyle>
          <a:p>
            <a:r>
              <a:rPr lang="en-US" dirty="0"/>
              <a:t>Drag picture to placeholder or click icon to add</a:t>
            </a:r>
          </a:p>
        </p:txBody>
      </p:sp>
      <p:sp>
        <p:nvSpPr>
          <p:cNvPr id="2" name="Date Placeholder 1"/>
          <p:cNvSpPr>
            <a:spLocks noGrp="1"/>
          </p:cNvSpPr>
          <p:nvPr>
            <p:ph type="dt" sz="half" idx="15"/>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6"/>
          </p:nvPr>
        </p:nvSpPr>
        <p:spPr>
          <a:xfrm>
            <a:off x="4038600" y="6356352"/>
            <a:ext cx="4114800" cy="365125"/>
          </a:xfrm>
          <a:prstGeom prst="rect">
            <a:avLst/>
          </a:prstGeom>
        </p:spPr>
        <p:txBody>
          <a:bodyPr/>
          <a:lstStyle/>
          <a:p>
            <a:r>
              <a:rPr lang="en-US" dirty="0" smtClean="0">
                <a:solidFill>
                  <a:prstClr val="black">
                    <a:tint val="75000"/>
                  </a:prstClr>
                </a:solidFill>
              </a:rPr>
              <a:t>© 2018 IBM Corporation</a:t>
            </a:r>
            <a:endParaRPr lang="en-US" dirty="0">
              <a:solidFill>
                <a:prstClr val="black">
                  <a:tint val="75000"/>
                </a:prstClr>
              </a:solidFill>
            </a:endParaRPr>
          </a:p>
        </p:txBody>
      </p:sp>
      <p:sp>
        <p:nvSpPr>
          <p:cNvPr id="4" name="Slide Number Placeholder 3"/>
          <p:cNvSpPr>
            <a:spLocks noGrp="1"/>
          </p:cNvSpPr>
          <p:nvPr>
            <p:ph type="sldNum" sz="quarter" idx="17"/>
          </p:nvPr>
        </p:nvSpPr>
        <p:spPr/>
        <p:txBody>
          <a:bodyPr/>
          <a:lstStyle/>
          <a:p>
            <a:fld id="{E43D79BB-ED76-994D-8737-DB7F2AB4F93D}"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Tree>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Tree>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12" name="Text Placeholder 11"/>
          <p:cNvSpPr>
            <a:spLocks noGrp="1"/>
          </p:cNvSpPr>
          <p:nvPr>
            <p:ph type="body" sz="quarter" idx="13"/>
          </p:nvPr>
        </p:nvSpPr>
        <p:spPr>
          <a:xfrm>
            <a:off x="304800" y="256033"/>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a:t>Click to edit Master text styles</a:t>
            </a:r>
          </a:p>
        </p:txBody>
      </p:sp>
    </p:spTree>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de-DE" dirty="0" smtClean="0">
                <a:solidFill>
                  <a:srgbClr val="FFFFFF">
                    <a:alpha val="20000"/>
                  </a:srgbClr>
                </a:solidFill>
              </a:rPr>
              <a:t>© 2018 IBM Corporation</a:t>
            </a:r>
            <a:endParaRPr lang="en-US" dirty="0">
              <a:solidFill>
                <a:srgbClr val="FFFFFF">
                  <a:alpha val="20000"/>
                </a:srgbClr>
              </a:solidFill>
            </a:endParaRP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Tree>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Tree>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6" name="Title 1"/>
          <p:cNvSpPr>
            <a:spLocks noGrp="1"/>
          </p:cNvSpPr>
          <p:nvPr>
            <p:ph type="title"/>
          </p:nvPr>
        </p:nvSpPr>
        <p:spPr>
          <a:xfrm>
            <a:off x="398108" y="4670709"/>
            <a:ext cx="11370905" cy="541995"/>
          </a:xfrm>
          <a:prstGeom prst="rect">
            <a:avLst/>
          </a:prstGeom>
        </p:spPr>
        <p:txBody>
          <a:bodyPr/>
          <a:lstStyle>
            <a:lvl1pPr algn="l">
              <a:defRPr sz="2399">
                <a:solidFill>
                  <a:schemeClr val="bg2">
                    <a:lumMod val="25000"/>
                  </a:schemeClr>
                </a:solidFill>
                <a:latin typeface="Helvetica" charset="0"/>
                <a:ea typeface="Helvetica" charset="0"/>
                <a:cs typeface="Helvetica" charset="0"/>
              </a:defRPr>
            </a:lvl1pPr>
          </a:lstStyle>
          <a:p>
            <a:r>
              <a:rPr lang="en-US"/>
              <a:t>Click to edit Master title style</a:t>
            </a:r>
            <a:endParaRPr lang="en-US" dirty="0"/>
          </a:p>
        </p:txBody>
      </p:sp>
      <p:sp>
        <p:nvSpPr>
          <p:cNvPr id="7" name="Content Placeholder 4"/>
          <p:cNvSpPr>
            <a:spLocks noGrp="1"/>
          </p:cNvSpPr>
          <p:nvPr>
            <p:ph sz="quarter" idx="10"/>
          </p:nvPr>
        </p:nvSpPr>
        <p:spPr>
          <a:xfrm>
            <a:off x="398108" y="5212706"/>
            <a:ext cx="11370905" cy="1132113"/>
          </a:xfrm>
          <a:prstGeom prst="rect">
            <a:avLst/>
          </a:prstGeom>
        </p:spPr>
        <p:txBody>
          <a:bodyPr anchor="ctr"/>
          <a:lstStyle>
            <a:lvl1pPr marL="0" indent="0">
              <a:buNone/>
              <a:defRPr sz="1867">
                <a:solidFill>
                  <a:schemeClr val="bg2">
                    <a:lumMod val="25000"/>
                  </a:schemeClr>
                </a:solidFill>
                <a:latin typeface="Helvetica" charset="0"/>
                <a:ea typeface="Helvetica" charset="0"/>
                <a:cs typeface="Helvetica" charset="0"/>
              </a:defRPr>
            </a:lvl1pPr>
            <a:lvl2pPr>
              <a:defRPr sz="1867">
                <a:solidFill>
                  <a:schemeClr val="bg1"/>
                </a:solidFill>
                <a:latin typeface="Helvetica" charset="0"/>
                <a:ea typeface="Helvetica" charset="0"/>
                <a:cs typeface="Helvetica" charset="0"/>
              </a:defRPr>
            </a:lvl2pPr>
            <a:lvl3pPr>
              <a:defRPr sz="1867">
                <a:solidFill>
                  <a:schemeClr val="bg1"/>
                </a:solidFill>
                <a:latin typeface="Helvetica" charset="0"/>
                <a:ea typeface="Helvetica" charset="0"/>
                <a:cs typeface="Helvetica" charset="0"/>
              </a:defRPr>
            </a:lvl3pPr>
            <a:lvl4pPr>
              <a:defRPr sz="1867">
                <a:solidFill>
                  <a:schemeClr val="bg1"/>
                </a:solidFill>
                <a:latin typeface="Helvetica" charset="0"/>
                <a:ea typeface="Helvetica" charset="0"/>
                <a:cs typeface="Helvetica" charset="0"/>
              </a:defRPr>
            </a:lvl4pPr>
            <a:lvl5pPr>
              <a:defRPr sz="1867">
                <a:solidFill>
                  <a:schemeClr val="bg1"/>
                </a:solidFill>
                <a:latin typeface="Helvetica" charset="0"/>
                <a:ea typeface="Helvetica" charset="0"/>
                <a:cs typeface="Helvetica" charset="0"/>
              </a:defRPr>
            </a:lvl5pPr>
          </a:lstStyle>
          <a:p>
            <a:pPr lvl="0"/>
            <a:r>
              <a:rPr lang="en-US"/>
              <a:t>Click to edit Master text styles</a:t>
            </a:r>
          </a:p>
        </p:txBody>
      </p:sp>
      <p:sp>
        <p:nvSpPr>
          <p:cNvPr id="5" name="Picture Placeholder 11"/>
          <p:cNvSpPr>
            <a:spLocks noGrp="1"/>
          </p:cNvSpPr>
          <p:nvPr>
            <p:ph type="pic" sz="quarter" idx="14"/>
          </p:nvPr>
        </p:nvSpPr>
        <p:spPr>
          <a:xfrm>
            <a:off x="2" y="2"/>
            <a:ext cx="12188492" cy="4565780"/>
          </a:xfrm>
          <a:prstGeom prst="rect">
            <a:avLst/>
          </a:prstGeom>
        </p:spPr>
        <p:txBody>
          <a:bodyPr/>
          <a:lstStyle>
            <a:lvl1pPr marL="0" indent="0">
              <a:buNone/>
              <a:defRPr sz="1600">
                <a:solidFill>
                  <a:schemeClr val="bg1"/>
                </a:solidFill>
              </a:defRPr>
            </a:lvl1pPr>
          </a:lstStyle>
          <a:p>
            <a:r>
              <a:rPr lang="en-US" dirty="0"/>
              <a:t>Drag picture to placeholder or click icon to add</a:t>
            </a:r>
          </a:p>
        </p:txBody>
      </p:sp>
      <p:sp>
        <p:nvSpPr>
          <p:cNvPr id="2" name="Date Placeholder 1"/>
          <p:cNvSpPr>
            <a:spLocks noGrp="1"/>
          </p:cNvSpPr>
          <p:nvPr>
            <p:ph type="dt" sz="half" idx="15"/>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6"/>
          </p:nvPr>
        </p:nvSpPr>
        <p:spPr>
          <a:xfrm>
            <a:off x="4038600" y="6356352"/>
            <a:ext cx="4114800" cy="365125"/>
          </a:xfrm>
          <a:prstGeom prst="rect">
            <a:avLst/>
          </a:prstGeom>
        </p:spPr>
        <p:txBody>
          <a:bodyPr/>
          <a:lstStyle/>
          <a:p>
            <a:r>
              <a:rPr lang="en-US" dirty="0" smtClean="0">
                <a:solidFill>
                  <a:prstClr val="black">
                    <a:tint val="75000"/>
                  </a:prstClr>
                </a:solidFill>
              </a:rPr>
              <a:t>© 2018 IBM Corporation</a:t>
            </a:r>
            <a:endParaRPr lang="en-US" dirty="0">
              <a:solidFill>
                <a:prstClr val="black">
                  <a:tint val="75000"/>
                </a:prstClr>
              </a:solidFill>
            </a:endParaRPr>
          </a:p>
        </p:txBody>
      </p:sp>
      <p:sp>
        <p:nvSpPr>
          <p:cNvPr id="4" name="Slide Number Placeholder 3"/>
          <p:cNvSpPr>
            <a:spLocks noGrp="1"/>
          </p:cNvSpPr>
          <p:nvPr>
            <p:ph type="sldNum" sz="quarter" idx="17"/>
          </p:nvPr>
        </p:nvSpPr>
        <p:spPr/>
        <p:txBody>
          <a:bodyPr/>
          <a:lstStyle/>
          <a:p>
            <a:fld id="{E43D79BB-ED76-994D-8737-DB7F2AB4F93D}"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dirty="0"/>
              <a:t>Drag picture to placeholder or click icon to add</a:t>
            </a:r>
          </a:p>
        </p:txBody>
      </p:sp>
    </p:spTree>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a:t>Click icon to add table</a:t>
            </a:r>
          </a:p>
        </p:txBody>
      </p:sp>
    </p:spTree>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Tree>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alpha val="20000"/>
                  </a:srgbClr>
                </a:solidFill>
              </a:rPr>
              <a:t>© 2018 IBM Corporation</a:t>
            </a:r>
            <a:endParaRPr lang="en-US" dirty="0">
              <a:solidFill>
                <a:srgbClr val="000000">
                  <a:alpha val="20000"/>
                </a:srgbClr>
              </a:solidFill>
            </a:endParaRP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38601" y="2949352"/>
            <a:ext cx="3914801" cy="487680"/>
          </a:xfrm>
          <a:prstGeom prst="rect">
            <a:avLst/>
          </a:prstGeom>
        </p:spPr>
      </p:pic>
      <p:sp>
        <p:nvSpPr>
          <p:cNvPr id="6" name="Title 4"/>
          <p:cNvSpPr txBox="1">
            <a:spLocks/>
          </p:cNvSpPr>
          <p:nvPr userDrawn="1"/>
        </p:nvSpPr>
        <p:spPr>
          <a:xfrm>
            <a:off x="3352800" y="3192780"/>
            <a:ext cx="5486400" cy="1087120"/>
          </a:xfrm>
          <a:prstGeom prst="rect">
            <a:avLst/>
          </a:prstGeom>
        </p:spPr>
        <p:txBody>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algn="ctr"/>
            <a:r>
              <a:rPr lang="en-US" sz="1867" dirty="0">
                <a:solidFill>
                  <a:srgbClr val="FFFFFF"/>
                </a:solidFill>
              </a:rPr>
              <a:t/>
            </a:r>
            <a:br>
              <a:rPr lang="en-US" sz="1867" dirty="0">
                <a:solidFill>
                  <a:srgbClr val="FFFFFF"/>
                </a:solidFill>
              </a:rPr>
            </a:br>
            <a:r>
              <a:rPr lang="en-US" sz="1867" dirty="0">
                <a:solidFill>
                  <a:srgbClr val="FFFFFF"/>
                </a:solidFill>
              </a:rPr>
              <a:t/>
            </a:r>
            <a:br>
              <a:rPr lang="en-US" sz="1867" dirty="0">
                <a:solidFill>
                  <a:srgbClr val="FFFFFF"/>
                </a:solidFill>
              </a:rPr>
            </a:br>
            <a:r>
              <a:rPr lang="en-US" sz="1867" dirty="0">
                <a:solidFill>
                  <a:srgbClr val="000000"/>
                </a:solidFill>
              </a:rPr>
              <a:t>Get started today </a:t>
            </a:r>
            <a:r>
              <a:rPr lang="en-US" sz="1867" dirty="0">
                <a:solidFill>
                  <a:srgbClr val="054ADA"/>
                </a:solidFill>
                <a:hlinkClick r:id="rId3"/>
              </a:rPr>
              <a:t>www.</a:t>
            </a:r>
            <a:r>
              <a:rPr lang="en-US" sz="1867" dirty="0">
                <a:solidFill>
                  <a:srgbClr val="054ADA"/>
                </a:solidFill>
                <a:ea typeface="IBM Plex Sans Regular" charset="0"/>
                <a:cs typeface="IBM Plex Sans Regular" charset="0"/>
                <a:hlinkClick r:id="rId3"/>
              </a:rPr>
              <a:t>ibm.com/watson</a:t>
            </a:r>
            <a:endParaRPr lang="en-US" sz="1867" dirty="0">
              <a:solidFill>
                <a:srgbClr val="FFFFFF"/>
              </a:solidFill>
            </a:endParaRPr>
          </a:p>
        </p:txBody>
      </p:sp>
    </p:spTree>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obj">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4145280" y="6377943"/>
            <a:ext cx="3901440" cy="292388"/>
          </a:xfrm>
        </p:spPr>
        <p:txBody>
          <a:bodyPr lIns="0" tIns="0" rIns="0" bIns="0"/>
          <a:lstStyle>
            <a:lvl1pPr algn="ctr">
              <a:defRPr>
                <a:solidFill>
                  <a:schemeClr val="tx1">
                    <a:tint val="75000"/>
                  </a:schemeClr>
                </a:solidFill>
              </a:defRPr>
            </a:lvl1pPr>
          </a:lstStyle>
          <a:p>
            <a:r>
              <a:rPr lang="en-US" dirty="0" smtClean="0">
                <a:solidFill>
                  <a:prstClr val="black">
                    <a:tint val="75000"/>
                  </a:prstClr>
                </a:solidFill>
              </a:rPr>
              <a:t>© 2018 IBM Corporation</a:t>
            </a:r>
            <a:endParaRPr dirty="0">
              <a:solidFill>
                <a:prstClr val="black">
                  <a:tint val="75000"/>
                </a:prstClr>
              </a:solidFill>
            </a:endParaRPr>
          </a:p>
        </p:txBody>
      </p:sp>
      <p:sp>
        <p:nvSpPr>
          <p:cNvPr id="3" name="Holder 3"/>
          <p:cNvSpPr>
            <a:spLocks noGrp="1"/>
          </p:cNvSpPr>
          <p:nvPr>
            <p:ph type="dt" sz="half" idx="6"/>
          </p:nvPr>
        </p:nvSpPr>
        <p:spPr>
          <a:xfrm>
            <a:off x="609600" y="6377943"/>
            <a:ext cx="2804160" cy="292388"/>
          </a:xfrm>
          <a:prstGeom prst="rect">
            <a:avLst/>
          </a:prstGeom>
        </p:spPr>
        <p:txBody>
          <a:bodyPr lIns="0" tIns="0" rIns="0" bIns="0"/>
          <a:lstStyle>
            <a:lvl1pPr algn="l">
              <a:defRPr>
                <a:solidFill>
                  <a:schemeClr val="tx1">
                    <a:tint val="75000"/>
                  </a:schemeClr>
                </a:solidFill>
              </a:defRPr>
            </a:lvl1pPr>
          </a:lstStyle>
          <a:p>
            <a:pPr defTabSz="914377"/>
            <a:endParaRPr lang="en-US" dirty="0">
              <a:solidFill>
                <a:prstClr val="black">
                  <a:tint val="75000"/>
                </a:prstClr>
              </a:solidFill>
            </a:endParaRPr>
          </a:p>
        </p:txBody>
      </p:sp>
      <p:sp>
        <p:nvSpPr>
          <p:cNvPr id="4" name="Holder 4"/>
          <p:cNvSpPr>
            <a:spLocks noGrp="1"/>
          </p:cNvSpPr>
          <p:nvPr>
            <p:ph type="sldNum" sz="quarter" idx="7"/>
          </p:nvPr>
        </p:nvSpPr>
        <p:spPr>
          <a:xfrm>
            <a:off x="8778240" y="6377943"/>
            <a:ext cx="2804160" cy="292388"/>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dirty="0" smtClean="0">
                <a:solidFill>
                  <a:prstClr val="black">
                    <a:tint val="75000"/>
                  </a:prstClr>
                </a:solidFill>
              </a:rPr>
              <a:t>© 2018 IBM Corporation</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C4777ECB-DEB7-B14E-8284-8E04A4BA32B9}"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Title Slide 2">
    <p:bg>
      <p:bgPr>
        <a:solidFill>
          <a:schemeClr val="bg1"/>
        </a:solidFill>
        <a:effectLst/>
      </p:bgPr>
    </p:bg>
    <p:spTree>
      <p:nvGrpSpPr>
        <p:cNvPr id="1" name=""/>
        <p:cNvGrpSpPr/>
        <p:nvPr/>
      </p:nvGrpSpPr>
      <p:grpSpPr>
        <a:xfrm>
          <a:off x="0" y="0"/>
          <a:ext cx="0" cy="0"/>
          <a:chOff x="0" y="0"/>
          <a:chExt cx="0" cy="0"/>
        </a:xfrm>
      </p:grpSpPr>
      <p:sp>
        <p:nvSpPr>
          <p:cNvPr id="8" name="TextBox 7"/>
          <p:cNvSpPr txBox="1"/>
          <p:nvPr userDrawn="1"/>
        </p:nvSpPr>
        <p:spPr>
          <a:xfrm>
            <a:off x="11401779" y="6558847"/>
            <a:ext cx="184731" cy="461537"/>
          </a:xfrm>
          <a:prstGeom prst="rect">
            <a:avLst/>
          </a:prstGeom>
          <a:noFill/>
        </p:spPr>
        <p:txBody>
          <a:bodyPr wrap="none" rtlCol="0">
            <a:spAutoFit/>
          </a:bodyPr>
          <a:lstStyle/>
          <a:p>
            <a:pPr defTabSz="914377"/>
            <a:endParaRPr lang="en-US" sz="2399" dirty="0">
              <a:solidFill>
                <a:prstClr val="black"/>
              </a:solidFill>
              <a:sym typeface="Arial"/>
            </a:endParaRPr>
          </a:p>
        </p:txBody>
      </p:sp>
      <p:sp>
        <p:nvSpPr>
          <p:cNvPr id="6" name="Text Placeholder 13"/>
          <p:cNvSpPr>
            <a:spLocks noGrp="1"/>
          </p:cNvSpPr>
          <p:nvPr>
            <p:ph type="body" sz="quarter" idx="10"/>
          </p:nvPr>
        </p:nvSpPr>
        <p:spPr>
          <a:xfrm>
            <a:off x="684247" y="2605941"/>
            <a:ext cx="10963753" cy="1646123"/>
          </a:xfrm>
          <a:prstGeom prst="rect">
            <a:avLst/>
          </a:prstGeom>
        </p:spPr>
        <p:txBody>
          <a:bodyPr anchor="ctr"/>
          <a:lstStyle>
            <a:lvl1pPr marL="0" indent="0" algn="ctr">
              <a:buNone/>
              <a:defRPr sz="3199" b="0" i="0">
                <a:solidFill>
                  <a:schemeClr val="bg2">
                    <a:lumMod val="25000"/>
                  </a:schemeClr>
                </a:solidFill>
                <a:latin typeface="Helvetica Light" charset="0"/>
                <a:ea typeface="Helvetica Light" charset="0"/>
                <a:cs typeface="Helvetica Light" charset="0"/>
              </a:defRPr>
            </a:lvl1pPr>
          </a:lstStyle>
          <a:p>
            <a:pPr lvl="0"/>
            <a:r>
              <a:rPr lang="en-US"/>
              <a:t>Click to edit Master text styles</a:t>
            </a:r>
          </a:p>
        </p:txBody>
      </p:sp>
      <p:sp>
        <p:nvSpPr>
          <p:cNvPr id="2" name="Date Placeholder 1"/>
          <p:cNvSpPr>
            <a:spLocks noGrp="1"/>
          </p:cNvSpPr>
          <p:nvPr>
            <p:ph type="dt" sz="half" idx="11"/>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2"/>
          </p:nvPr>
        </p:nvSpPr>
        <p:spPr>
          <a:xfrm>
            <a:off x="4038600" y="6356352"/>
            <a:ext cx="4114800" cy="365125"/>
          </a:xfrm>
          <a:prstGeom prst="rect">
            <a:avLst/>
          </a:prstGeom>
        </p:spPr>
        <p:txBody>
          <a:bodyPr/>
          <a:lstStyle/>
          <a:p>
            <a:r>
              <a:rPr lang="en-US" dirty="0" smtClean="0">
                <a:solidFill>
                  <a:prstClr val="black">
                    <a:tint val="75000"/>
                  </a:prstClr>
                </a:solidFill>
              </a:rPr>
              <a:t>© 2018 IBM Corporation</a:t>
            </a:r>
            <a:endParaRPr lang="en-US" dirty="0">
              <a:solidFill>
                <a:prstClr val="black">
                  <a:tint val="75000"/>
                </a:prstClr>
              </a:solidFill>
            </a:endParaRPr>
          </a:p>
        </p:txBody>
      </p:sp>
      <p:sp>
        <p:nvSpPr>
          <p:cNvPr id="4" name="Slide Number Placeholder 3"/>
          <p:cNvSpPr>
            <a:spLocks noGrp="1"/>
          </p:cNvSpPr>
          <p:nvPr>
            <p:ph type="sldNum" sz="quarter" idx="13"/>
          </p:nvPr>
        </p:nvSpPr>
        <p:spPr/>
        <p:txBody>
          <a:bodyPr/>
          <a:lstStyle/>
          <a:p>
            <a:fld id="{E43D79BB-ED76-994D-8737-DB7F2AB4F93D}"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dirty="0" smtClean="0">
                <a:solidFill>
                  <a:prstClr val="black">
                    <a:tint val="75000"/>
                  </a:prstClr>
                </a:solidFill>
              </a:rPr>
              <a:t>© 2018 IBM Corporation</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C4777ECB-DEB7-B14E-8284-8E04A4BA32B9}"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dirty="0" smtClean="0">
                <a:solidFill>
                  <a:prstClr val="black">
                    <a:tint val="75000"/>
                  </a:prstClr>
                </a:solidFill>
              </a:rPr>
              <a:t>© 2018 IBM Corporation</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C4777ECB-DEB7-B14E-8284-8E04A4BA32B9}"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r>
              <a:rPr lang="en-US" dirty="0" smtClean="0">
                <a:solidFill>
                  <a:prstClr val="black">
                    <a:tint val="75000"/>
                  </a:prstClr>
                </a:solidFill>
              </a:rPr>
              <a:t>© 2018 IBM Corporation</a:t>
            </a: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C4777ECB-DEB7-B14E-8284-8E04A4BA32B9}"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r>
              <a:rPr lang="en-US" dirty="0" smtClean="0">
                <a:solidFill>
                  <a:prstClr val="black">
                    <a:tint val="75000"/>
                  </a:prstClr>
                </a:solidFill>
              </a:rPr>
              <a:t>© 2018 IBM Corporation</a:t>
            </a: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C4777ECB-DEB7-B14E-8284-8E04A4BA32B9}"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r>
              <a:rPr lang="en-US" dirty="0" smtClean="0">
                <a:solidFill>
                  <a:prstClr val="black">
                    <a:tint val="75000"/>
                  </a:prstClr>
                </a:solidFill>
              </a:rPr>
              <a:t>© 2018 IBM Corporation</a:t>
            </a: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C4777ECB-DEB7-B14E-8284-8E04A4BA32B9}"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r>
              <a:rPr lang="en-US" dirty="0" smtClean="0">
                <a:solidFill>
                  <a:prstClr val="black">
                    <a:tint val="75000"/>
                  </a:prstClr>
                </a:solidFill>
              </a:rPr>
              <a:t>© 2018 IBM Corporation</a:t>
            </a:r>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C4777ECB-DEB7-B14E-8284-8E04A4BA32B9}"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r>
              <a:rPr lang="en-US" dirty="0" smtClean="0">
                <a:solidFill>
                  <a:prstClr val="black">
                    <a:tint val="75000"/>
                  </a:prstClr>
                </a:solidFill>
              </a:rPr>
              <a:t>© 2018 IBM Corporation</a:t>
            </a: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C4777ECB-DEB7-B14E-8284-8E04A4BA32B9}"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r>
              <a:rPr lang="en-US" dirty="0" smtClean="0">
                <a:solidFill>
                  <a:prstClr val="black">
                    <a:tint val="75000"/>
                  </a:prstClr>
                </a:solidFill>
              </a:rPr>
              <a:t>© 2018 IBM Corporation</a:t>
            </a: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C4777ECB-DEB7-B14E-8284-8E04A4BA32B9}"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dirty="0" smtClean="0">
                <a:solidFill>
                  <a:prstClr val="black">
                    <a:tint val="75000"/>
                  </a:prstClr>
                </a:solidFill>
              </a:rPr>
              <a:t>© 2018 IBM Corporation</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C4777ECB-DEB7-B14E-8284-8E04A4BA32B9}"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dirty="0" smtClean="0">
                <a:solidFill>
                  <a:prstClr val="black">
                    <a:tint val="75000"/>
                  </a:prstClr>
                </a:solidFill>
              </a:rPr>
              <a:t>© 2018 IBM Corporation</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C4777ECB-DEB7-B14E-8284-8E04A4BA32B9}"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Text Placeholder 7"/>
          <p:cNvSpPr>
            <a:spLocks noGrp="1"/>
          </p:cNvSpPr>
          <p:nvPr>
            <p:ph type="body" sz="quarter" idx="10"/>
          </p:nvPr>
        </p:nvSpPr>
        <p:spPr>
          <a:xfrm>
            <a:off x="1854200" y="2836333"/>
            <a:ext cx="3769784" cy="1966384"/>
          </a:xfrm>
          <a:prstGeom prst="rect">
            <a:avLst/>
          </a:prstGeom>
        </p:spPr>
        <p:txBody>
          <a:bodyPr/>
          <a:lstStyle>
            <a:lvl1pPr marL="0" indent="0">
              <a:buNone/>
              <a:defRPr sz="1333">
                <a:solidFill>
                  <a:schemeClr val="bg2">
                    <a:lumMod val="25000"/>
                  </a:schemeClr>
                </a:solidFill>
                <a:latin typeface="Helvetica" charset="0"/>
                <a:ea typeface="Helvetica" charset="0"/>
                <a:cs typeface="Helvetica" charset="0"/>
              </a:defRPr>
            </a:lvl1pPr>
            <a:lvl2pPr marL="609387" indent="0">
              <a:buNone/>
              <a:defRPr sz="1333">
                <a:solidFill>
                  <a:schemeClr val="bg2">
                    <a:lumMod val="25000"/>
                  </a:schemeClr>
                </a:solidFill>
                <a:latin typeface="Helvetica" charset="0"/>
                <a:ea typeface="Helvetica" charset="0"/>
                <a:cs typeface="Helvetica" charset="0"/>
              </a:defRPr>
            </a:lvl2pPr>
            <a:lvl3pPr marL="1218774" indent="0">
              <a:buNone/>
              <a:defRPr sz="1333">
                <a:solidFill>
                  <a:schemeClr val="bg2">
                    <a:lumMod val="25000"/>
                  </a:schemeClr>
                </a:solidFill>
                <a:latin typeface="Helvetica" charset="0"/>
                <a:ea typeface="Helvetica" charset="0"/>
                <a:cs typeface="Helvetica" charset="0"/>
              </a:defRPr>
            </a:lvl3pPr>
            <a:lvl4pPr marL="1828160" indent="0">
              <a:buNone/>
              <a:defRPr sz="1333">
                <a:solidFill>
                  <a:schemeClr val="bg2">
                    <a:lumMod val="25000"/>
                  </a:schemeClr>
                </a:solidFill>
                <a:latin typeface="Helvetica" charset="0"/>
                <a:ea typeface="Helvetica" charset="0"/>
                <a:cs typeface="Helvetica" charset="0"/>
              </a:defRPr>
            </a:lvl4pPr>
            <a:lvl5pPr marL="2437546" indent="0">
              <a:buNone/>
              <a:defRPr sz="1333">
                <a:solidFill>
                  <a:schemeClr val="bg2">
                    <a:lumMod val="25000"/>
                  </a:schemeClr>
                </a:solidFill>
                <a:latin typeface="Helvetica" charset="0"/>
                <a:ea typeface="Helvetica" charset="0"/>
                <a:cs typeface="Helvetica"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11"/>
          <p:cNvSpPr>
            <a:spLocks noGrp="1"/>
          </p:cNvSpPr>
          <p:nvPr>
            <p:ph type="body" sz="quarter" idx="11"/>
          </p:nvPr>
        </p:nvSpPr>
        <p:spPr>
          <a:xfrm>
            <a:off x="1854200" y="2002370"/>
            <a:ext cx="3769784" cy="833967"/>
          </a:xfrm>
          <a:prstGeom prst="rect">
            <a:avLst/>
          </a:prstGeom>
        </p:spPr>
        <p:txBody>
          <a:bodyPr/>
          <a:lstStyle>
            <a:lvl1pPr marL="0" indent="0">
              <a:buNone/>
              <a:defRPr sz="2399">
                <a:solidFill>
                  <a:schemeClr val="bg2">
                    <a:lumMod val="25000"/>
                  </a:schemeClr>
                </a:solidFill>
                <a:latin typeface="Helvetica" charset="0"/>
                <a:ea typeface="Helvetica" charset="0"/>
                <a:cs typeface="Helvetica" charset="0"/>
              </a:defRPr>
            </a:lvl1pPr>
            <a:lvl2pPr marL="609387" indent="0">
              <a:buNone/>
              <a:defRPr sz="2399">
                <a:latin typeface="Helvetica" charset="0"/>
                <a:ea typeface="Helvetica" charset="0"/>
                <a:cs typeface="Helvetica" charset="0"/>
              </a:defRPr>
            </a:lvl2pPr>
            <a:lvl3pPr marL="1218774" indent="0">
              <a:buNone/>
              <a:defRPr sz="2399">
                <a:latin typeface="Helvetica" charset="0"/>
                <a:ea typeface="Helvetica" charset="0"/>
                <a:cs typeface="Helvetica" charset="0"/>
              </a:defRPr>
            </a:lvl3pPr>
            <a:lvl4pPr marL="1828160" indent="0">
              <a:buNone/>
              <a:defRPr sz="2399">
                <a:latin typeface="Helvetica" charset="0"/>
                <a:ea typeface="Helvetica" charset="0"/>
                <a:cs typeface="Helvetica" charset="0"/>
              </a:defRPr>
            </a:lvl4pPr>
            <a:lvl5pPr marL="2437546" indent="0">
              <a:buNone/>
              <a:defRPr sz="2399">
                <a:latin typeface="Helvetica" charset="0"/>
                <a:ea typeface="Helvetica" charset="0"/>
                <a:cs typeface="Helvetica" charset="0"/>
              </a:defRPr>
            </a:lvl5pPr>
          </a:lstStyle>
          <a:p>
            <a:pPr lvl="0"/>
            <a:r>
              <a:rPr lang="en-US"/>
              <a:t>Click to edit Master text styles</a:t>
            </a:r>
          </a:p>
        </p:txBody>
      </p:sp>
      <p:sp>
        <p:nvSpPr>
          <p:cNvPr id="2" name="Date Placeholder 1"/>
          <p:cNvSpPr>
            <a:spLocks noGrp="1"/>
          </p:cNvSpPr>
          <p:nvPr>
            <p:ph type="dt" sz="half" idx="12"/>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3"/>
          </p:nvPr>
        </p:nvSpPr>
        <p:spPr>
          <a:xfrm>
            <a:off x="4038600" y="6356352"/>
            <a:ext cx="4114800" cy="365125"/>
          </a:xfrm>
          <a:prstGeom prst="rect">
            <a:avLst/>
          </a:prstGeom>
        </p:spPr>
        <p:txBody>
          <a:bodyPr/>
          <a:lstStyle/>
          <a:p>
            <a:r>
              <a:rPr lang="en-US" dirty="0" smtClean="0">
                <a:solidFill>
                  <a:prstClr val="black">
                    <a:tint val="75000"/>
                  </a:prstClr>
                </a:solidFill>
              </a:rPr>
              <a:t>© 2018 IBM Corporation</a:t>
            </a:r>
            <a:endParaRPr lang="en-US" dirty="0">
              <a:solidFill>
                <a:prstClr val="black">
                  <a:tint val="75000"/>
                </a:prstClr>
              </a:solidFill>
            </a:endParaRPr>
          </a:p>
        </p:txBody>
      </p:sp>
      <p:sp>
        <p:nvSpPr>
          <p:cNvPr id="6" name="Slide Number Placeholder 5"/>
          <p:cNvSpPr>
            <a:spLocks noGrp="1"/>
          </p:cNvSpPr>
          <p:nvPr>
            <p:ph type="sldNum" sz="quarter" idx="14"/>
          </p:nvPr>
        </p:nvSpPr>
        <p:spPr/>
        <p:txBody>
          <a:bodyPr/>
          <a:lstStyle/>
          <a:p>
            <a:fld id="{E43D79BB-ED76-994D-8737-DB7F2AB4F93D}"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userDrawn="1">
  <p:cSld name="03 Title and Content (above)">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463040"/>
            <a:ext cx="1146048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dirty="0" smtClean="0">
                <a:solidFill>
                  <a:prstClr val="black">
                    <a:tint val="75000"/>
                  </a:prstClr>
                </a:solidFill>
              </a:rPr>
              <a:t>© 2018 IBM Corporation</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prstClr val="black">
                    <a:tint val="75000"/>
                  </a:prstClr>
                </a:solidFill>
              </a:rPr>
              <a:pPr/>
              <a:t>‹#›</a:t>
            </a:fld>
            <a:endParaRPr lang="en-US" dirty="0">
              <a:solidFill>
                <a:prstClr val="black">
                  <a:tint val="75000"/>
                </a:prstClr>
              </a:solidFill>
            </a:endParaRPr>
          </a:p>
        </p:txBody>
      </p:sp>
      <p:sp>
        <p:nvSpPr>
          <p:cNvPr id="7" name="Title 6"/>
          <p:cNvSpPr>
            <a:spLocks noGrp="1"/>
          </p:cNvSpPr>
          <p:nvPr>
            <p:ph type="title"/>
          </p:nvPr>
        </p:nvSpPr>
        <p:spPr>
          <a:xfrm>
            <a:off x="302683" y="239184"/>
            <a:ext cx="5364480" cy="1219200"/>
          </a:xfrm>
        </p:spPr>
        <p:txBody>
          <a:bodyPr/>
          <a:lstStyle/>
          <a:p>
            <a:r>
              <a:rPr lang="en-US"/>
              <a:t>Click to edit Master title style</a:t>
            </a:r>
            <a:endParaRPr lang="en-US" dirty="0"/>
          </a:p>
        </p:txBody>
      </p:sp>
    </p:spTree>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userDrawn="1">
  <p:cSld name="Cover Slide">
    <p:bg>
      <p:bgPr>
        <a:solidFill>
          <a:schemeClr val="tx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159651" y="231648"/>
            <a:ext cx="3779520" cy="2133600"/>
          </a:xfrm>
        </p:spPr>
        <p:txBody>
          <a:bodyPr/>
          <a:lstStyle>
            <a:lvl1pPr marL="0" indent="0" algn="l">
              <a:spcBef>
                <a:spcPts val="0"/>
              </a:spcBef>
              <a:buNone/>
              <a:defRPr sz="2667" b="0" i="0">
                <a:solidFill>
                  <a:srgbClr val="FFFFFF"/>
                </a:solidFill>
                <a:latin typeface="Helvetica Neue Regular" charset="0"/>
                <a:cs typeface="Helvetica Neue Regular"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grpSp>
        <p:nvGrpSpPr>
          <p:cNvPr id="50" name="Group 49"/>
          <p:cNvGrpSpPr>
            <a:grpSpLocks noChangeAspect="1"/>
          </p:cNvGrpSpPr>
          <p:nvPr userDrawn="1"/>
        </p:nvGrpSpPr>
        <p:grpSpPr>
          <a:xfrm>
            <a:off x="317217" y="6287320"/>
            <a:ext cx="631783" cy="256032"/>
            <a:chOff x="1938338" y="2368551"/>
            <a:chExt cx="5260976" cy="2132013"/>
          </a:xfrm>
          <a:solidFill>
            <a:srgbClr val="FFFFFF"/>
          </a:solidFill>
        </p:grpSpPr>
        <p:sp>
          <p:nvSpPr>
            <p:cNvPr id="51" name="Freeform 6"/>
            <p:cNvSpPr>
              <a:spLocks/>
            </p:cNvSpPr>
            <p:nvPr userDrawn="1"/>
          </p:nvSpPr>
          <p:spPr bwMode="auto">
            <a:xfrm>
              <a:off x="5208594" y="2936869"/>
              <a:ext cx="758826" cy="141292"/>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52"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53"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54"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55"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56"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57"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58"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59"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0" name="Rectangle 59"/>
            <p:cNvSpPr>
              <a:spLocks noChangeArrowheads="1"/>
            </p:cNvSpPr>
            <p:nvPr/>
          </p:nvSpPr>
          <p:spPr bwMode="auto">
            <a:xfrm>
              <a:off x="5208588"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1" name="Rectangle 60"/>
            <p:cNvSpPr>
              <a:spLocks noChangeArrowheads="1"/>
            </p:cNvSpPr>
            <p:nvPr/>
          </p:nvSpPr>
          <p:spPr bwMode="auto">
            <a:xfrm>
              <a:off x="6488113"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2" name="Rectangle 61"/>
            <p:cNvSpPr>
              <a:spLocks noChangeArrowheads="1"/>
            </p:cNvSpPr>
            <p:nvPr/>
          </p:nvSpPr>
          <p:spPr bwMode="auto">
            <a:xfrm>
              <a:off x="4924426"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3" name="Rectangle 62"/>
            <p:cNvSpPr>
              <a:spLocks noChangeArrowheads="1"/>
            </p:cNvSpPr>
            <p:nvPr/>
          </p:nvSpPr>
          <p:spPr bwMode="auto">
            <a:xfrm>
              <a:off x="4924426"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4" name="Rectangle 19"/>
            <p:cNvSpPr>
              <a:spLocks noChangeArrowheads="1"/>
            </p:cNvSpPr>
            <p:nvPr userDrawn="1"/>
          </p:nvSpPr>
          <p:spPr bwMode="auto">
            <a:xfrm>
              <a:off x="3360743" y="3790954"/>
              <a:ext cx="427045" cy="1412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5"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6"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7"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8"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9"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0"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1"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2"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3"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4"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5"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6"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7"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8"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9"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0"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1"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2"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3"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4"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5" name="Freeform 40"/>
            <p:cNvSpPr>
              <a:spLocks/>
            </p:cNvSpPr>
            <p:nvPr userDrawn="1"/>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6"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7"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8"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9"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90"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grpSp>
      <p:sp>
        <p:nvSpPr>
          <p:cNvPr id="11" name="Title 10"/>
          <p:cNvSpPr>
            <a:spLocks noGrp="1"/>
          </p:cNvSpPr>
          <p:nvPr>
            <p:ph type="title"/>
          </p:nvPr>
        </p:nvSpPr>
        <p:spPr>
          <a:xfrm>
            <a:off x="304800" y="231648"/>
            <a:ext cx="3779520" cy="2133600"/>
          </a:xfrm>
        </p:spPr>
        <p:txBody>
          <a:bodyPr/>
          <a:lstStyle>
            <a:lvl1pPr>
              <a:defRPr b="0" i="0">
                <a:latin typeface="Helvetica Neue Regular" charset="0"/>
                <a:cs typeface="Helvetica Neue Regular" charset="0"/>
              </a:defRPr>
            </a:lvl1pPr>
          </a:lstStyle>
          <a:p>
            <a:r>
              <a:rPr lang="en-US" dirty="0"/>
              <a:t>Click to edit Master title style</a:t>
            </a:r>
          </a:p>
        </p:txBody>
      </p:sp>
      <p:pic>
        <p:nvPicPr>
          <p:cNvPr id="2" name="Picture 1" descr="watson_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04800" y="3163027"/>
            <a:ext cx="1242963" cy="262248"/>
          </a:xfrm>
          <a:prstGeom prst="rect">
            <a:avLst/>
          </a:prstGeom>
        </p:spPr>
      </p:pic>
      <p:pic>
        <p:nvPicPr>
          <p:cNvPr id="91" name="Picture 90"/>
          <p:cNvPicPr>
            <a:picLocks noChangeAspect="1"/>
          </p:cNvPicPr>
          <p:nvPr userDrawn="1"/>
        </p:nvPicPr>
        <p:blipFill rotWithShape="1">
          <a:blip r:embed="rId3">
            <a:extLst>
              <a:ext uri="{28A0092B-C50C-407E-A947-70E740481C1C}">
                <a14:useLocalDpi xmlns:a14="http://schemas.microsoft.com/office/drawing/2010/main" val="0"/>
              </a:ext>
            </a:extLst>
          </a:blip>
          <a:srcRect l="-889" t="-655" r="1" b="3360"/>
          <a:stretch/>
        </p:blipFill>
        <p:spPr>
          <a:xfrm>
            <a:off x="6790661" y="1828801"/>
            <a:ext cx="5401340" cy="5029200"/>
          </a:xfrm>
          <a:prstGeom prst="rect">
            <a:avLst/>
          </a:prstGeom>
        </p:spPr>
      </p:pic>
    </p:spTree>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userDrawn="1">
  <p:cSld name="1_Cover Slide">
    <p:bg>
      <p:bgPr>
        <a:solidFill>
          <a:schemeClr val="tx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159651" y="231648"/>
            <a:ext cx="3779520" cy="2133600"/>
          </a:xfrm>
        </p:spPr>
        <p:txBody>
          <a:bodyPr/>
          <a:lstStyle>
            <a:lvl1pPr marL="0" indent="0" algn="l">
              <a:spcBef>
                <a:spcPts val="0"/>
              </a:spcBef>
              <a:buNone/>
              <a:defRPr sz="2667" b="0" i="0">
                <a:solidFill>
                  <a:srgbClr val="FFFFFF"/>
                </a:solidFill>
                <a:latin typeface="Helvetica Neue Regular" charset="0"/>
                <a:cs typeface="Helvetica Neue Regular"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grpSp>
        <p:nvGrpSpPr>
          <p:cNvPr id="50" name="Group 49"/>
          <p:cNvGrpSpPr>
            <a:grpSpLocks noChangeAspect="1"/>
          </p:cNvGrpSpPr>
          <p:nvPr userDrawn="1"/>
        </p:nvGrpSpPr>
        <p:grpSpPr>
          <a:xfrm>
            <a:off x="317217" y="6287320"/>
            <a:ext cx="631783" cy="256032"/>
            <a:chOff x="1938338" y="2368551"/>
            <a:chExt cx="5260976" cy="2132013"/>
          </a:xfrm>
          <a:solidFill>
            <a:srgbClr val="FFFFFF"/>
          </a:solidFill>
        </p:grpSpPr>
        <p:sp>
          <p:nvSpPr>
            <p:cNvPr id="51" name="Freeform 6"/>
            <p:cNvSpPr>
              <a:spLocks/>
            </p:cNvSpPr>
            <p:nvPr userDrawn="1"/>
          </p:nvSpPr>
          <p:spPr bwMode="auto">
            <a:xfrm>
              <a:off x="5208594" y="2936869"/>
              <a:ext cx="758826" cy="141292"/>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52"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53"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54"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55"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56"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57"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58"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59"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0" name="Rectangle 59"/>
            <p:cNvSpPr>
              <a:spLocks noChangeArrowheads="1"/>
            </p:cNvSpPr>
            <p:nvPr/>
          </p:nvSpPr>
          <p:spPr bwMode="auto">
            <a:xfrm>
              <a:off x="5208588"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1" name="Rectangle 60"/>
            <p:cNvSpPr>
              <a:spLocks noChangeArrowheads="1"/>
            </p:cNvSpPr>
            <p:nvPr/>
          </p:nvSpPr>
          <p:spPr bwMode="auto">
            <a:xfrm>
              <a:off x="6488113"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2" name="Rectangle 61"/>
            <p:cNvSpPr>
              <a:spLocks noChangeArrowheads="1"/>
            </p:cNvSpPr>
            <p:nvPr/>
          </p:nvSpPr>
          <p:spPr bwMode="auto">
            <a:xfrm>
              <a:off x="4924426"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3" name="Rectangle 62"/>
            <p:cNvSpPr>
              <a:spLocks noChangeArrowheads="1"/>
            </p:cNvSpPr>
            <p:nvPr/>
          </p:nvSpPr>
          <p:spPr bwMode="auto">
            <a:xfrm>
              <a:off x="4924426"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4" name="Rectangle 19"/>
            <p:cNvSpPr>
              <a:spLocks noChangeArrowheads="1"/>
            </p:cNvSpPr>
            <p:nvPr userDrawn="1"/>
          </p:nvSpPr>
          <p:spPr bwMode="auto">
            <a:xfrm>
              <a:off x="3360743" y="3790954"/>
              <a:ext cx="427045" cy="1412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5"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6"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7"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8"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9"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0"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1"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2"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3"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4"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5"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6"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7"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8"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9"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0"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1"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2"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3"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4"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5" name="Freeform 40"/>
            <p:cNvSpPr>
              <a:spLocks/>
            </p:cNvSpPr>
            <p:nvPr userDrawn="1"/>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6"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7"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8"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9"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90"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grpSp>
      <p:sp>
        <p:nvSpPr>
          <p:cNvPr id="11" name="Title 10"/>
          <p:cNvSpPr>
            <a:spLocks noGrp="1"/>
          </p:cNvSpPr>
          <p:nvPr>
            <p:ph type="title"/>
          </p:nvPr>
        </p:nvSpPr>
        <p:spPr>
          <a:xfrm>
            <a:off x="304800" y="231648"/>
            <a:ext cx="3779520" cy="2133600"/>
          </a:xfrm>
        </p:spPr>
        <p:txBody>
          <a:bodyPr/>
          <a:lstStyle>
            <a:lvl1pPr>
              <a:defRPr b="0" i="0">
                <a:latin typeface="Helvetica Neue Regular" charset="0"/>
                <a:cs typeface="Helvetica Neue Regular" charset="0"/>
              </a:defRPr>
            </a:lvl1pPr>
          </a:lstStyle>
          <a:p>
            <a:r>
              <a:rPr lang="en-US" dirty="0"/>
              <a:t>Click to edit Master title style</a:t>
            </a:r>
          </a:p>
        </p:txBody>
      </p:sp>
      <p:pic>
        <p:nvPicPr>
          <p:cNvPr id="2" name="Picture 1" descr="watson_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04800" y="3163027"/>
            <a:ext cx="1242963" cy="262248"/>
          </a:xfrm>
          <a:prstGeom prst="rect">
            <a:avLst/>
          </a:prstGeom>
        </p:spPr>
      </p:pic>
      <p:pic>
        <p:nvPicPr>
          <p:cNvPr id="47" name="Picture 46"/>
          <p:cNvPicPr>
            <a:picLocks noChangeAspect="1"/>
          </p:cNvPicPr>
          <p:nvPr userDrawn="1"/>
        </p:nvPicPr>
        <p:blipFill rotWithShape="1">
          <a:blip r:embed="rId3">
            <a:extLst>
              <a:ext uri="{28A0092B-C50C-407E-A947-70E740481C1C}">
                <a14:useLocalDpi xmlns:a14="http://schemas.microsoft.com/office/drawing/2010/main" val="0"/>
              </a:ext>
            </a:extLst>
          </a:blip>
          <a:srcRect b="-62"/>
          <a:stretch/>
        </p:blipFill>
        <p:spPr>
          <a:xfrm>
            <a:off x="5976365" y="-4235"/>
            <a:ext cx="6215635" cy="6862236"/>
          </a:xfrm>
          <a:prstGeom prst="rect">
            <a:avLst/>
          </a:prstGeom>
        </p:spPr>
      </p:pic>
    </p:spTree>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p:cSld name="Divid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5730240" cy="3048000"/>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r>
              <a:rPr lang="en-US" dirty="0" smtClean="0"/>
              <a:t>© 2018 IBM Corporation</a:t>
            </a:r>
            <a:endParaRPr lang="de-DE" dirty="0"/>
          </a:p>
        </p:txBody>
      </p:sp>
      <p:sp>
        <p:nvSpPr>
          <p:cNvPr id="5" name="Slide Number Placeholder 4"/>
          <p:cNvSpPr>
            <a:spLocks noGrp="1"/>
          </p:cNvSpPr>
          <p:nvPr>
            <p:ph type="sldNum" sz="quarter" idx="12"/>
          </p:nvPr>
        </p:nvSpPr>
        <p:spPr/>
        <p:txBody>
          <a:bodyPr/>
          <a:lstStyle/>
          <a:p>
            <a:fld id="{E4DBDE34-E9B5-E04F-B662-69720E4BCB53}" type="slidenum">
              <a:rPr lang="en-US" smtClean="0"/>
              <a:pPr/>
              <a:t>‹#›</a:t>
            </a:fld>
            <a:endParaRPr lang="en-US" dirty="0"/>
          </a:p>
        </p:txBody>
      </p:sp>
    </p:spTree>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1" y="1460413"/>
            <a:ext cx="11388513" cy="4322656"/>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7" name="Title 6"/>
          <p:cNvSpPr>
            <a:spLocks noGrp="1"/>
          </p:cNvSpPr>
          <p:nvPr>
            <p:ph type="title"/>
          </p:nvPr>
        </p:nvSpPr>
        <p:spPr>
          <a:xfrm>
            <a:off x="304801" y="231648"/>
            <a:ext cx="5966369" cy="1219200"/>
          </a:xfrm>
        </p:spPr>
        <p:txBody>
          <a:bodyPr/>
          <a:lstStyle/>
          <a:p>
            <a:r>
              <a:rPr lang="en-US" noProof="0"/>
              <a:t>Click to edit Master title style</a:t>
            </a:r>
          </a:p>
        </p:txBody>
      </p:sp>
    </p:spTree>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userDrawn="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463040"/>
            <a:ext cx="566928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7" name="Title 6"/>
          <p:cNvSpPr>
            <a:spLocks noGrp="1"/>
          </p:cNvSpPr>
          <p:nvPr>
            <p:ph type="title"/>
          </p:nvPr>
        </p:nvSpPr>
        <p:spPr>
          <a:xfrm>
            <a:off x="304801" y="231648"/>
            <a:ext cx="5966369" cy="1219200"/>
          </a:xfrm>
        </p:spPr>
        <p:txBody>
          <a:bodyPr/>
          <a:lstStyle/>
          <a:p>
            <a:r>
              <a:rPr lang="en-US" dirty="0"/>
              <a:t>Click to edit Master title style</a:t>
            </a:r>
          </a:p>
        </p:txBody>
      </p:sp>
      <p:sp>
        <p:nvSpPr>
          <p:cNvPr id="9" name="Content Placeholder 2"/>
          <p:cNvSpPr>
            <a:spLocks noGrp="1"/>
          </p:cNvSpPr>
          <p:nvPr>
            <p:ph idx="14"/>
          </p:nvPr>
        </p:nvSpPr>
        <p:spPr>
          <a:xfrm>
            <a:off x="6091724" y="1463040"/>
            <a:ext cx="566928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Title (abov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463040"/>
            <a:ext cx="377952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7" name="Title 6"/>
          <p:cNvSpPr>
            <a:spLocks noGrp="1"/>
          </p:cNvSpPr>
          <p:nvPr>
            <p:ph type="title"/>
          </p:nvPr>
        </p:nvSpPr>
        <p:spPr>
          <a:xfrm>
            <a:off x="304801" y="231648"/>
            <a:ext cx="5966369" cy="1219200"/>
          </a:xfrm>
        </p:spPr>
        <p:txBody>
          <a:bodyPr/>
          <a:lstStyle/>
          <a:p>
            <a:r>
              <a:rPr lang="en-US" dirty="0"/>
              <a:t>Click to edit Master title style</a:t>
            </a:r>
          </a:p>
        </p:txBody>
      </p:sp>
      <p:sp>
        <p:nvSpPr>
          <p:cNvPr id="8" name="Content Placeholder 2"/>
          <p:cNvSpPr>
            <a:spLocks noGrp="1"/>
          </p:cNvSpPr>
          <p:nvPr>
            <p:ph idx="13"/>
          </p:nvPr>
        </p:nvSpPr>
        <p:spPr>
          <a:xfrm>
            <a:off x="8025536" y="1463040"/>
            <a:ext cx="377952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4168935" y="1463040"/>
            <a:ext cx="377952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userDrawn="1">
  <p:cSld name="Title (above) + content (4-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463040"/>
            <a:ext cx="28041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7" name="Title 6"/>
          <p:cNvSpPr>
            <a:spLocks noGrp="1"/>
          </p:cNvSpPr>
          <p:nvPr>
            <p:ph type="title"/>
          </p:nvPr>
        </p:nvSpPr>
        <p:spPr>
          <a:xfrm>
            <a:off x="304801" y="231648"/>
            <a:ext cx="5966369" cy="1219200"/>
          </a:xfrm>
        </p:spPr>
        <p:txBody>
          <a:bodyPr/>
          <a:lstStyle/>
          <a:p>
            <a:r>
              <a:rPr lang="en-US" dirty="0"/>
              <a:t>Click to edit Master title style</a:t>
            </a:r>
          </a:p>
        </p:txBody>
      </p:sp>
      <p:sp>
        <p:nvSpPr>
          <p:cNvPr id="8" name="Content Placeholder 2"/>
          <p:cNvSpPr>
            <a:spLocks noGrp="1"/>
          </p:cNvSpPr>
          <p:nvPr>
            <p:ph idx="13"/>
          </p:nvPr>
        </p:nvSpPr>
        <p:spPr>
          <a:xfrm>
            <a:off x="6084933" y="1463040"/>
            <a:ext cx="28041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3217256" y="1463040"/>
            <a:ext cx="28041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5"/>
          </p:nvPr>
        </p:nvSpPr>
        <p:spPr>
          <a:xfrm>
            <a:off x="8972075" y="1463040"/>
            <a:ext cx="28041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preserve="1" userDrawn="1">
  <p:cSld name="Title (above) + blank">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7" name="Title 6"/>
          <p:cNvSpPr>
            <a:spLocks noGrp="1"/>
          </p:cNvSpPr>
          <p:nvPr>
            <p:ph type="title"/>
          </p:nvPr>
        </p:nvSpPr>
        <p:spPr>
          <a:xfrm>
            <a:off x="304801" y="231648"/>
            <a:ext cx="5966369" cy="1219200"/>
          </a:xfrm>
        </p:spPr>
        <p:txBody>
          <a:bodyPr/>
          <a:lstStyle/>
          <a:p>
            <a:r>
              <a:rPr lang="en-US" dirty="0"/>
              <a:t>Click to edit Master title style</a:t>
            </a:r>
          </a:p>
        </p:txBody>
      </p:sp>
    </p:spTree>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userDrawn="1">
  <p:cSld name="1_Title (above) + blank">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Tree>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9"/>
            </a:lvl1pPr>
          </a:lstStyle>
          <a:p>
            <a:r>
              <a:rPr lang="en-US"/>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399"/>
            </a:lvl1pPr>
            <a:lvl2pPr marL="457051" indent="0" algn="ctr">
              <a:buNone/>
              <a:defRPr sz="1999"/>
            </a:lvl2pPr>
            <a:lvl3pPr marL="914104" indent="0" algn="ctr">
              <a:buNone/>
              <a:defRPr sz="1799"/>
            </a:lvl3pPr>
            <a:lvl4pPr marL="1371155" indent="0" algn="ctr">
              <a:buNone/>
              <a:defRPr sz="1600"/>
            </a:lvl4pPr>
            <a:lvl5pPr marL="1828205" indent="0" algn="ctr">
              <a:buNone/>
              <a:defRPr sz="1600"/>
            </a:lvl5pPr>
            <a:lvl6pPr marL="2285258" indent="0" algn="ctr">
              <a:buNone/>
              <a:defRPr sz="1600"/>
            </a:lvl6pPr>
            <a:lvl7pPr marL="2742309" indent="0" algn="ctr">
              <a:buNone/>
              <a:defRPr sz="1600"/>
            </a:lvl7pPr>
            <a:lvl8pPr marL="3199360" indent="0" algn="ctr">
              <a:buNone/>
              <a:defRPr sz="1600"/>
            </a:lvl8pPr>
            <a:lvl9pPr marL="3656411"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endParaRPr lang="en-US" dirty="0">
              <a:solidFill>
                <a:prstClr val="black">
                  <a:tint val="75000"/>
                </a:prstClr>
              </a:solidFill>
            </a:endParaRPr>
          </a:p>
        </p:txBody>
      </p:sp>
      <p:sp>
        <p:nvSpPr>
          <p:cNvPr id="8" name="Footer Placeholder 7"/>
          <p:cNvSpPr>
            <a:spLocks noGrp="1"/>
          </p:cNvSpPr>
          <p:nvPr>
            <p:ph type="ftr" sz="quarter" idx="11"/>
          </p:nvPr>
        </p:nvSpPr>
        <p:spPr>
          <a:xfrm>
            <a:off x="4038600" y="6356352"/>
            <a:ext cx="4114800" cy="365125"/>
          </a:xfrm>
          <a:prstGeom prst="rect">
            <a:avLst/>
          </a:prstGeom>
        </p:spPr>
        <p:txBody>
          <a:bodyPr/>
          <a:lstStyle/>
          <a:p>
            <a:r>
              <a:rPr lang="en-US" dirty="0" smtClean="0">
                <a:solidFill>
                  <a:prstClr val="black">
                    <a:tint val="75000"/>
                  </a:prstClr>
                </a:solidFill>
              </a:rPr>
              <a:t>© 2018 IBM Corporation</a:t>
            </a: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E43D79BB-ED76-994D-8737-DB7F2AB4F93D}"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obj" preserve="1">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2804160" cy="5791200"/>
          </a:xfrm>
        </p:spPr>
        <p:txBody>
          <a:bodyPr/>
          <a:lstStyle/>
          <a:p>
            <a:r>
              <a:rPr lang="en-US" dirty="0"/>
              <a:t>Click to edit Master title style</a:t>
            </a:r>
          </a:p>
        </p:txBody>
      </p:sp>
      <p:sp>
        <p:nvSpPr>
          <p:cNvPr id="3" name="Content Placeholder 2"/>
          <p:cNvSpPr>
            <a:spLocks noGrp="1"/>
          </p:cNvSpPr>
          <p:nvPr>
            <p:ph idx="1"/>
          </p:nvPr>
        </p:nvSpPr>
        <p:spPr>
          <a:xfrm>
            <a:off x="3218689" y="231648"/>
            <a:ext cx="8502548"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Tree>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userDrawn="1">
  <p:cSld name="Title (1/4)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2804160" cy="5791200"/>
          </a:xfrm>
        </p:spPr>
        <p:txBody>
          <a:bodyPr/>
          <a:lstStyle/>
          <a:p>
            <a:r>
              <a:rPr lang="en-US" dirty="0"/>
              <a:t>Click to edit Master title style</a:t>
            </a:r>
          </a:p>
        </p:txBody>
      </p:sp>
      <p:sp>
        <p:nvSpPr>
          <p:cNvPr id="3" name="Content Placeholder 2"/>
          <p:cNvSpPr>
            <a:spLocks noGrp="1"/>
          </p:cNvSpPr>
          <p:nvPr>
            <p:ph idx="1"/>
          </p:nvPr>
        </p:nvSpPr>
        <p:spPr>
          <a:xfrm>
            <a:off x="3218688" y="231648"/>
            <a:ext cx="4206240" cy="5791200"/>
          </a:xfrm>
        </p:spPr>
        <p:txBody>
          <a:bodyPr r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8" name="Content Placeholder 2"/>
          <p:cNvSpPr>
            <a:spLocks noGrp="1"/>
          </p:cNvSpPr>
          <p:nvPr>
            <p:ph idx="14"/>
          </p:nvPr>
        </p:nvSpPr>
        <p:spPr>
          <a:xfrm>
            <a:off x="7552267" y="231648"/>
            <a:ext cx="4206240" cy="5791200"/>
          </a:xfrm>
        </p:spPr>
        <p:txBody>
          <a:bodyPr r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preserve="1" userDrawn="1">
  <p:cSld name="Title (1/4) + content (3-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2804160" cy="5791200"/>
          </a:xfrm>
        </p:spPr>
        <p:txBody>
          <a:bodyPr/>
          <a:lstStyle/>
          <a:p>
            <a:r>
              <a:rPr lang="en-US" dirty="0"/>
              <a:t>Click to edit Master title style</a:t>
            </a:r>
          </a:p>
        </p:txBody>
      </p:sp>
      <p:sp>
        <p:nvSpPr>
          <p:cNvPr id="3" name="Content Placeholder 2"/>
          <p:cNvSpPr>
            <a:spLocks noGrp="1"/>
          </p:cNvSpPr>
          <p:nvPr>
            <p:ph idx="1"/>
          </p:nvPr>
        </p:nvSpPr>
        <p:spPr>
          <a:xfrm>
            <a:off x="3218688" y="243840"/>
            <a:ext cx="2804160" cy="5767525"/>
          </a:xfrm>
        </p:spPr>
        <p:txBody>
          <a:bodyPr rIns="0"/>
          <a:lstStyle>
            <a:lvl1pPr>
              <a:defRPr sz="2133"/>
            </a:lvl1pPr>
            <a:lvl2pPr>
              <a:defRPr sz="2133"/>
            </a:lvl2pPr>
            <a:lvl3pPr>
              <a:defRPr sz="2133"/>
            </a:lvl3pPr>
            <a:lvl4pPr>
              <a:defRPr sz="2133"/>
            </a:lvl4pPr>
            <a:lvl5pPr>
              <a:defRPr sz="21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8" name="Content Placeholder 2"/>
          <p:cNvSpPr>
            <a:spLocks noGrp="1"/>
          </p:cNvSpPr>
          <p:nvPr>
            <p:ph idx="14"/>
          </p:nvPr>
        </p:nvSpPr>
        <p:spPr>
          <a:xfrm>
            <a:off x="6098929" y="243840"/>
            <a:ext cx="2804160" cy="5767525"/>
          </a:xfrm>
        </p:spPr>
        <p:txBody>
          <a:bodyPr rIns="0"/>
          <a:lstStyle>
            <a:lvl1pPr>
              <a:defRPr sz="2133"/>
            </a:lvl1pPr>
            <a:lvl2pPr>
              <a:defRPr sz="2133"/>
            </a:lvl2pPr>
            <a:lvl3pPr>
              <a:defRPr sz="2133"/>
            </a:lvl3pPr>
            <a:lvl4pPr>
              <a:defRPr sz="2133"/>
            </a:lvl4pPr>
            <a:lvl5pPr>
              <a:defRPr sz="21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p:nvPr>
        </p:nvSpPr>
        <p:spPr>
          <a:xfrm>
            <a:off x="8986485" y="243840"/>
            <a:ext cx="2804160" cy="5767525"/>
          </a:xfrm>
        </p:spPr>
        <p:txBody>
          <a:bodyPr rIns="0"/>
          <a:lstStyle>
            <a:lvl1pPr>
              <a:defRPr sz="2133"/>
            </a:lvl1pPr>
            <a:lvl2pPr>
              <a:defRPr sz="2133"/>
            </a:lvl2pPr>
            <a:lvl3pPr>
              <a:defRPr sz="2133"/>
            </a:lvl3pPr>
            <a:lvl4pPr>
              <a:defRPr sz="2133"/>
            </a:lvl4pPr>
            <a:lvl5pPr>
              <a:defRPr sz="21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userDrawn="1">
  <p:cSld name="Title (1/4) + content (8-graphs)">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8688" y="244747"/>
            <a:ext cx="2804160" cy="2438400"/>
          </a:xfrm>
        </p:spPr>
        <p:txBody>
          <a:bodyPr rIns="0"/>
          <a:lstStyle>
            <a:lvl1pPr>
              <a:defRPr sz="2133"/>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6096000" y="244747"/>
            <a:ext cx="2804160" cy="2438400"/>
          </a:xfrm>
        </p:spPr>
        <p:txBody>
          <a:bodyPr rIns="0"/>
          <a:lstStyle>
            <a:lvl1pPr>
              <a:defRPr sz="2133"/>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8985504" y="244747"/>
            <a:ext cx="2804160" cy="2438400"/>
          </a:xfrm>
        </p:spPr>
        <p:txBody>
          <a:bodyPr rIns="0"/>
          <a:lstStyle>
            <a:lvl1pPr>
              <a:defRPr sz="2133"/>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6"/>
          </p:nvPr>
        </p:nvSpPr>
        <p:spPr>
          <a:xfrm>
            <a:off x="3218688" y="3173987"/>
            <a:ext cx="2804160" cy="2438400"/>
          </a:xfrm>
        </p:spPr>
        <p:txBody>
          <a:bodyPr rIns="0"/>
          <a:lstStyle>
            <a:lvl1pPr>
              <a:defRPr sz="2133"/>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 Placeholder 25"/>
          <p:cNvSpPr>
            <a:spLocks noGrp="1"/>
          </p:cNvSpPr>
          <p:nvPr>
            <p:ph type="body" sz="quarter" idx="21"/>
          </p:nvPr>
        </p:nvSpPr>
        <p:spPr>
          <a:xfrm>
            <a:off x="6096000" y="2621280"/>
            <a:ext cx="2804160" cy="609600"/>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25"/>
          <p:cNvSpPr>
            <a:spLocks noGrp="1"/>
          </p:cNvSpPr>
          <p:nvPr>
            <p:ph type="body" sz="quarter" idx="22"/>
          </p:nvPr>
        </p:nvSpPr>
        <p:spPr>
          <a:xfrm>
            <a:off x="8985504" y="2621280"/>
            <a:ext cx="2804160" cy="609600"/>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7"/>
          </p:nvPr>
        </p:nvSpPr>
        <p:spPr>
          <a:xfrm>
            <a:off x="6096000" y="3173987"/>
            <a:ext cx="2804160" cy="2438400"/>
          </a:xfrm>
        </p:spPr>
        <p:txBody>
          <a:bodyPr rIns="0"/>
          <a:lstStyle>
            <a:lvl1pPr>
              <a:defRPr sz="2133"/>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8"/>
          </p:nvPr>
        </p:nvSpPr>
        <p:spPr>
          <a:xfrm>
            <a:off x="8985504" y="3173987"/>
            <a:ext cx="2804160" cy="2438400"/>
          </a:xfrm>
        </p:spPr>
        <p:txBody>
          <a:bodyPr rIns="0"/>
          <a:lstStyle>
            <a:lvl1pPr>
              <a:defRPr sz="2133"/>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304800" y="231648"/>
            <a:ext cx="2804160" cy="5791200"/>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26" name="Text Placeholder 25"/>
          <p:cNvSpPr>
            <a:spLocks noGrp="1"/>
          </p:cNvSpPr>
          <p:nvPr>
            <p:ph type="body" sz="quarter" idx="20"/>
          </p:nvPr>
        </p:nvSpPr>
        <p:spPr>
          <a:xfrm>
            <a:off x="3218688" y="2621280"/>
            <a:ext cx="2804160" cy="609600"/>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5"/>
          <p:cNvSpPr>
            <a:spLocks noGrp="1"/>
          </p:cNvSpPr>
          <p:nvPr>
            <p:ph type="body" sz="quarter" idx="24"/>
          </p:nvPr>
        </p:nvSpPr>
        <p:spPr>
          <a:xfrm>
            <a:off x="3218688" y="5550032"/>
            <a:ext cx="2804160" cy="609600"/>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Text Placeholder 25"/>
          <p:cNvSpPr>
            <a:spLocks noGrp="1"/>
          </p:cNvSpPr>
          <p:nvPr>
            <p:ph type="body" sz="quarter" idx="25"/>
          </p:nvPr>
        </p:nvSpPr>
        <p:spPr>
          <a:xfrm>
            <a:off x="6096000" y="5550032"/>
            <a:ext cx="2804160" cy="609600"/>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Text Placeholder 25"/>
          <p:cNvSpPr>
            <a:spLocks noGrp="1"/>
          </p:cNvSpPr>
          <p:nvPr>
            <p:ph type="body" sz="quarter" idx="26"/>
          </p:nvPr>
        </p:nvSpPr>
        <p:spPr>
          <a:xfrm>
            <a:off x="8985504" y="5550032"/>
            <a:ext cx="2804160" cy="609600"/>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userDrawn="1">
  <p:cSld name="Title (1/4) +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2804160" cy="5791200"/>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Tree>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obj" preserve="1">
  <p:cSld name="Title (1/3)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3779520" cy="5791200"/>
          </a:xfrm>
        </p:spPr>
        <p:txBody>
          <a:bodyPr/>
          <a:lstStyle/>
          <a:p>
            <a:r>
              <a:rPr lang="en-US" dirty="0"/>
              <a:t>Click to edit Master title style</a:t>
            </a:r>
          </a:p>
        </p:txBody>
      </p:sp>
      <p:sp>
        <p:nvSpPr>
          <p:cNvPr id="3" name="Content Placeholder 2"/>
          <p:cNvSpPr>
            <a:spLocks noGrp="1"/>
          </p:cNvSpPr>
          <p:nvPr>
            <p:ph idx="1"/>
          </p:nvPr>
        </p:nvSpPr>
        <p:spPr>
          <a:xfrm>
            <a:off x="4173035" y="231648"/>
            <a:ext cx="7546408"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Tree>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userDrawn="1">
  <p:cSld name="Title (1/3)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3779520" cy="5791200"/>
          </a:xfrm>
        </p:spPr>
        <p:txBody>
          <a:bodyPr/>
          <a:lstStyle>
            <a:lvl1pPr>
              <a:defRPr sz="2667"/>
            </a:lvl1pPr>
          </a:lstStyle>
          <a:p>
            <a:r>
              <a:rPr lang="en-US" dirty="0"/>
              <a:t>Click to edit Master title style</a:t>
            </a:r>
          </a:p>
        </p:txBody>
      </p:sp>
      <p:sp>
        <p:nvSpPr>
          <p:cNvPr id="3" name="Content Placeholder 2"/>
          <p:cNvSpPr>
            <a:spLocks noGrp="1"/>
          </p:cNvSpPr>
          <p:nvPr>
            <p:ph idx="1"/>
          </p:nvPr>
        </p:nvSpPr>
        <p:spPr>
          <a:xfrm>
            <a:off x="4169664" y="231648"/>
            <a:ext cx="3779520" cy="5791200"/>
          </a:xfrm>
        </p:spPr>
        <p:txBody>
          <a:bodyPr rIns="0"/>
          <a:lstStyle>
            <a:lvl1pPr>
              <a:defRPr sz="2667"/>
            </a:lvl1pPr>
            <a:lvl2pPr>
              <a:defRPr sz="2667"/>
            </a:lvl2pPr>
            <a:lvl3pPr>
              <a:defRPr sz="2667"/>
            </a:lvl3pPr>
            <a:lvl4pPr>
              <a:defRPr sz="2667"/>
            </a:lvl4pPr>
            <a:lvl5pPr>
              <a:defRPr sz="26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7" name="Content Placeholder 2"/>
          <p:cNvSpPr>
            <a:spLocks noGrp="1"/>
          </p:cNvSpPr>
          <p:nvPr>
            <p:ph idx="13"/>
          </p:nvPr>
        </p:nvSpPr>
        <p:spPr>
          <a:xfrm>
            <a:off x="8022336" y="231648"/>
            <a:ext cx="3779520" cy="5791200"/>
          </a:xfrm>
        </p:spPr>
        <p:txBody>
          <a:bodyPr rIns="0"/>
          <a:lstStyle>
            <a:lvl1pPr>
              <a:defRPr sz="2667"/>
            </a:lvl1pPr>
            <a:lvl2pPr>
              <a:defRPr sz="2667"/>
            </a:lvl2pPr>
            <a:lvl3pPr>
              <a:defRPr sz="2667"/>
            </a:lvl3pPr>
            <a:lvl4pPr>
              <a:defRPr sz="2667"/>
            </a:lvl4pPr>
            <a:lvl5pPr>
              <a:defRPr sz="26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userDrawn="1">
  <p:cSld name="Title (1/3) +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3779520" cy="5791200"/>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Tree>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preserve="1" userDrawn="1">
  <p:cSld name="Title (none) + content (1/3 + 2/3)">
    <p:spTree>
      <p:nvGrpSpPr>
        <p:cNvPr id="1" name=""/>
        <p:cNvGrpSpPr/>
        <p:nvPr/>
      </p:nvGrpSpPr>
      <p:grpSpPr>
        <a:xfrm>
          <a:off x="0" y="0"/>
          <a:ext cx="0" cy="0"/>
          <a:chOff x="0" y="0"/>
          <a:chExt cx="0" cy="0"/>
        </a:xfrm>
      </p:grpSpPr>
      <p:sp>
        <p:nvSpPr>
          <p:cNvPr id="3" name="Content Placeholder 2"/>
          <p:cNvSpPr>
            <a:spLocks noGrp="1"/>
          </p:cNvSpPr>
          <p:nvPr>
            <p:ph idx="1"/>
          </p:nvPr>
        </p:nvSpPr>
        <p:spPr>
          <a:xfrm>
            <a:off x="4169664" y="231648"/>
            <a:ext cx="7544405" cy="5791200"/>
          </a:xfrm>
        </p:spPr>
        <p:txBody>
          <a:bodyPr rIns="0"/>
          <a:lstStyle>
            <a:lvl1pPr>
              <a:defRPr sz="2667"/>
            </a:lvl1pPr>
            <a:lvl2pPr>
              <a:defRPr sz="2667"/>
            </a:lvl2pPr>
            <a:lvl3pPr>
              <a:defRPr sz="2667"/>
            </a:lvl3pPr>
            <a:lvl4pPr>
              <a:defRPr sz="2667"/>
            </a:lvl4pPr>
            <a:lvl5pPr>
              <a:defRPr sz="26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7" name="Content Placeholder 2"/>
          <p:cNvSpPr>
            <a:spLocks noGrp="1"/>
          </p:cNvSpPr>
          <p:nvPr>
            <p:ph idx="13"/>
          </p:nvPr>
        </p:nvSpPr>
        <p:spPr>
          <a:xfrm>
            <a:off x="304800" y="231648"/>
            <a:ext cx="3779520" cy="5791200"/>
          </a:xfrm>
        </p:spPr>
        <p:txBody>
          <a:bodyPr rIns="0"/>
          <a:lstStyle>
            <a:lvl1pPr>
              <a:defRPr sz="2667"/>
            </a:lvl1pPr>
            <a:lvl2pPr>
              <a:defRPr sz="2667"/>
            </a:lvl2pPr>
            <a:lvl3pPr>
              <a:defRPr sz="2667"/>
            </a:lvl3pPr>
            <a:lvl4pPr>
              <a:defRPr sz="2667"/>
            </a:lvl4pPr>
            <a:lvl5pPr>
              <a:defRPr sz="26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preserve="1" userDrawn="1">
  <p:cSld name="Title (non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4166400" y="231648"/>
            <a:ext cx="3779520" cy="5791200"/>
          </a:xfrm>
        </p:spPr>
        <p:txBody>
          <a:bodyPr rIns="0"/>
          <a:lstStyle>
            <a:lvl1pPr>
              <a:defRPr sz="2667"/>
            </a:lvl1pPr>
            <a:lvl2pPr>
              <a:defRPr sz="2667"/>
            </a:lvl2pPr>
            <a:lvl3pPr>
              <a:defRPr sz="2667"/>
            </a:lvl3pPr>
            <a:lvl4pPr>
              <a:defRPr sz="2667"/>
            </a:lvl4pPr>
            <a:lvl5pPr>
              <a:defRPr sz="26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7" name="Content Placeholder 2"/>
          <p:cNvSpPr>
            <a:spLocks noGrp="1"/>
          </p:cNvSpPr>
          <p:nvPr>
            <p:ph idx="13"/>
          </p:nvPr>
        </p:nvSpPr>
        <p:spPr>
          <a:xfrm>
            <a:off x="8022336" y="231648"/>
            <a:ext cx="3779520" cy="5791200"/>
          </a:xfrm>
        </p:spPr>
        <p:txBody>
          <a:bodyPr rIns="0"/>
          <a:lstStyle>
            <a:lvl1pPr>
              <a:defRPr sz="2667"/>
            </a:lvl1pPr>
            <a:lvl2pPr>
              <a:defRPr sz="2667"/>
            </a:lvl2pPr>
            <a:lvl3pPr>
              <a:defRPr sz="2667"/>
            </a:lvl3pPr>
            <a:lvl4pPr>
              <a:defRPr sz="2667"/>
            </a:lvl4pPr>
            <a:lvl5pPr>
              <a:defRPr sz="26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4"/>
          </p:nvPr>
        </p:nvSpPr>
        <p:spPr>
          <a:xfrm>
            <a:off x="304800" y="231648"/>
            <a:ext cx="3779520" cy="5791200"/>
          </a:xfrm>
        </p:spPr>
        <p:txBody>
          <a:bodyPr rIns="0"/>
          <a:lstStyle>
            <a:lvl1pPr>
              <a:defRPr sz="2667"/>
            </a:lvl1pPr>
            <a:lvl2pPr>
              <a:defRPr sz="2667"/>
            </a:lvl2pPr>
            <a:lvl3pPr>
              <a:defRPr sz="2667"/>
            </a:lvl3pPr>
            <a:lvl4pPr>
              <a:defRPr sz="2667"/>
            </a:lvl4pPr>
            <a:lvl5pPr>
              <a:defRPr sz="26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7" name="Rectangle 6"/>
          <p:cNvSpPr/>
          <p:nvPr userDrawn="1"/>
        </p:nvSpPr>
        <p:spPr>
          <a:xfrm>
            <a:off x="0" y="5"/>
            <a:ext cx="12192000" cy="731519"/>
          </a:xfrm>
          <a:prstGeom prst="rect">
            <a:avLst/>
          </a:prstGeom>
          <a:solidFill>
            <a:srgbClr val="5A87C6"/>
          </a:solidFill>
          <a:ln w="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fontAlgn="base">
              <a:spcBef>
                <a:spcPct val="0"/>
              </a:spcBef>
              <a:spcAft>
                <a:spcPct val="0"/>
              </a:spcAft>
              <a:defRPr/>
            </a:pPr>
            <a:endParaRPr lang="en-US" sz="2159" dirty="0">
              <a:solidFill>
                <a:prstClr val="white"/>
              </a:solidFill>
              <a:sym typeface="Arial"/>
            </a:endParaRPr>
          </a:p>
        </p:txBody>
      </p:sp>
      <p:sp>
        <p:nvSpPr>
          <p:cNvPr id="8" name="Title 1"/>
          <p:cNvSpPr>
            <a:spLocks noGrp="1"/>
          </p:cNvSpPr>
          <p:nvPr>
            <p:ph type="title"/>
          </p:nvPr>
        </p:nvSpPr>
        <p:spPr>
          <a:xfrm>
            <a:off x="479427" y="155260"/>
            <a:ext cx="10840843" cy="422253"/>
          </a:xfrm>
        </p:spPr>
        <p:txBody>
          <a:bodyPr/>
          <a:lstStyle>
            <a:lvl1pPr algn="l">
              <a:defRPr sz="2159">
                <a:solidFill>
                  <a:schemeClr val="bg1"/>
                </a:solidFill>
                <a:latin typeface="Lubalin Demi for IBM" charset="0"/>
                <a:ea typeface="Lubalin Demi for IBM" charset="0"/>
                <a:cs typeface="Lubalin Demi for IBM" charset="0"/>
              </a:defRPr>
            </a:lvl1pPr>
          </a:lstStyle>
          <a:p>
            <a:r>
              <a:rPr lang="en-US"/>
              <a:t>Click to edit Master title style</a:t>
            </a:r>
            <a:endParaRPr lang="en-US" dirty="0"/>
          </a:p>
        </p:txBody>
      </p:sp>
      <p:sp>
        <p:nvSpPr>
          <p:cNvPr id="11" name="Slide Number Placeholder 5"/>
          <p:cNvSpPr>
            <a:spLocks noGrp="1"/>
          </p:cNvSpPr>
          <p:nvPr>
            <p:ph type="sldNum" sz="quarter" idx="4"/>
          </p:nvPr>
        </p:nvSpPr>
        <p:spPr>
          <a:xfrm>
            <a:off x="11021368" y="6413228"/>
            <a:ext cx="609600" cy="365125"/>
          </a:xfrm>
          <a:prstGeom prst="rect">
            <a:avLst/>
          </a:prstGeom>
        </p:spPr>
        <p:txBody>
          <a:bodyPr/>
          <a:lstStyle>
            <a:lvl1pPr algn="ctr">
              <a:defRPr sz="1200" i="0">
                <a:solidFill>
                  <a:schemeClr val="bg1">
                    <a:lumMod val="50000"/>
                  </a:schemeClr>
                </a:solidFill>
                <a:latin typeface="HelvNeue Light for IBM" charset="0"/>
                <a:ea typeface="HelvNeue Light for IBM" charset="0"/>
                <a:cs typeface="HelvNeue Light for IBM" charset="0"/>
              </a:defRPr>
            </a:lvl1pPr>
          </a:lstStyle>
          <a:p>
            <a:fld id="{5B7FEED9-44CC-4C53-A7D6-DBAB2642DB08}" type="slidenum">
              <a:rPr lang="en-US" smtClean="0">
                <a:solidFill>
                  <a:prstClr val="white">
                    <a:lumMod val="50000"/>
                  </a:prstClr>
                </a:solidFill>
              </a:rPr>
              <a:pPr/>
              <a:t>‹#›</a:t>
            </a:fld>
            <a:endParaRPr lang="en-US" dirty="0">
              <a:solidFill>
                <a:prstClr val="white">
                  <a:lumMod val="50000"/>
                </a:prstClr>
              </a:solidFill>
            </a:endParaRPr>
          </a:p>
        </p:txBody>
      </p:sp>
      <p:sp>
        <p:nvSpPr>
          <p:cNvPr id="12" name="Footer Placeholder 4"/>
          <p:cNvSpPr>
            <a:spLocks noGrp="1"/>
          </p:cNvSpPr>
          <p:nvPr>
            <p:ph type="ftr" sz="quarter" idx="3"/>
          </p:nvPr>
        </p:nvSpPr>
        <p:spPr>
          <a:xfrm>
            <a:off x="4165600" y="6413229"/>
            <a:ext cx="3860800" cy="348897"/>
          </a:xfrm>
          <a:prstGeom prst="rect">
            <a:avLst/>
          </a:prstGeom>
        </p:spPr>
        <p:txBody>
          <a:bodyPr/>
          <a:lstStyle>
            <a:lvl1pPr algn="ctr">
              <a:defRPr sz="1200">
                <a:solidFill>
                  <a:schemeClr val="bg1">
                    <a:lumMod val="50000"/>
                  </a:schemeClr>
                </a:solidFill>
                <a:latin typeface="HelvNeue Light for IBM" charset="0"/>
                <a:ea typeface="HelvNeue Light for IBM" charset="0"/>
                <a:cs typeface="HelvNeue Light for IBM" charset="0"/>
              </a:defRPr>
            </a:lvl1pPr>
          </a:lstStyle>
          <a:p>
            <a:r>
              <a:rPr lang="en-US" dirty="0" smtClean="0">
                <a:solidFill>
                  <a:prstClr val="white">
                    <a:lumMod val="50000"/>
                  </a:prstClr>
                </a:solidFill>
              </a:rPr>
              <a:t>© 2018 IBM Corporation</a:t>
            </a:r>
            <a:endParaRPr lang="en-US" dirty="0">
              <a:solidFill>
                <a:prstClr val="white">
                  <a:lumMod val="50000"/>
                </a:prstClr>
              </a:solidFill>
            </a:endParaRPr>
          </a:p>
        </p:txBody>
      </p:sp>
      <p:sp>
        <p:nvSpPr>
          <p:cNvPr id="6" name="Rectangle 221"/>
          <p:cNvSpPr>
            <a:spLocks noChangeArrowheads="1"/>
          </p:cNvSpPr>
          <p:nvPr userDrawn="1"/>
        </p:nvSpPr>
        <p:spPr bwMode="blackWhite">
          <a:xfrm>
            <a:off x="205323" y="6130928"/>
            <a:ext cx="11806767" cy="192088"/>
          </a:xfrm>
          <a:prstGeom prst="rect">
            <a:avLst/>
          </a:prstGeom>
          <a:solidFill>
            <a:srgbClr val="F0AB00"/>
          </a:solidFill>
          <a:ln>
            <a:noFill/>
          </a:ln>
          <a:extLst/>
        </p:spPr>
        <p:txBody>
          <a:bodyPr wrap="none" anchor="ctr"/>
          <a:lstStyle>
            <a:lvl1pPr>
              <a:defRPr sz="2400" b="1">
                <a:solidFill>
                  <a:schemeClr val="tx1"/>
                </a:solidFill>
                <a:latin typeface="Arial" panose="020B0604020202020204" pitchFamily="34" charset="0"/>
                <a:cs typeface="Arial" panose="020B0604020202020204" pitchFamily="34" charset="0"/>
              </a:defRPr>
            </a:lvl1pPr>
            <a:lvl2pPr marL="742950" indent="-285750">
              <a:defRPr sz="2400" b="1">
                <a:solidFill>
                  <a:schemeClr val="tx1"/>
                </a:solidFill>
                <a:latin typeface="Arial" panose="020B0604020202020204" pitchFamily="34" charset="0"/>
                <a:cs typeface="Arial" panose="020B0604020202020204" pitchFamily="34" charset="0"/>
              </a:defRPr>
            </a:lvl2pPr>
            <a:lvl3pPr marL="1143000" indent="-228600">
              <a:defRPr sz="2400" b="1">
                <a:solidFill>
                  <a:schemeClr val="tx1"/>
                </a:solidFill>
                <a:latin typeface="Arial" panose="020B0604020202020204" pitchFamily="34" charset="0"/>
                <a:cs typeface="Arial" panose="020B0604020202020204" pitchFamily="34" charset="0"/>
              </a:defRPr>
            </a:lvl3pPr>
            <a:lvl4pPr marL="1600200" indent="-228600">
              <a:defRPr sz="2400" b="1">
                <a:solidFill>
                  <a:schemeClr val="tx1"/>
                </a:solidFill>
                <a:latin typeface="Arial" panose="020B0604020202020204" pitchFamily="34" charset="0"/>
                <a:cs typeface="Arial" panose="020B0604020202020204" pitchFamily="34" charset="0"/>
              </a:defRPr>
            </a:lvl4pPr>
            <a:lvl5pPr marL="2057400" indent="-228600">
              <a:defRPr sz="2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cs typeface="Arial" panose="020B0604020202020204" pitchFamily="34" charset="0"/>
              </a:defRPr>
            </a:lvl9pPr>
          </a:lstStyle>
          <a:p>
            <a:pPr defTabSz="914377" fontAlgn="base">
              <a:spcBef>
                <a:spcPct val="0"/>
              </a:spcBef>
              <a:spcAft>
                <a:spcPct val="0"/>
              </a:spcAft>
              <a:defRPr/>
            </a:pPr>
            <a:endParaRPr lang="en-US" sz="1799" dirty="0">
              <a:solidFill>
                <a:srgbClr val="000000"/>
              </a:solidFill>
              <a:ea typeface="MS PGothic" pitchFamily="34" charset="-128"/>
              <a:sym typeface="Arial"/>
            </a:endParaRPr>
          </a:p>
        </p:txBody>
      </p:sp>
      <p:pic>
        <p:nvPicPr>
          <p:cNvPr id="9" name="Picture 20" descr="IBM_SAP_BKBL_Gradient.eps"/>
          <p:cNvPicPr>
            <a:picLocks noChangeAspect="1"/>
          </p:cNvPicPr>
          <p:nvPr userDrawn="1"/>
        </p:nvPicPr>
        <p:blipFill>
          <a:blip r:embed="rId2" cstate="print">
            <a:extLst>
              <a:ext uri="{28A0092B-C50C-407E-A947-70E740481C1C}">
                <a14:useLocalDpi xmlns:a14="http://schemas.microsoft.com/office/drawing/2010/main"/>
              </a:ext>
            </a:extLst>
          </a:blip>
          <a:srcRect b="-1340"/>
          <a:stretch>
            <a:fillRect/>
          </a:stretch>
        </p:blipFill>
        <p:spPr bwMode="auto">
          <a:xfrm>
            <a:off x="395290" y="6448144"/>
            <a:ext cx="546745" cy="273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descr="sap logo 2013"/>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017333" y="6464372"/>
            <a:ext cx="481836" cy="240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obj" preserve="1">
  <p:cSld name="Title (1/2)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5669280" cy="5791200"/>
          </a:xfrm>
        </p:spPr>
        <p:txBody>
          <a:bodyPr/>
          <a:lstStyle/>
          <a:p>
            <a:r>
              <a:rPr lang="en-US" dirty="0"/>
              <a:t>Click to edit Master title style</a:t>
            </a:r>
          </a:p>
        </p:txBody>
      </p:sp>
      <p:sp>
        <p:nvSpPr>
          <p:cNvPr id="3" name="Content Placeholder 2"/>
          <p:cNvSpPr>
            <a:spLocks noGrp="1"/>
          </p:cNvSpPr>
          <p:nvPr>
            <p:ph idx="1"/>
          </p:nvPr>
        </p:nvSpPr>
        <p:spPr>
          <a:xfrm>
            <a:off x="6096000" y="231648"/>
            <a:ext cx="5669280"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Tree>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obj" preserve="1">
  <p:cSld name="Title (1/2) + content (1-column, full-bleed)">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5669280" cy="5791200"/>
          </a:xfrm>
        </p:spPr>
        <p:txBody>
          <a:bodyPr/>
          <a:lstStyle/>
          <a:p>
            <a:r>
              <a:rPr lang="en-US" dirty="0"/>
              <a:t>Click to edit Master title style</a:t>
            </a:r>
          </a:p>
        </p:txBody>
      </p:sp>
      <p:sp>
        <p:nvSpPr>
          <p:cNvPr id="3" name="Content Placeholder 2"/>
          <p:cNvSpPr>
            <a:spLocks noGrp="1"/>
          </p:cNvSpPr>
          <p:nvPr>
            <p:ph idx="1"/>
          </p:nvPr>
        </p:nvSpPr>
        <p:spPr>
          <a:xfrm>
            <a:off x="6096000" y="0"/>
            <a:ext cx="6096000" cy="6858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Tree>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userDrawn="1">
  <p:cSld name="Titl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0" y="231648"/>
            <a:ext cx="5669280"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8" name="Title 7"/>
          <p:cNvSpPr>
            <a:spLocks noGrp="1"/>
          </p:cNvSpPr>
          <p:nvPr>
            <p:ph type="title"/>
          </p:nvPr>
        </p:nvSpPr>
        <p:spPr>
          <a:xfrm>
            <a:off x="304800" y="182880"/>
            <a:ext cx="5669280" cy="5791200"/>
          </a:xfrm>
        </p:spPr>
        <p:txBody>
          <a:bodyPr/>
          <a:lstStyle>
            <a:lvl1pPr>
              <a:defRPr sz="4000"/>
            </a:lvl1pPr>
          </a:lstStyle>
          <a:p>
            <a:r>
              <a:rPr lang="en-US" dirty="0"/>
              <a:t>Click to edit Master title style</a:t>
            </a:r>
          </a:p>
        </p:txBody>
      </p:sp>
    </p:spTree>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preserve="1" userDrawn="1">
  <p:cSld name="Quot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0" y="231648"/>
            <a:ext cx="5669280"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8" name="Title 7"/>
          <p:cNvSpPr>
            <a:spLocks noGrp="1"/>
          </p:cNvSpPr>
          <p:nvPr>
            <p:ph type="title"/>
          </p:nvPr>
        </p:nvSpPr>
        <p:spPr>
          <a:xfrm>
            <a:off x="182880" y="182880"/>
            <a:ext cx="5669280" cy="5791200"/>
          </a:xfrm>
        </p:spPr>
        <p:txBody>
          <a:bodyPr/>
          <a:lstStyle>
            <a:lvl1pPr marL="0" indent="0">
              <a:defRPr sz="4000"/>
            </a:lvl1pPr>
          </a:lstStyle>
          <a:p>
            <a:r>
              <a:rPr lang="en-US" dirty="0"/>
              <a:t>Click to edit Master title style</a:t>
            </a:r>
          </a:p>
        </p:txBody>
      </p:sp>
    </p:spTree>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preserve="1" userDrawn="1">
  <p:cSld name="Big text only (48 p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3" name="Title 2"/>
          <p:cNvSpPr>
            <a:spLocks noGrp="1"/>
          </p:cNvSpPr>
          <p:nvPr>
            <p:ph type="title"/>
          </p:nvPr>
        </p:nvSpPr>
        <p:spPr>
          <a:xfrm>
            <a:off x="304800" y="177464"/>
            <a:ext cx="11354645" cy="5791200"/>
          </a:xfrm>
        </p:spPr>
        <p:txBody>
          <a:bodyPr/>
          <a:lstStyle>
            <a:lvl1pPr>
              <a:lnSpc>
                <a:spcPct val="90000"/>
              </a:lnSpc>
              <a:defRPr sz="6400"/>
            </a:lvl1pPr>
          </a:lstStyle>
          <a:p>
            <a:r>
              <a:rPr lang="en-US" dirty="0"/>
              <a:t>Click to edit Master title style</a:t>
            </a:r>
          </a:p>
        </p:txBody>
      </p:sp>
    </p:spTree>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preserve="1" userDrawn="1">
  <p:cSld name="Medium text only (30 p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r>
              <a:rPr lang="en-US" dirty="0" smtClean="0"/>
              <a:t>© 2018 IBM Corporation</a:t>
            </a:r>
            <a:endParaRPr lang="en-US" dirty="0"/>
          </a:p>
        </p:txBody>
      </p:sp>
      <p:sp>
        <p:nvSpPr>
          <p:cNvPr id="5" name="Slide Number Placeholder 4"/>
          <p:cNvSpPr>
            <a:spLocks noGrp="1"/>
          </p:cNvSpPr>
          <p:nvPr>
            <p:ph type="sldNum" sz="quarter" idx="12"/>
          </p:nvPr>
        </p:nvSpPr>
        <p:spPr/>
        <p:txBody>
          <a:bodyPr/>
          <a:lstStyle/>
          <a:p>
            <a:fld id="{E4DBDE34-E9B5-E04F-B662-69720E4BCB53}" type="slidenum">
              <a:rPr lang="en-US" smtClean="0"/>
              <a:pPr/>
              <a:t>‹#›</a:t>
            </a:fld>
            <a:endParaRPr lang="en-US" dirty="0"/>
          </a:p>
        </p:txBody>
      </p:sp>
      <p:sp>
        <p:nvSpPr>
          <p:cNvPr id="6" name="Title 5"/>
          <p:cNvSpPr>
            <a:spLocks noGrp="1"/>
          </p:cNvSpPr>
          <p:nvPr>
            <p:ph type="title"/>
          </p:nvPr>
        </p:nvSpPr>
        <p:spPr>
          <a:xfrm>
            <a:off x="304800" y="182880"/>
            <a:ext cx="7608221" cy="5791200"/>
          </a:xfrm>
        </p:spPr>
        <p:txBody>
          <a:bodyPr/>
          <a:lstStyle>
            <a:lvl1pPr>
              <a:defRPr sz="4000"/>
            </a:lvl1pPr>
          </a:lstStyle>
          <a:p>
            <a:r>
              <a:rPr lang="en-US" dirty="0"/>
              <a:t>Click to edit Master title style</a:t>
            </a:r>
          </a:p>
        </p:txBody>
      </p:sp>
    </p:spTree>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r>
              <a:rPr lang="en-US" dirty="0" smtClean="0"/>
              <a:t>© 2018 IBM Corporation</a:t>
            </a:r>
            <a:endParaRPr lang="en-US" dirty="0"/>
          </a:p>
        </p:txBody>
      </p:sp>
      <p:sp>
        <p:nvSpPr>
          <p:cNvPr id="4" name="Slide Number Placeholder 3"/>
          <p:cNvSpPr>
            <a:spLocks noGrp="1"/>
          </p:cNvSpPr>
          <p:nvPr>
            <p:ph type="sldNum" sz="quarter" idx="12"/>
          </p:nvPr>
        </p:nvSpPr>
        <p:spPr/>
        <p:txBody>
          <a:bodyPr/>
          <a:lstStyle/>
          <a:p>
            <a:fld id="{E4DBDE34-E9B5-E04F-B662-69720E4BCB53}" type="slidenum">
              <a:rPr lang="en-US" smtClean="0"/>
              <a:pPr/>
              <a:t>‹#›</a:t>
            </a:fld>
            <a:endParaRPr lang="en-US" dirty="0"/>
          </a:p>
        </p:txBody>
      </p:sp>
    </p:spTree>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userDrawn="1">
  <p:cSld name="03 Title and Content (above)">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463040"/>
            <a:ext cx="1146048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7" name="Title 6"/>
          <p:cNvSpPr>
            <a:spLocks noGrp="1"/>
          </p:cNvSpPr>
          <p:nvPr>
            <p:ph type="title"/>
          </p:nvPr>
        </p:nvSpPr>
        <p:spPr>
          <a:xfrm>
            <a:off x="302683" y="239184"/>
            <a:ext cx="5364480" cy="1219200"/>
          </a:xfrm>
        </p:spPr>
        <p:txBody>
          <a:bodyPr/>
          <a:lstStyle/>
          <a:p>
            <a:r>
              <a:rPr lang="en-US"/>
              <a:t>Click to edit Master title style</a:t>
            </a:r>
            <a:endParaRPr lang="en-US" dirty="0"/>
          </a:p>
        </p:txBody>
      </p:sp>
    </p:spTree>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preserve="1">
  <p:cSld name="2_Cover Slide">
    <p:bg>
      <p:bgPr>
        <a:solidFill>
          <a:srgbClr val="FFFFFF"/>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3890075"/>
            <a:ext cx="5671565" cy="1156380"/>
          </a:xfrm>
        </p:spPr>
        <p:txBody>
          <a:bodyPr/>
          <a:lstStyle>
            <a:lvl1pPr marL="0" indent="0" algn="l">
              <a:spcBef>
                <a:spcPts val="0"/>
              </a:spcBef>
              <a:buNone/>
              <a:defRPr sz="2400" b="0" i="0">
                <a:solidFill>
                  <a:srgbClr val="5596E6"/>
                </a:solidFill>
                <a:latin typeface="IBM Plex Sans" charset="0"/>
                <a:ea typeface="IBM Plex Sans" charset="0"/>
                <a:cs typeface="IBM Plex Sans" charset="0"/>
              </a:defRPr>
            </a:lvl1pPr>
            <a:lvl2pPr marL="609570" indent="0" algn="ctr">
              <a:buNone/>
              <a:defRPr>
                <a:solidFill>
                  <a:schemeClr val="tx1">
                    <a:tint val="75000"/>
                  </a:schemeClr>
                </a:solidFill>
              </a:defRPr>
            </a:lvl2pPr>
            <a:lvl3pPr marL="1219140" indent="0" algn="ctr">
              <a:buNone/>
              <a:defRPr>
                <a:solidFill>
                  <a:schemeClr val="tx1">
                    <a:tint val="75000"/>
                  </a:schemeClr>
                </a:solidFill>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r>
              <a:rPr lang="en-US"/>
              <a:t>Click to edit Master subtitle style</a:t>
            </a:r>
            <a:endParaRPr lang="en-US" dirty="0"/>
          </a:p>
        </p:txBody>
      </p:sp>
      <p:sp>
        <p:nvSpPr>
          <p:cNvPr id="11" name="Title 10"/>
          <p:cNvSpPr>
            <a:spLocks noGrp="1"/>
          </p:cNvSpPr>
          <p:nvPr>
            <p:ph type="title"/>
          </p:nvPr>
        </p:nvSpPr>
        <p:spPr>
          <a:xfrm>
            <a:off x="304800" y="2319812"/>
            <a:ext cx="5671565" cy="1570259"/>
          </a:xfrm>
        </p:spPr>
        <p:txBody>
          <a:bodyPr/>
          <a:lstStyle>
            <a:lvl1pPr>
              <a:defRPr sz="2800" b="1" i="0">
                <a:solidFill>
                  <a:srgbClr val="5596E6"/>
                </a:solidFill>
                <a:latin typeface="IBM Plex Sans" charset="0"/>
                <a:ea typeface="IBM Plex Sans" charset="0"/>
                <a:cs typeface="IBM Plex Sans" charset="0"/>
              </a:defRPr>
            </a:lvl1pPr>
          </a:lstStyle>
          <a:p>
            <a:r>
              <a:rPr lang="en-US"/>
              <a:t>Click to edit Master title style</a:t>
            </a:r>
            <a:endParaRPr lang="en-US" dirty="0"/>
          </a:p>
        </p:txBody>
      </p:sp>
      <p:pic>
        <p:nvPicPr>
          <p:cNvPr id="13" name="Picture 12" descr="ibm_blu40.pn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04801" y="6280412"/>
            <a:ext cx="633985" cy="257040"/>
          </a:xfrm>
          <a:prstGeom prst="rect">
            <a:avLst/>
          </a:prstGeom>
        </p:spPr>
      </p:pic>
      <p:pic>
        <p:nvPicPr>
          <p:cNvPr id="14" name="Picture 13" descr="watson_blu40.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983009" y="6280916"/>
            <a:ext cx="1211553" cy="256032"/>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6365" y="0"/>
            <a:ext cx="6215635" cy="6858000"/>
          </a:xfrm>
          <a:prstGeom prst="rect">
            <a:avLst/>
          </a:prstGeom>
        </p:spPr>
      </p:pic>
    </p:spTree>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preserve="1">
  <p:cSld name="Divider">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6917" y="231648"/>
            <a:ext cx="11582400" cy="536448"/>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solidFill>
                <a:srgbClr val="5A5A5A"/>
              </a:solidFill>
            </a:endParaRPr>
          </a:p>
        </p:txBody>
      </p:sp>
      <p:sp>
        <p:nvSpPr>
          <p:cNvPr id="4" name="Footer Placeholder 3"/>
          <p:cNvSpPr>
            <a:spLocks noGrp="1"/>
          </p:cNvSpPr>
          <p:nvPr>
            <p:ph type="ftr" sz="quarter" idx="11"/>
          </p:nvPr>
        </p:nvSpPr>
        <p:spPr/>
        <p:txBody>
          <a:bodyPr/>
          <a:lstStyle/>
          <a:p>
            <a:r>
              <a:rPr lang="de-DE" dirty="0" smtClean="0">
                <a:solidFill>
                  <a:srgbClr val="5A5A5A"/>
                </a:solidFill>
              </a:rPr>
              <a:t>© 2018 IBM Corporation</a:t>
            </a:r>
            <a:endParaRPr lang="en-US" dirty="0">
              <a:solidFill>
                <a:srgbClr val="5A5A5A"/>
              </a:solidFill>
            </a:endParaRPr>
          </a:p>
        </p:txBody>
      </p:sp>
      <p:sp>
        <p:nvSpPr>
          <p:cNvPr id="5" name="Slide Number Placeholder 4"/>
          <p:cNvSpPr>
            <a:spLocks noGrp="1"/>
          </p:cNvSpPr>
          <p:nvPr>
            <p:ph type="sldNum" sz="quarter" idx="12"/>
          </p:nvPr>
        </p:nvSpPr>
        <p:spPr/>
        <p:txBody>
          <a:bodyPr/>
          <a:lstStyle/>
          <a:p>
            <a:fld id="{2587823A-8A44-504E-BCE7-A154C48FAA9A}" type="slidenum">
              <a:rPr lang="en-US" smtClean="0">
                <a:solidFill>
                  <a:srgbClr val="5A5A5A"/>
                </a:solidFill>
              </a:rPr>
              <a:pPr/>
              <a:t>‹#›</a:t>
            </a:fld>
            <a:endParaRPr lang="en-US" dirty="0">
              <a:solidFill>
                <a:srgbClr val="5A5A5A"/>
              </a:solidFill>
            </a:endParaRP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128776"/>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smtClean="0">
                <a:solidFill>
                  <a:srgbClr val="000000"/>
                </a:solidFill>
              </a:rPr>
              <a:t>© 2018 IBM Corporation</a:t>
            </a:r>
            <a:endParaRPr lang="en-US" dirty="0">
              <a:solidFill>
                <a:srgbClr val="000000"/>
              </a:solidFill>
            </a:endParaRPr>
          </a:p>
        </p:txBody>
      </p:sp>
      <p:sp>
        <p:nvSpPr>
          <p:cNvPr id="8" name="Text Placeholder 7"/>
          <p:cNvSpPr>
            <a:spLocks noGrp="1"/>
          </p:cNvSpPr>
          <p:nvPr>
            <p:ph type="body" sz="quarter" idx="12"/>
          </p:nvPr>
        </p:nvSpPr>
        <p:spPr>
          <a:xfrm>
            <a:off x="304800" y="1498599"/>
            <a:ext cx="5486400" cy="4662088"/>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dirty="0"/>
              <a:t>Drag picture to placeholder or click icon to add</a:t>
            </a:r>
          </a:p>
        </p:txBody>
      </p:sp>
    </p:spTree>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ver Slide">
    <p:bg>
      <p:bgPr>
        <a:solidFill>
          <a:schemeClr val="tx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159651" y="231648"/>
            <a:ext cx="3779520" cy="2133600"/>
          </a:xfrm>
        </p:spPr>
        <p:txBody>
          <a:bodyPr/>
          <a:lstStyle>
            <a:lvl1pPr marL="0" indent="0" algn="l">
              <a:spcBef>
                <a:spcPts val="0"/>
              </a:spcBef>
              <a:buNone/>
              <a:defRPr sz="2667" b="0" i="0">
                <a:solidFill>
                  <a:srgbClr val="FFFFFF"/>
                </a:solidFill>
                <a:latin typeface="Arial" charset="0"/>
                <a:cs typeface="Arial" charset="0"/>
              </a:defRPr>
            </a:lvl1pPr>
            <a:lvl2pPr marL="609570" indent="0" algn="ctr">
              <a:buNone/>
              <a:defRPr>
                <a:solidFill>
                  <a:schemeClr val="tx1">
                    <a:tint val="75000"/>
                  </a:schemeClr>
                </a:solidFill>
              </a:defRPr>
            </a:lvl2pPr>
            <a:lvl3pPr marL="1219140" indent="0" algn="ctr">
              <a:buNone/>
              <a:defRPr>
                <a:solidFill>
                  <a:schemeClr val="tx1">
                    <a:tint val="75000"/>
                  </a:schemeClr>
                </a:solidFill>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r>
              <a:rPr lang="en-US" dirty="0"/>
              <a:t>Click to edit Master subtitle style</a:t>
            </a:r>
          </a:p>
        </p:txBody>
      </p:sp>
      <p:grpSp>
        <p:nvGrpSpPr>
          <p:cNvPr id="50" name="Group 49"/>
          <p:cNvGrpSpPr>
            <a:grpSpLocks noChangeAspect="1"/>
          </p:cNvGrpSpPr>
          <p:nvPr userDrawn="1"/>
        </p:nvGrpSpPr>
        <p:grpSpPr>
          <a:xfrm>
            <a:off x="317218" y="6287320"/>
            <a:ext cx="631783" cy="256032"/>
            <a:chOff x="1938338" y="2368551"/>
            <a:chExt cx="5260976" cy="2132013"/>
          </a:xfrm>
          <a:solidFill>
            <a:srgbClr val="FFFFFF"/>
          </a:solidFill>
        </p:grpSpPr>
        <p:sp>
          <p:nvSpPr>
            <p:cNvPr id="51" name="Freeform 6"/>
            <p:cNvSpPr>
              <a:spLocks/>
            </p:cNvSpPr>
            <p:nvPr userDrawn="1"/>
          </p:nvSpPr>
          <p:spPr bwMode="auto">
            <a:xfrm>
              <a:off x="5208594" y="2936869"/>
              <a:ext cx="758826" cy="141292"/>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52"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53"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54"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55"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56"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57"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58"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59"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60" name="Rectangle 59"/>
            <p:cNvSpPr>
              <a:spLocks noChangeArrowheads="1"/>
            </p:cNvSpPr>
            <p:nvPr/>
          </p:nvSpPr>
          <p:spPr bwMode="auto">
            <a:xfrm>
              <a:off x="5208588"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61" name="Rectangle 60"/>
            <p:cNvSpPr>
              <a:spLocks noChangeArrowheads="1"/>
            </p:cNvSpPr>
            <p:nvPr/>
          </p:nvSpPr>
          <p:spPr bwMode="auto">
            <a:xfrm>
              <a:off x="6488113"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62" name="Rectangle 61"/>
            <p:cNvSpPr>
              <a:spLocks noChangeArrowheads="1"/>
            </p:cNvSpPr>
            <p:nvPr/>
          </p:nvSpPr>
          <p:spPr bwMode="auto">
            <a:xfrm>
              <a:off x="4924426"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63" name="Rectangle 62"/>
            <p:cNvSpPr>
              <a:spLocks noChangeArrowheads="1"/>
            </p:cNvSpPr>
            <p:nvPr/>
          </p:nvSpPr>
          <p:spPr bwMode="auto">
            <a:xfrm>
              <a:off x="4924426"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64" name="Rectangle 19"/>
            <p:cNvSpPr>
              <a:spLocks noChangeArrowheads="1"/>
            </p:cNvSpPr>
            <p:nvPr userDrawn="1"/>
          </p:nvSpPr>
          <p:spPr bwMode="auto">
            <a:xfrm>
              <a:off x="3360743" y="3790954"/>
              <a:ext cx="427045" cy="1412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65"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66"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67"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68"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69"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70"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71"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72"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73"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74"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75"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76"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77"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78"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79"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80"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81"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82"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83"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84"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85" name="Freeform 40"/>
            <p:cNvSpPr>
              <a:spLocks/>
            </p:cNvSpPr>
            <p:nvPr userDrawn="1"/>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86"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87"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88"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89"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90"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grpSp>
      <p:sp>
        <p:nvSpPr>
          <p:cNvPr id="11" name="Title 10"/>
          <p:cNvSpPr>
            <a:spLocks noGrp="1"/>
          </p:cNvSpPr>
          <p:nvPr>
            <p:ph type="title"/>
          </p:nvPr>
        </p:nvSpPr>
        <p:spPr>
          <a:xfrm>
            <a:off x="304800" y="231648"/>
            <a:ext cx="3779520" cy="2133600"/>
          </a:xfrm>
        </p:spPr>
        <p:txBody>
          <a:bodyPr/>
          <a:lstStyle>
            <a:lvl1pPr>
              <a:defRPr b="0" i="0">
                <a:latin typeface="Arial" charset="0"/>
                <a:cs typeface="Arial" charset="0"/>
              </a:defRPr>
            </a:lvl1pPr>
          </a:lstStyle>
          <a:p>
            <a:r>
              <a:rPr lang="en-US" dirty="0"/>
              <a:t>Click to edit Master title style</a:t>
            </a:r>
          </a:p>
        </p:txBody>
      </p:sp>
      <p:pic>
        <p:nvPicPr>
          <p:cNvPr id="2" name="Picture 1" descr="watson_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4801" y="3163027"/>
            <a:ext cx="1242963" cy="262248"/>
          </a:xfrm>
          <a:prstGeom prst="rect">
            <a:avLst/>
          </a:prstGeom>
        </p:spPr>
      </p:pic>
      <p:pic>
        <p:nvPicPr>
          <p:cNvPr id="91" name="Picture 90"/>
          <p:cNvPicPr>
            <a:picLocks noChangeAspect="1"/>
          </p:cNvPicPr>
          <p:nvPr userDrawn="1"/>
        </p:nvPicPr>
        <p:blipFill rotWithShape="1">
          <a:blip r:embed="rId3" cstate="print">
            <a:extLst>
              <a:ext uri="{28A0092B-C50C-407E-A947-70E740481C1C}">
                <a14:useLocalDpi xmlns:a14="http://schemas.microsoft.com/office/drawing/2010/main"/>
              </a:ext>
            </a:extLst>
          </a:blip>
          <a:srcRect l="-889" t="-678"/>
          <a:stretch/>
        </p:blipFill>
        <p:spPr>
          <a:xfrm>
            <a:off x="6790662" y="1828801"/>
            <a:ext cx="5401340" cy="5029200"/>
          </a:xfrm>
          <a:prstGeom prst="rect">
            <a:avLst/>
          </a:prstGeom>
        </p:spPr>
      </p:pic>
    </p:spTree>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preserve="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460413"/>
            <a:ext cx="11584517" cy="432265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Date Placeholder 3"/>
          <p:cNvSpPr>
            <a:spLocks noGrp="1"/>
          </p:cNvSpPr>
          <p:nvPr>
            <p:ph type="dt" sz="half" idx="10"/>
          </p:nvPr>
        </p:nvSpPr>
        <p:spPr/>
        <p:txBody>
          <a:bodyPr/>
          <a:lstStyle/>
          <a:p>
            <a:endParaRPr lang="en-US" dirty="0">
              <a:solidFill>
                <a:srgbClr val="5A5A5A"/>
              </a:solidFill>
            </a:endParaRPr>
          </a:p>
        </p:txBody>
      </p:sp>
      <p:sp>
        <p:nvSpPr>
          <p:cNvPr id="5" name="Footer Placeholder 4"/>
          <p:cNvSpPr>
            <a:spLocks noGrp="1"/>
          </p:cNvSpPr>
          <p:nvPr>
            <p:ph type="ftr" sz="quarter" idx="11"/>
          </p:nvPr>
        </p:nvSpPr>
        <p:spPr/>
        <p:txBody>
          <a:bodyPr/>
          <a:lstStyle/>
          <a:p>
            <a:r>
              <a:rPr lang="de-DE" dirty="0" smtClean="0">
                <a:solidFill>
                  <a:srgbClr val="5A5A5A"/>
                </a:solidFill>
              </a:rPr>
              <a:t>© 2018 IBM Corporation</a:t>
            </a:r>
            <a:endParaRPr lang="en-US" dirty="0">
              <a:solidFill>
                <a:srgbClr val="5A5A5A"/>
              </a:solidFill>
            </a:endParaRPr>
          </a:p>
        </p:txBody>
      </p:sp>
      <p:sp>
        <p:nvSpPr>
          <p:cNvPr id="6" name="Slide Number Placeholder 5"/>
          <p:cNvSpPr>
            <a:spLocks noGrp="1"/>
          </p:cNvSpPr>
          <p:nvPr>
            <p:ph type="sldNum" sz="quarter" idx="12"/>
          </p:nvPr>
        </p:nvSpPr>
        <p:spPr/>
        <p:txBody>
          <a:bodyPr/>
          <a:lstStyle/>
          <a:p>
            <a:fld id="{2587823A-8A44-504E-BCE7-A154C48FAA9A}" type="slidenum">
              <a:rPr lang="en-US" smtClean="0">
                <a:solidFill>
                  <a:srgbClr val="5A5A5A"/>
                </a:solidFill>
              </a:rPr>
              <a:pPr/>
              <a:t>‹#›</a:t>
            </a:fld>
            <a:endParaRPr lang="en-US" dirty="0">
              <a:solidFill>
                <a:srgbClr val="5A5A5A"/>
              </a:solidFill>
            </a:endParaRPr>
          </a:p>
        </p:txBody>
      </p:sp>
      <p:sp>
        <p:nvSpPr>
          <p:cNvPr id="8" name="Title 1"/>
          <p:cNvSpPr>
            <a:spLocks noGrp="1"/>
          </p:cNvSpPr>
          <p:nvPr>
            <p:ph type="title"/>
          </p:nvPr>
        </p:nvSpPr>
        <p:spPr>
          <a:xfrm>
            <a:off x="304800" y="231648"/>
            <a:ext cx="11584517" cy="536448"/>
          </a:xfrm>
        </p:spPr>
        <p:txBody>
          <a:bodyPr/>
          <a:lstStyle/>
          <a:p>
            <a:r>
              <a:rPr lang="en-US"/>
              <a:t>Click to edit Master title style</a:t>
            </a:r>
            <a:endParaRPr lang="en-US" dirty="0"/>
          </a:p>
        </p:txBody>
      </p:sp>
    </p:spTree>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463040"/>
            <a:ext cx="5669280" cy="43226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solidFill>
                <a:srgbClr val="5A5A5A"/>
              </a:solidFill>
            </a:endParaRPr>
          </a:p>
        </p:txBody>
      </p:sp>
      <p:sp>
        <p:nvSpPr>
          <p:cNvPr id="5" name="Footer Placeholder 4"/>
          <p:cNvSpPr>
            <a:spLocks noGrp="1"/>
          </p:cNvSpPr>
          <p:nvPr>
            <p:ph type="ftr" sz="quarter" idx="11"/>
          </p:nvPr>
        </p:nvSpPr>
        <p:spPr/>
        <p:txBody>
          <a:bodyPr/>
          <a:lstStyle/>
          <a:p>
            <a:r>
              <a:rPr lang="de-DE" dirty="0" smtClean="0">
                <a:solidFill>
                  <a:srgbClr val="5A5A5A"/>
                </a:solidFill>
              </a:rPr>
              <a:t>© 2018 IBM Corporation</a:t>
            </a:r>
            <a:endParaRPr lang="en-US" dirty="0">
              <a:solidFill>
                <a:srgbClr val="5A5A5A"/>
              </a:solidFill>
            </a:endParaRPr>
          </a:p>
        </p:txBody>
      </p:sp>
      <p:sp>
        <p:nvSpPr>
          <p:cNvPr id="6" name="Slide Number Placeholder 5"/>
          <p:cNvSpPr>
            <a:spLocks noGrp="1"/>
          </p:cNvSpPr>
          <p:nvPr>
            <p:ph type="sldNum" sz="quarter" idx="12"/>
          </p:nvPr>
        </p:nvSpPr>
        <p:spPr/>
        <p:txBody>
          <a:bodyPr/>
          <a:lstStyle/>
          <a:p>
            <a:fld id="{2587823A-8A44-504E-BCE7-A154C48FAA9A}" type="slidenum">
              <a:rPr lang="en-US" smtClean="0">
                <a:solidFill>
                  <a:srgbClr val="5A5A5A"/>
                </a:solidFill>
              </a:rPr>
              <a:pPr/>
              <a:t>‹#›</a:t>
            </a:fld>
            <a:endParaRPr lang="en-US" dirty="0">
              <a:solidFill>
                <a:srgbClr val="5A5A5A"/>
              </a:solidFill>
            </a:endParaRPr>
          </a:p>
        </p:txBody>
      </p:sp>
      <p:sp>
        <p:nvSpPr>
          <p:cNvPr id="9" name="Content Placeholder 2"/>
          <p:cNvSpPr>
            <a:spLocks noGrp="1"/>
          </p:cNvSpPr>
          <p:nvPr>
            <p:ph idx="14"/>
          </p:nvPr>
        </p:nvSpPr>
        <p:spPr>
          <a:xfrm>
            <a:off x="6220037" y="1463040"/>
            <a:ext cx="5669280" cy="43226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p:nvPr>
        </p:nvSpPr>
        <p:spPr>
          <a:xfrm>
            <a:off x="304800" y="231648"/>
            <a:ext cx="11584517" cy="536448"/>
          </a:xfrm>
        </p:spPr>
        <p:txBody>
          <a:bodyPr/>
          <a:lstStyle/>
          <a:p>
            <a:r>
              <a:rPr lang="en-US"/>
              <a:t>Click to edit Master title style</a:t>
            </a:r>
            <a:endParaRPr lang="en-US" dirty="0"/>
          </a:p>
        </p:txBody>
      </p:sp>
    </p:spTree>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x">
  <p:cSld name="1_Title (above) + blank">
    <p:bg>
      <p:bgPr>
        <a:solidFill>
          <a:srgbClr val="ECECEC"/>
        </a:solidFill>
        <a:effectLst/>
      </p:bgPr>
    </p:bg>
    <p:spTree>
      <p:nvGrpSpPr>
        <p:cNvPr id="1" name=""/>
        <p:cNvGrpSpPr/>
        <p:nvPr/>
      </p:nvGrpSpPr>
      <p:grpSpPr>
        <a:xfrm>
          <a:off x="0" y="0"/>
          <a:ext cx="0" cy="0"/>
          <a:chOff x="0" y="0"/>
          <a:chExt cx="0" cy="0"/>
        </a:xfrm>
      </p:grpSpPr>
      <p:sp>
        <p:nvSpPr>
          <p:cNvPr id="527" name="Title Text"/>
          <p:cNvSpPr txBox="1">
            <a:spLocks noGrp="1"/>
          </p:cNvSpPr>
          <p:nvPr>
            <p:ph type="title"/>
          </p:nvPr>
        </p:nvSpPr>
        <p:spPr>
          <a:xfrm>
            <a:off x="304802" y="231650"/>
            <a:ext cx="5966369" cy="1219201"/>
          </a:xfrm>
          <a:prstGeom prst="rect">
            <a:avLst/>
          </a:prstGeom>
        </p:spPr>
        <p:txBody>
          <a:bodyPr/>
          <a:lstStyle>
            <a:lvl1pPr>
              <a:lnSpc>
                <a:spcPct val="100000"/>
              </a:lnSpc>
              <a:defRPr sz="2667">
                <a:solidFill>
                  <a:srgbClr val="595959"/>
                </a:solidFill>
              </a:defRPr>
            </a:lvl1pPr>
          </a:lstStyle>
          <a:p>
            <a:r>
              <a:rPr lang="en-US"/>
              <a:t>Click to edit Master title style</a:t>
            </a:r>
            <a:endParaRPr/>
          </a:p>
        </p:txBody>
      </p:sp>
      <p:sp>
        <p:nvSpPr>
          <p:cNvPr id="4" name="Slide Number"/>
          <p:cNvSpPr txBox="1">
            <a:spLocks noGrp="1"/>
          </p:cNvSpPr>
          <p:nvPr>
            <p:ph type="sldNum" sz="quarter" idx="2"/>
          </p:nvPr>
        </p:nvSpPr>
        <p:spPr>
          <a:xfrm>
            <a:off x="306917" y="6333595"/>
            <a:ext cx="203048" cy="225703"/>
          </a:xfrm>
          <a:prstGeom prst="rect">
            <a:avLst/>
          </a:prstGeom>
        </p:spPr>
        <p:txBody>
          <a:bodyPr/>
          <a:lstStyle>
            <a:lvl1pPr>
              <a:defRPr>
                <a:solidFill>
                  <a:schemeClr val="tx2"/>
                </a:solidFill>
                <a:latin typeface="+mn-lt"/>
              </a:defRPr>
            </a:lvl1pPr>
          </a:lstStyle>
          <a:p>
            <a:fld id="{86CB4B4D-7CA3-9044-876B-883B54F8677D}" type="slidenum">
              <a:rPr lang="uk-UA" smtClean="0">
                <a:solidFill>
                  <a:srgbClr val="C7C7C7"/>
                </a:solidFill>
              </a:rPr>
              <a:pPr/>
              <a:t>‹#›</a:t>
            </a:fld>
            <a:endParaRPr lang="uk-UA" dirty="0">
              <a:solidFill>
                <a:srgbClr val="C7C7C7"/>
              </a:solidFill>
            </a:endParaRPr>
          </a:p>
        </p:txBody>
      </p:sp>
      <p:sp>
        <p:nvSpPr>
          <p:cNvPr id="5" name="Footer Placeholder 4"/>
          <p:cNvSpPr>
            <a:spLocks noGrp="1"/>
          </p:cNvSpPr>
          <p:nvPr>
            <p:ph type="ftr" sz="quarter" idx="3"/>
          </p:nvPr>
        </p:nvSpPr>
        <p:spPr>
          <a:xfrm>
            <a:off x="609600" y="6263354"/>
            <a:ext cx="4114800" cy="366183"/>
          </a:xfrm>
          <a:prstGeom prst="rect">
            <a:avLst/>
          </a:prstGeom>
        </p:spPr>
        <p:txBody>
          <a:bodyPr vert="horz" lIns="91440" tIns="45720" rIns="91440" bIns="45720" rtlCol="0" anchor="ctr"/>
          <a:lstStyle>
            <a:lvl1pPr algn="l">
              <a:defRPr sz="1467">
                <a:solidFill>
                  <a:schemeClr val="tx2"/>
                </a:solidFill>
                <a:latin typeface="+mn-lt"/>
              </a:defRPr>
            </a:lvl1pPr>
          </a:lstStyle>
          <a:p>
            <a:r>
              <a:rPr lang="en-US" dirty="0" smtClean="0">
                <a:solidFill>
                  <a:srgbClr val="C7C7C7"/>
                </a:solidFill>
              </a:rPr>
              <a:t>© 2018 IBM Corporation</a:t>
            </a:r>
            <a:endParaRPr lang="en-US" dirty="0">
              <a:solidFill>
                <a:srgbClr val="C7C7C7"/>
              </a:solidFill>
            </a:endParaRPr>
          </a:p>
        </p:txBody>
      </p:sp>
    </p:spTree>
    <p:extLst/>
  </p:cSld>
  <p:clrMapOvr>
    <a:masterClrMapping/>
  </p:clrMapOvr>
  <p:transition spd="med"/>
</p:sldLayout>
</file>

<file path=ppt/slideLayouts/slideLayout703.xml><?xml version="1.0" encoding="utf-8"?>
<p:sldLayout xmlns:a="http://schemas.openxmlformats.org/drawingml/2006/main" xmlns:r="http://schemas.openxmlformats.org/officeDocument/2006/relationships" xmlns:p="http://schemas.openxmlformats.org/presentationml/2006/main">
  <p:cSld name="titel,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smtClean="0">
                <a:solidFill>
                  <a:srgbClr val="FFFFFF"/>
                </a:solidFill>
              </a:rPr>
              <a:t>© 2018 IBM Corporation</a:t>
            </a:r>
            <a:endParaRPr lang="en-US" dirty="0">
              <a:solidFill>
                <a:srgbClr val="FFFFFF"/>
              </a:solidFill>
            </a:endParaRPr>
          </a:p>
        </p:txBody>
      </p:sp>
    </p:spTree>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userDrawn="1">
  <p:cSld name="Cover Slide">
    <p:bg>
      <p:bgPr>
        <a:solidFill>
          <a:schemeClr val="tx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159651" y="231648"/>
            <a:ext cx="3779520" cy="2133600"/>
          </a:xfrm>
        </p:spPr>
        <p:txBody>
          <a:bodyPr/>
          <a:lstStyle>
            <a:lvl1pPr marL="0" indent="0" algn="l">
              <a:spcBef>
                <a:spcPts val="0"/>
              </a:spcBef>
              <a:buNone/>
              <a:defRPr sz="2667" b="0" i="0">
                <a:solidFill>
                  <a:srgbClr val="FFFFFF"/>
                </a:solidFill>
                <a:latin typeface="Helvetica Neue Regular" charset="0"/>
                <a:cs typeface="Helvetica Neue Regular"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edit Master subtitle style</a:t>
            </a:r>
            <a:endParaRPr lang="en-US" dirty="0"/>
          </a:p>
        </p:txBody>
      </p:sp>
      <p:grpSp>
        <p:nvGrpSpPr>
          <p:cNvPr id="50" name="Group 49"/>
          <p:cNvGrpSpPr>
            <a:grpSpLocks noChangeAspect="1"/>
          </p:cNvGrpSpPr>
          <p:nvPr userDrawn="1"/>
        </p:nvGrpSpPr>
        <p:grpSpPr>
          <a:xfrm>
            <a:off x="317217" y="6287320"/>
            <a:ext cx="631783" cy="256032"/>
            <a:chOff x="1938338" y="2368551"/>
            <a:chExt cx="5260976" cy="2132013"/>
          </a:xfrm>
          <a:solidFill>
            <a:srgbClr val="FFFFFF"/>
          </a:solidFill>
        </p:grpSpPr>
        <p:sp>
          <p:nvSpPr>
            <p:cNvPr id="51" name="Freeform 6"/>
            <p:cNvSpPr>
              <a:spLocks/>
            </p:cNvSpPr>
            <p:nvPr userDrawn="1"/>
          </p:nvSpPr>
          <p:spPr bwMode="auto">
            <a:xfrm>
              <a:off x="5208594" y="2936869"/>
              <a:ext cx="758826" cy="141292"/>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52"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53"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54"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55"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56"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57"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58"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59"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0" name="Rectangle 59"/>
            <p:cNvSpPr>
              <a:spLocks noChangeArrowheads="1"/>
            </p:cNvSpPr>
            <p:nvPr/>
          </p:nvSpPr>
          <p:spPr bwMode="auto">
            <a:xfrm>
              <a:off x="5208588"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1" name="Rectangle 60"/>
            <p:cNvSpPr>
              <a:spLocks noChangeArrowheads="1"/>
            </p:cNvSpPr>
            <p:nvPr/>
          </p:nvSpPr>
          <p:spPr bwMode="auto">
            <a:xfrm>
              <a:off x="6488113"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2" name="Rectangle 61"/>
            <p:cNvSpPr>
              <a:spLocks noChangeArrowheads="1"/>
            </p:cNvSpPr>
            <p:nvPr/>
          </p:nvSpPr>
          <p:spPr bwMode="auto">
            <a:xfrm>
              <a:off x="4924426"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3" name="Rectangle 62"/>
            <p:cNvSpPr>
              <a:spLocks noChangeArrowheads="1"/>
            </p:cNvSpPr>
            <p:nvPr/>
          </p:nvSpPr>
          <p:spPr bwMode="auto">
            <a:xfrm>
              <a:off x="4924426"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4" name="Rectangle 19"/>
            <p:cNvSpPr>
              <a:spLocks noChangeArrowheads="1"/>
            </p:cNvSpPr>
            <p:nvPr userDrawn="1"/>
          </p:nvSpPr>
          <p:spPr bwMode="auto">
            <a:xfrm>
              <a:off x="3360743" y="3790954"/>
              <a:ext cx="427045" cy="1412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5"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6"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7"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8"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9"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0"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1"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2"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3"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4"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5"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6"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7"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8"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9"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0"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1"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2"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3"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4"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5" name="Freeform 40"/>
            <p:cNvSpPr>
              <a:spLocks/>
            </p:cNvSpPr>
            <p:nvPr userDrawn="1"/>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6"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7"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8"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9"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90"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grpSp>
      <p:sp>
        <p:nvSpPr>
          <p:cNvPr id="11" name="Title 10"/>
          <p:cNvSpPr>
            <a:spLocks noGrp="1"/>
          </p:cNvSpPr>
          <p:nvPr>
            <p:ph type="title"/>
          </p:nvPr>
        </p:nvSpPr>
        <p:spPr>
          <a:xfrm>
            <a:off x="304800" y="231648"/>
            <a:ext cx="3779520" cy="2133600"/>
          </a:xfrm>
        </p:spPr>
        <p:txBody>
          <a:bodyPr/>
          <a:lstStyle>
            <a:lvl1pPr>
              <a:defRPr b="0" i="0">
                <a:latin typeface="Helvetica Neue Regular" charset="0"/>
                <a:cs typeface="Helvetica Neue Regular" charset="0"/>
              </a:defRPr>
            </a:lvl1pPr>
          </a:lstStyle>
          <a:p>
            <a:r>
              <a:rPr lang="en-US" dirty="0" smtClean="0"/>
              <a:t>Click to edit Master title style</a:t>
            </a:r>
            <a:endParaRPr lang="en-US" dirty="0"/>
          </a:p>
        </p:txBody>
      </p:sp>
      <p:pic>
        <p:nvPicPr>
          <p:cNvPr id="2" name="Picture 1" descr="watson_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04800" y="3163027"/>
            <a:ext cx="1242963" cy="262248"/>
          </a:xfrm>
          <a:prstGeom prst="rect">
            <a:avLst/>
          </a:prstGeom>
        </p:spPr>
      </p:pic>
      <p:pic>
        <p:nvPicPr>
          <p:cNvPr id="91" name="Picture 90"/>
          <p:cNvPicPr>
            <a:picLocks noChangeAspect="1"/>
          </p:cNvPicPr>
          <p:nvPr userDrawn="1"/>
        </p:nvPicPr>
        <p:blipFill rotWithShape="1">
          <a:blip r:embed="rId3">
            <a:extLst>
              <a:ext uri="{28A0092B-C50C-407E-A947-70E740481C1C}">
                <a14:useLocalDpi xmlns:a14="http://schemas.microsoft.com/office/drawing/2010/main" val="0"/>
              </a:ext>
            </a:extLst>
          </a:blip>
          <a:srcRect l="-889" t="-655" r="1" b="3360"/>
          <a:stretch/>
        </p:blipFill>
        <p:spPr>
          <a:xfrm>
            <a:off x="6790661" y="1828801"/>
            <a:ext cx="5401340" cy="5029200"/>
          </a:xfrm>
          <a:prstGeom prst="rect">
            <a:avLst/>
          </a:prstGeom>
        </p:spPr>
      </p:pic>
    </p:spTree>
    <p:extLst/>
  </p:cSld>
  <p:clrMapOvr>
    <a:masterClrMapping/>
  </p:clrMapOvr>
  <p:timing>
    <p:tnLst>
      <p:par>
        <p:cTn id="1" dur="indefinite" restart="never" nodeType="tmRoot"/>
      </p:par>
    </p:tnLst>
  </p:timing>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userDrawn="1">
  <p:cSld name="1_Cover Slide">
    <p:bg>
      <p:bgPr>
        <a:solidFill>
          <a:schemeClr val="tx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159651" y="231648"/>
            <a:ext cx="3779520" cy="2133600"/>
          </a:xfrm>
        </p:spPr>
        <p:txBody>
          <a:bodyPr/>
          <a:lstStyle>
            <a:lvl1pPr marL="0" indent="0" algn="l">
              <a:spcBef>
                <a:spcPts val="0"/>
              </a:spcBef>
              <a:buNone/>
              <a:defRPr sz="2667" b="0" i="0">
                <a:solidFill>
                  <a:srgbClr val="FFFFFF"/>
                </a:solidFill>
                <a:latin typeface="Helvetica Neue Regular" charset="0"/>
                <a:cs typeface="Helvetica Neue Regular"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edit Master subtitle style</a:t>
            </a:r>
            <a:endParaRPr lang="en-US" dirty="0"/>
          </a:p>
        </p:txBody>
      </p:sp>
      <p:grpSp>
        <p:nvGrpSpPr>
          <p:cNvPr id="50" name="Group 49"/>
          <p:cNvGrpSpPr>
            <a:grpSpLocks noChangeAspect="1"/>
          </p:cNvGrpSpPr>
          <p:nvPr userDrawn="1"/>
        </p:nvGrpSpPr>
        <p:grpSpPr>
          <a:xfrm>
            <a:off x="317217" y="6287320"/>
            <a:ext cx="631783" cy="256032"/>
            <a:chOff x="1938338" y="2368551"/>
            <a:chExt cx="5260976" cy="2132013"/>
          </a:xfrm>
          <a:solidFill>
            <a:srgbClr val="FFFFFF"/>
          </a:solidFill>
        </p:grpSpPr>
        <p:sp>
          <p:nvSpPr>
            <p:cNvPr id="51" name="Freeform 6"/>
            <p:cNvSpPr>
              <a:spLocks/>
            </p:cNvSpPr>
            <p:nvPr userDrawn="1"/>
          </p:nvSpPr>
          <p:spPr bwMode="auto">
            <a:xfrm>
              <a:off x="5208594" y="2936869"/>
              <a:ext cx="758826" cy="141292"/>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52"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53"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54"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55"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56"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57"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58"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59"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0" name="Rectangle 59"/>
            <p:cNvSpPr>
              <a:spLocks noChangeArrowheads="1"/>
            </p:cNvSpPr>
            <p:nvPr/>
          </p:nvSpPr>
          <p:spPr bwMode="auto">
            <a:xfrm>
              <a:off x="5208588"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1" name="Rectangle 60"/>
            <p:cNvSpPr>
              <a:spLocks noChangeArrowheads="1"/>
            </p:cNvSpPr>
            <p:nvPr/>
          </p:nvSpPr>
          <p:spPr bwMode="auto">
            <a:xfrm>
              <a:off x="6488113"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2" name="Rectangle 61"/>
            <p:cNvSpPr>
              <a:spLocks noChangeArrowheads="1"/>
            </p:cNvSpPr>
            <p:nvPr/>
          </p:nvSpPr>
          <p:spPr bwMode="auto">
            <a:xfrm>
              <a:off x="4924426"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3" name="Rectangle 62"/>
            <p:cNvSpPr>
              <a:spLocks noChangeArrowheads="1"/>
            </p:cNvSpPr>
            <p:nvPr/>
          </p:nvSpPr>
          <p:spPr bwMode="auto">
            <a:xfrm>
              <a:off x="4924426"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4" name="Rectangle 19"/>
            <p:cNvSpPr>
              <a:spLocks noChangeArrowheads="1"/>
            </p:cNvSpPr>
            <p:nvPr userDrawn="1"/>
          </p:nvSpPr>
          <p:spPr bwMode="auto">
            <a:xfrm>
              <a:off x="3360743" y="3790954"/>
              <a:ext cx="427045" cy="1412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5"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6"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7"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8"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9"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0"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1"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2"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3"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4"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5"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6"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7"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8"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9"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0"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1"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2"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3"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4"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5" name="Freeform 40"/>
            <p:cNvSpPr>
              <a:spLocks/>
            </p:cNvSpPr>
            <p:nvPr userDrawn="1"/>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6"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7"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8"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9"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90"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grpSp>
      <p:sp>
        <p:nvSpPr>
          <p:cNvPr id="11" name="Title 10"/>
          <p:cNvSpPr>
            <a:spLocks noGrp="1"/>
          </p:cNvSpPr>
          <p:nvPr>
            <p:ph type="title"/>
          </p:nvPr>
        </p:nvSpPr>
        <p:spPr>
          <a:xfrm>
            <a:off x="304800" y="231648"/>
            <a:ext cx="3779520" cy="2133600"/>
          </a:xfrm>
        </p:spPr>
        <p:txBody>
          <a:bodyPr/>
          <a:lstStyle>
            <a:lvl1pPr>
              <a:defRPr b="0" i="0">
                <a:latin typeface="Helvetica Neue Regular" charset="0"/>
                <a:cs typeface="Helvetica Neue Regular" charset="0"/>
              </a:defRPr>
            </a:lvl1pPr>
          </a:lstStyle>
          <a:p>
            <a:r>
              <a:rPr lang="en-US" dirty="0" smtClean="0"/>
              <a:t>Click to edit Master title style</a:t>
            </a:r>
            <a:endParaRPr lang="en-US" dirty="0"/>
          </a:p>
        </p:txBody>
      </p:sp>
      <p:pic>
        <p:nvPicPr>
          <p:cNvPr id="2" name="Picture 1" descr="watson_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04800" y="3163027"/>
            <a:ext cx="1242963" cy="262248"/>
          </a:xfrm>
          <a:prstGeom prst="rect">
            <a:avLst/>
          </a:prstGeom>
        </p:spPr>
      </p:pic>
      <p:pic>
        <p:nvPicPr>
          <p:cNvPr id="47" name="Picture 46"/>
          <p:cNvPicPr>
            <a:picLocks noChangeAspect="1"/>
          </p:cNvPicPr>
          <p:nvPr userDrawn="1"/>
        </p:nvPicPr>
        <p:blipFill rotWithShape="1">
          <a:blip r:embed="rId3">
            <a:extLst>
              <a:ext uri="{28A0092B-C50C-407E-A947-70E740481C1C}">
                <a14:useLocalDpi xmlns:a14="http://schemas.microsoft.com/office/drawing/2010/main" val="0"/>
              </a:ext>
            </a:extLst>
          </a:blip>
          <a:srcRect b="-62"/>
          <a:stretch/>
        </p:blipFill>
        <p:spPr>
          <a:xfrm>
            <a:off x="5976365" y="-4235"/>
            <a:ext cx="6215635" cy="6862236"/>
          </a:xfrm>
          <a:prstGeom prst="rect">
            <a:avLst/>
          </a:prstGeom>
        </p:spPr>
      </p:pic>
    </p:spTree>
    <p:extLst/>
  </p:cSld>
  <p:clrMapOvr>
    <a:masterClrMapping/>
  </p:clrMapOvr>
  <p:timing>
    <p:tnLst>
      <p:par>
        <p:cTn id="1" dur="indefinite" restart="never" nodeType="tmRoot"/>
      </p:par>
    </p:tnLst>
  </p:timing>
</p:sldLayout>
</file>

<file path=ppt/slideLayouts/slideLayout706.xml><?xml version="1.0" encoding="utf-8"?>
<p:sldLayout xmlns:a="http://schemas.openxmlformats.org/drawingml/2006/main" xmlns:r="http://schemas.openxmlformats.org/officeDocument/2006/relationships" xmlns:p="http://schemas.openxmlformats.org/presentationml/2006/main" preserve="1">
  <p:cSld name="Divid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5730240" cy="3048000"/>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r>
              <a:rPr lang="de-DE" dirty="0" smtClean="0"/>
              <a:t>© 2018 IBM Corporation</a:t>
            </a:r>
          </a:p>
        </p:txBody>
      </p:sp>
      <p:sp>
        <p:nvSpPr>
          <p:cNvPr id="5" name="Slide Number Placeholder 4"/>
          <p:cNvSpPr>
            <a:spLocks noGrp="1"/>
          </p:cNvSpPr>
          <p:nvPr>
            <p:ph type="sldNum" sz="quarter" idx="12"/>
          </p:nvPr>
        </p:nvSpPr>
        <p:spPr/>
        <p:txBody>
          <a:bodyPr/>
          <a:lstStyle/>
          <a:p>
            <a:fld id="{E4DBDE34-E9B5-E04F-B662-69720E4BCB53}" type="slidenum">
              <a:rPr lang="en-US" smtClean="0"/>
              <a:pPr/>
              <a:t>‹#›</a:t>
            </a:fld>
            <a:endParaRPr lang="en-US" dirty="0"/>
          </a:p>
        </p:txBody>
      </p:sp>
    </p:spTree>
    <p:extLst/>
  </p:cSld>
  <p:clrMapOvr>
    <a:masterClrMapping/>
  </p:clrMapOvr>
  <p:timing>
    <p:tnLst>
      <p:par>
        <p:cTn id="1" dur="indefinite" restart="never" nodeType="tmRoot"/>
      </p:par>
    </p:tnLst>
  </p:timing>
</p:sldLayout>
</file>

<file path=ppt/slideLayouts/slideLayout707.xml><?xml version="1.0" encoding="utf-8"?>
<p:sldLayout xmlns:a="http://schemas.openxmlformats.org/drawingml/2006/main" xmlns:r="http://schemas.openxmlformats.org/officeDocument/2006/relationships" xmlns:p="http://schemas.openxmlformats.org/presentationml/2006/main" preserve="1"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1" y="1460413"/>
            <a:ext cx="11388513" cy="4322656"/>
          </a:xfrm>
        </p:spPr>
        <p:txBody>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7" name="Title 6"/>
          <p:cNvSpPr>
            <a:spLocks noGrp="1"/>
          </p:cNvSpPr>
          <p:nvPr>
            <p:ph type="title"/>
          </p:nvPr>
        </p:nvSpPr>
        <p:spPr>
          <a:xfrm>
            <a:off x="304801" y="231648"/>
            <a:ext cx="5966369" cy="1219200"/>
          </a:xfrm>
        </p:spPr>
        <p:txBody>
          <a:bodyPr/>
          <a:lstStyle/>
          <a:p>
            <a:r>
              <a:rPr lang="en-US" noProof="0" smtClean="0"/>
              <a:t>Click to edit Master title style</a:t>
            </a:r>
            <a:endParaRPr lang="en-US" noProof="0"/>
          </a:p>
        </p:txBody>
      </p:sp>
    </p:spTree>
    <p:extLst/>
  </p:cSld>
  <p:clrMapOvr>
    <a:masterClrMapping/>
  </p:clrMapOvr>
  <p:timing>
    <p:tnLst>
      <p:par>
        <p:cTn id="1" dur="indefinite" restart="never" nodeType="tmRoot"/>
      </p:par>
    </p:tnLst>
  </p:timing>
</p:sldLayout>
</file>

<file path=ppt/slideLayouts/slideLayout708.xml><?xml version="1.0" encoding="utf-8"?>
<p:sldLayout xmlns:a="http://schemas.openxmlformats.org/drawingml/2006/main" xmlns:r="http://schemas.openxmlformats.org/officeDocument/2006/relationships" xmlns:p="http://schemas.openxmlformats.org/presentationml/2006/main" preserve="1" userDrawn="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463040"/>
            <a:ext cx="5669280" cy="432265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7" name="Title 6"/>
          <p:cNvSpPr>
            <a:spLocks noGrp="1"/>
          </p:cNvSpPr>
          <p:nvPr>
            <p:ph type="title"/>
          </p:nvPr>
        </p:nvSpPr>
        <p:spPr>
          <a:xfrm>
            <a:off x="304801" y="231648"/>
            <a:ext cx="5966369" cy="1219200"/>
          </a:xfrm>
        </p:spPr>
        <p:txBody>
          <a:bodyPr/>
          <a:lstStyle/>
          <a:p>
            <a:r>
              <a:rPr lang="en-US" dirty="0" smtClean="0"/>
              <a:t>Click to edit Master title style</a:t>
            </a:r>
            <a:endParaRPr lang="en-US" dirty="0"/>
          </a:p>
        </p:txBody>
      </p:sp>
      <p:sp>
        <p:nvSpPr>
          <p:cNvPr id="9" name="Content Placeholder 2"/>
          <p:cNvSpPr>
            <a:spLocks noGrp="1"/>
          </p:cNvSpPr>
          <p:nvPr>
            <p:ph idx="14"/>
          </p:nvPr>
        </p:nvSpPr>
        <p:spPr>
          <a:xfrm>
            <a:off x="6091724" y="1463040"/>
            <a:ext cx="5669280" cy="432265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preserve="1" userDrawn="1">
  <p:cSld name="Title (abov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463040"/>
            <a:ext cx="3779520" cy="432265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7" name="Title 6"/>
          <p:cNvSpPr>
            <a:spLocks noGrp="1"/>
          </p:cNvSpPr>
          <p:nvPr>
            <p:ph type="title"/>
          </p:nvPr>
        </p:nvSpPr>
        <p:spPr>
          <a:xfrm>
            <a:off x="304801" y="231648"/>
            <a:ext cx="5966369" cy="1219200"/>
          </a:xfrm>
        </p:spPr>
        <p:txBody>
          <a:bodyPr/>
          <a:lstStyle/>
          <a:p>
            <a:r>
              <a:rPr lang="en-US" dirty="0" smtClean="0"/>
              <a:t>Click to edit Master title style</a:t>
            </a:r>
            <a:endParaRPr lang="en-US" dirty="0"/>
          </a:p>
        </p:txBody>
      </p:sp>
      <p:sp>
        <p:nvSpPr>
          <p:cNvPr id="8" name="Content Placeholder 2"/>
          <p:cNvSpPr>
            <a:spLocks noGrp="1"/>
          </p:cNvSpPr>
          <p:nvPr>
            <p:ph idx="13"/>
          </p:nvPr>
        </p:nvSpPr>
        <p:spPr>
          <a:xfrm>
            <a:off x="8025536" y="1463040"/>
            <a:ext cx="3779520" cy="432265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4"/>
          </p:nvPr>
        </p:nvSpPr>
        <p:spPr>
          <a:xfrm>
            <a:off x="4168935" y="1463040"/>
            <a:ext cx="3779520" cy="432265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Cover Slide">
    <p:bg>
      <p:bgPr>
        <a:solidFill>
          <a:schemeClr val="tx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159651" y="231648"/>
            <a:ext cx="3779520" cy="2133600"/>
          </a:xfrm>
        </p:spPr>
        <p:txBody>
          <a:bodyPr/>
          <a:lstStyle>
            <a:lvl1pPr marL="0" indent="0" algn="l">
              <a:spcBef>
                <a:spcPts val="0"/>
              </a:spcBef>
              <a:buNone/>
              <a:defRPr sz="2667" b="0" i="0">
                <a:solidFill>
                  <a:srgbClr val="FFFFFF"/>
                </a:solidFill>
                <a:latin typeface="Arial" charset="0"/>
                <a:cs typeface="Arial" charset="0"/>
              </a:defRPr>
            </a:lvl1pPr>
            <a:lvl2pPr marL="609570" indent="0" algn="ctr">
              <a:buNone/>
              <a:defRPr>
                <a:solidFill>
                  <a:schemeClr val="tx1">
                    <a:tint val="75000"/>
                  </a:schemeClr>
                </a:solidFill>
              </a:defRPr>
            </a:lvl2pPr>
            <a:lvl3pPr marL="1219140" indent="0" algn="ctr">
              <a:buNone/>
              <a:defRPr>
                <a:solidFill>
                  <a:schemeClr val="tx1">
                    <a:tint val="75000"/>
                  </a:schemeClr>
                </a:solidFill>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r>
              <a:rPr lang="en-US" dirty="0"/>
              <a:t>Click to edit Master subtitle style</a:t>
            </a:r>
          </a:p>
        </p:txBody>
      </p:sp>
      <p:grpSp>
        <p:nvGrpSpPr>
          <p:cNvPr id="50" name="Group 49"/>
          <p:cNvGrpSpPr>
            <a:grpSpLocks noChangeAspect="1"/>
          </p:cNvGrpSpPr>
          <p:nvPr userDrawn="1"/>
        </p:nvGrpSpPr>
        <p:grpSpPr>
          <a:xfrm>
            <a:off x="317218" y="6287320"/>
            <a:ext cx="631783" cy="256032"/>
            <a:chOff x="1938338" y="2368551"/>
            <a:chExt cx="5260976" cy="2132013"/>
          </a:xfrm>
          <a:solidFill>
            <a:srgbClr val="FFFFFF"/>
          </a:solidFill>
        </p:grpSpPr>
        <p:sp>
          <p:nvSpPr>
            <p:cNvPr id="51" name="Freeform 6"/>
            <p:cNvSpPr>
              <a:spLocks/>
            </p:cNvSpPr>
            <p:nvPr userDrawn="1"/>
          </p:nvSpPr>
          <p:spPr bwMode="auto">
            <a:xfrm>
              <a:off x="5208594" y="2936869"/>
              <a:ext cx="758826" cy="141292"/>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52"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53"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54"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55"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56"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57"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58"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59"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60" name="Rectangle 59"/>
            <p:cNvSpPr>
              <a:spLocks noChangeArrowheads="1"/>
            </p:cNvSpPr>
            <p:nvPr/>
          </p:nvSpPr>
          <p:spPr bwMode="auto">
            <a:xfrm>
              <a:off x="5208588"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61" name="Rectangle 60"/>
            <p:cNvSpPr>
              <a:spLocks noChangeArrowheads="1"/>
            </p:cNvSpPr>
            <p:nvPr/>
          </p:nvSpPr>
          <p:spPr bwMode="auto">
            <a:xfrm>
              <a:off x="6488113"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62" name="Rectangle 61"/>
            <p:cNvSpPr>
              <a:spLocks noChangeArrowheads="1"/>
            </p:cNvSpPr>
            <p:nvPr/>
          </p:nvSpPr>
          <p:spPr bwMode="auto">
            <a:xfrm>
              <a:off x="4924426"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63" name="Rectangle 62"/>
            <p:cNvSpPr>
              <a:spLocks noChangeArrowheads="1"/>
            </p:cNvSpPr>
            <p:nvPr/>
          </p:nvSpPr>
          <p:spPr bwMode="auto">
            <a:xfrm>
              <a:off x="4924426"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64" name="Rectangle 19"/>
            <p:cNvSpPr>
              <a:spLocks noChangeArrowheads="1"/>
            </p:cNvSpPr>
            <p:nvPr userDrawn="1"/>
          </p:nvSpPr>
          <p:spPr bwMode="auto">
            <a:xfrm>
              <a:off x="3360743" y="3790954"/>
              <a:ext cx="427045" cy="1412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65"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66"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67"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68"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69"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70"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71"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72"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73"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74"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75"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76"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77"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78"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79"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80"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81"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82"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83"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84"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85" name="Freeform 40"/>
            <p:cNvSpPr>
              <a:spLocks/>
            </p:cNvSpPr>
            <p:nvPr userDrawn="1"/>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86"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87"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88"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89"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sp>
          <p:nvSpPr>
            <p:cNvPr id="90"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70"/>
              <a:endParaRPr lang="en-US" sz="2400" dirty="0">
                <a:solidFill>
                  <a:srgbClr val="C0E6FF"/>
                </a:solidFill>
                <a:cs typeface="Arial" charset="0"/>
              </a:endParaRPr>
            </a:p>
          </p:txBody>
        </p:sp>
      </p:grpSp>
      <p:sp>
        <p:nvSpPr>
          <p:cNvPr id="11" name="Title 10"/>
          <p:cNvSpPr>
            <a:spLocks noGrp="1"/>
          </p:cNvSpPr>
          <p:nvPr>
            <p:ph type="title"/>
          </p:nvPr>
        </p:nvSpPr>
        <p:spPr>
          <a:xfrm>
            <a:off x="304800" y="231648"/>
            <a:ext cx="3779520" cy="2133600"/>
          </a:xfrm>
        </p:spPr>
        <p:txBody>
          <a:bodyPr/>
          <a:lstStyle>
            <a:lvl1pPr>
              <a:defRPr b="0" i="0">
                <a:latin typeface="Arial" charset="0"/>
                <a:cs typeface="Arial" charset="0"/>
              </a:defRPr>
            </a:lvl1pPr>
          </a:lstStyle>
          <a:p>
            <a:r>
              <a:rPr lang="en-US" dirty="0"/>
              <a:t>Click to edit Master title style</a:t>
            </a:r>
          </a:p>
        </p:txBody>
      </p:sp>
      <p:pic>
        <p:nvPicPr>
          <p:cNvPr id="2" name="Picture 1" descr="watson_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4801" y="3163027"/>
            <a:ext cx="1242963" cy="262248"/>
          </a:xfrm>
          <a:prstGeom prst="rect">
            <a:avLst/>
          </a:prstGeom>
        </p:spPr>
      </p:pic>
      <p:pic>
        <p:nvPicPr>
          <p:cNvPr id="47" name="Picture 46"/>
          <p:cNvPicPr>
            <a:picLocks noChangeAspect="1"/>
          </p:cNvPicPr>
          <p:nvPr userDrawn="1"/>
        </p:nvPicPr>
        <p:blipFill rotWithShape="1">
          <a:blip r:embed="rId3" cstate="print">
            <a:extLst>
              <a:ext uri="{28A0092B-C50C-407E-A947-70E740481C1C}">
                <a14:useLocalDpi xmlns:a14="http://schemas.microsoft.com/office/drawing/2010/main"/>
              </a:ext>
            </a:extLst>
          </a:blip>
          <a:srcRect b="-62"/>
          <a:stretch/>
        </p:blipFill>
        <p:spPr>
          <a:xfrm>
            <a:off x="5976365" y="-4234"/>
            <a:ext cx="6215635" cy="6862236"/>
          </a:xfrm>
          <a:prstGeom prst="rect">
            <a:avLst/>
          </a:prstGeom>
        </p:spPr>
      </p:pic>
    </p:spTree>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Title (above) + content (4-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463040"/>
            <a:ext cx="2804160" cy="432265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7" name="Title 6"/>
          <p:cNvSpPr>
            <a:spLocks noGrp="1"/>
          </p:cNvSpPr>
          <p:nvPr>
            <p:ph type="title"/>
          </p:nvPr>
        </p:nvSpPr>
        <p:spPr>
          <a:xfrm>
            <a:off x="304801" y="231648"/>
            <a:ext cx="5966369" cy="1219200"/>
          </a:xfrm>
        </p:spPr>
        <p:txBody>
          <a:bodyPr/>
          <a:lstStyle/>
          <a:p>
            <a:r>
              <a:rPr lang="en-US" dirty="0" smtClean="0"/>
              <a:t>Click to edit Master title style</a:t>
            </a:r>
            <a:endParaRPr lang="en-US" dirty="0"/>
          </a:p>
        </p:txBody>
      </p:sp>
      <p:sp>
        <p:nvSpPr>
          <p:cNvPr id="8" name="Content Placeholder 2"/>
          <p:cNvSpPr>
            <a:spLocks noGrp="1"/>
          </p:cNvSpPr>
          <p:nvPr>
            <p:ph idx="13"/>
          </p:nvPr>
        </p:nvSpPr>
        <p:spPr>
          <a:xfrm>
            <a:off x="6084933" y="1463040"/>
            <a:ext cx="2804160" cy="432265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4"/>
          </p:nvPr>
        </p:nvSpPr>
        <p:spPr>
          <a:xfrm>
            <a:off x="3217256" y="1463040"/>
            <a:ext cx="2804160" cy="432265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2"/>
          <p:cNvSpPr>
            <a:spLocks noGrp="1"/>
          </p:cNvSpPr>
          <p:nvPr>
            <p:ph idx="15"/>
          </p:nvPr>
        </p:nvSpPr>
        <p:spPr>
          <a:xfrm>
            <a:off x="8972075" y="1463040"/>
            <a:ext cx="2804160" cy="432265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userDrawn="1">
  <p:cSld name="Title (above) + blank">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7" name="Title 6"/>
          <p:cNvSpPr>
            <a:spLocks noGrp="1"/>
          </p:cNvSpPr>
          <p:nvPr>
            <p:ph type="title"/>
          </p:nvPr>
        </p:nvSpPr>
        <p:spPr>
          <a:xfrm>
            <a:off x="304801" y="231648"/>
            <a:ext cx="5966369" cy="1219200"/>
          </a:xfrm>
        </p:spPr>
        <p:txBody>
          <a:bodyPr/>
          <a:lstStyle/>
          <a:p>
            <a:r>
              <a:rPr lang="en-US" dirty="0"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userDrawn="1">
  <p:cSld name="1_Title (above) + blank">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Tree>
    <p:extLst/>
  </p:cSld>
  <p:clrMapOvr>
    <a:masterClrMapping/>
  </p:clrMapOvr>
  <p:timing>
    <p:tnLst>
      <p:par>
        <p:cTn id="1" dur="indefinite" restart="never" nodeType="tmRoot"/>
      </p:par>
    </p:tnLst>
  </p:timing>
</p:sldLayout>
</file>

<file path=ppt/slideLayouts/slideLayout713.xml><?xml version="1.0" encoding="utf-8"?>
<p:sldLayout xmlns:a="http://schemas.openxmlformats.org/drawingml/2006/main" xmlns:r="http://schemas.openxmlformats.org/officeDocument/2006/relationships" xmlns:p="http://schemas.openxmlformats.org/presentationml/2006/main" type="obj" preserve="1">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2804160" cy="57912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3218689" y="231648"/>
            <a:ext cx="8502548" cy="57912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Tree>
    <p:extLst/>
  </p:cSld>
  <p:clrMapOvr>
    <a:masterClrMapping/>
  </p:clrMapOvr>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userDrawn="1">
  <p:cSld name="Title (1/4)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2804160" cy="57912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3218688" y="231648"/>
            <a:ext cx="4206240" cy="5791200"/>
          </a:xfrm>
        </p:spPr>
        <p:txBody>
          <a:bodyPr rIns="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8" name="Content Placeholder 2"/>
          <p:cNvSpPr>
            <a:spLocks noGrp="1"/>
          </p:cNvSpPr>
          <p:nvPr>
            <p:ph idx="14"/>
          </p:nvPr>
        </p:nvSpPr>
        <p:spPr>
          <a:xfrm>
            <a:off x="7552267" y="231648"/>
            <a:ext cx="4206240" cy="5791200"/>
          </a:xfrm>
        </p:spPr>
        <p:txBody>
          <a:bodyPr rIns="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Title (1/4) + content (3-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2804160" cy="57912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3218688" y="243840"/>
            <a:ext cx="2804160" cy="5767525"/>
          </a:xfrm>
        </p:spPr>
        <p:txBody>
          <a:bodyPr rIns="0"/>
          <a:lstStyle>
            <a:lvl1pPr>
              <a:defRPr sz="2133"/>
            </a:lvl1pPr>
            <a:lvl2pPr>
              <a:defRPr sz="2133"/>
            </a:lvl2pPr>
            <a:lvl3pPr>
              <a:defRPr sz="2133"/>
            </a:lvl3pPr>
            <a:lvl4pPr>
              <a:defRPr sz="2133"/>
            </a:lvl4pPr>
            <a:lvl5pPr>
              <a:defRPr sz="2133"/>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8" name="Content Placeholder 2"/>
          <p:cNvSpPr>
            <a:spLocks noGrp="1"/>
          </p:cNvSpPr>
          <p:nvPr>
            <p:ph idx="14"/>
          </p:nvPr>
        </p:nvSpPr>
        <p:spPr>
          <a:xfrm>
            <a:off x="6098929" y="243840"/>
            <a:ext cx="2804160" cy="5767525"/>
          </a:xfrm>
        </p:spPr>
        <p:txBody>
          <a:bodyPr rIns="0"/>
          <a:lstStyle>
            <a:lvl1pPr>
              <a:defRPr sz="2133"/>
            </a:lvl1pPr>
            <a:lvl2pPr>
              <a:defRPr sz="2133"/>
            </a:lvl2pPr>
            <a:lvl3pPr>
              <a:defRPr sz="2133"/>
            </a:lvl3pPr>
            <a:lvl4pPr>
              <a:defRPr sz="2133"/>
            </a:lvl4pPr>
            <a:lvl5pPr>
              <a:defRPr sz="2133"/>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5"/>
          </p:nvPr>
        </p:nvSpPr>
        <p:spPr>
          <a:xfrm>
            <a:off x="8986485" y="243840"/>
            <a:ext cx="2804160" cy="5767525"/>
          </a:xfrm>
        </p:spPr>
        <p:txBody>
          <a:bodyPr rIns="0"/>
          <a:lstStyle>
            <a:lvl1pPr>
              <a:defRPr sz="2133"/>
            </a:lvl1pPr>
            <a:lvl2pPr>
              <a:defRPr sz="2133"/>
            </a:lvl2pPr>
            <a:lvl3pPr>
              <a:defRPr sz="2133"/>
            </a:lvl3pPr>
            <a:lvl4pPr>
              <a:defRPr sz="2133"/>
            </a:lvl4pPr>
            <a:lvl5pPr>
              <a:defRPr sz="2133"/>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userDrawn="1">
  <p:cSld name="Title (1/4) + content (8-graphs)">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8688" y="244747"/>
            <a:ext cx="2804160" cy="2438400"/>
          </a:xfrm>
        </p:spPr>
        <p:txBody>
          <a:bodyPr rIns="0"/>
          <a:lstStyle>
            <a:lvl1pPr>
              <a:defRPr sz="2133"/>
            </a:lvl1pPr>
            <a:lvl2pPr>
              <a:defRPr sz="16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3"/>
          </p:nvPr>
        </p:nvSpPr>
        <p:spPr>
          <a:xfrm>
            <a:off x="6096000" y="244747"/>
            <a:ext cx="2804160" cy="2438400"/>
          </a:xfrm>
        </p:spPr>
        <p:txBody>
          <a:bodyPr rIns="0"/>
          <a:lstStyle>
            <a:lvl1pPr>
              <a:defRPr sz="2133"/>
            </a:lvl1pPr>
            <a:lvl2pPr>
              <a:defRPr sz="16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4"/>
          </p:nvPr>
        </p:nvSpPr>
        <p:spPr>
          <a:xfrm>
            <a:off x="8985504" y="244747"/>
            <a:ext cx="2804160" cy="2438400"/>
          </a:xfrm>
        </p:spPr>
        <p:txBody>
          <a:bodyPr rIns="0"/>
          <a:lstStyle>
            <a:lvl1pPr>
              <a:defRPr sz="2133"/>
            </a:lvl1pPr>
            <a:lvl2pPr>
              <a:defRPr sz="16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6"/>
          </p:nvPr>
        </p:nvSpPr>
        <p:spPr>
          <a:xfrm>
            <a:off x="3218688" y="3173987"/>
            <a:ext cx="2804160" cy="2438400"/>
          </a:xfrm>
        </p:spPr>
        <p:txBody>
          <a:bodyPr rIns="0"/>
          <a:lstStyle>
            <a:lvl1pPr>
              <a:defRPr sz="2133"/>
            </a:lvl1pPr>
            <a:lvl2pPr>
              <a:defRPr sz="16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Text Placeholder 25"/>
          <p:cNvSpPr>
            <a:spLocks noGrp="1"/>
          </p:cNvSpPr>
          <p:nvPr>
            <p:ph type="body" sz="quarter" idx="21"/>
          </p:nvPr>
        </p:nvSpPr>
        <p:spPr>
          <a:xfrm>
            <a:off x="6096000" y="2621280"/>
            <a:ext cx="2804160" cy="609600"/>
          </a:xfrm>
        </p:spPr>
        <p:txBody>
          <a:bodyPr/>
          <a:lstStyle>
            <a:lvl1pPr>
              <a:defRPr sz="1600"/>
            </a:lvl1pPr>
            <a:lvl2pPr>
              <a:defRPr sz="16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8" name="Text Placeholder 25"/>
          <p:cNvSpPr>
            <a:spLocks noGrp="1"/>
          </p:cNvSpPr>
          <p:nvPr>
            <p:ph type="body" sz="quarter" idx="22"/>
          </p:nvPr>
        </p:nvSpPr>
        <p:spPr>
          <a:xfrm>
            <a:off x="8985504" y="2621280"/>
            <a:ext cx="2804160" cy="609600"/>
          </a:xfrm>
        </p:spPr>
        <p:txBody>
          <a:bodyPr/>
          <a:lstStyle>
            <a:lvl1pPr>
              <a:defRPr sz="1600"/>
            </a:lvl1pPr>
            <a:lvl2pPr>
              <a:defRPr sz="16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17"/>
          </p:nvPr>
        </p:nvSpPr>
        <p:spPr>
          <a:xfrm>
            <a:off x="6096000" y="3173987"/>
            <a:ext cx="2804160" cy="2438400"/>
          </a:xfrm>
        </p:spPr>
        <p:txBody>
          <a:bodyPr rIns="0"/>
          <a:lstStyle>
            <a:lvl1pPr>
              <a:defRPr sz="2133"/>
            </a:lvl1pPr>
            <a:lvl2pPr>
              <a:defRPr sz="16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18"/>
          </p:nvPr>
        </p:nvSpPr>
        <p:spPr>
          <a:xfrm>
            <a:off x="8985504" y="3173987"/>
            <a:ext cx="2804160" cy="2438400"/>
          </a:xfrm>
        </p:spPr>
        <p:txBody>
          <a:bodyPr rIns="0"/>
          <a:lstStyle>
            <a:lvl1pPr>
              <a:defRPr sz="2133"/>
            </a:lvl1pPr>
            <a:lvl2pPr>
              <a:defRPr sz="16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304800" y="231648"/>
            <a:ext cx="2804160" cy="5791200"/>
          </a:xfrm>
        </p:spPr>
        <p:txBody>
          <a:body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26" name="Text Placeholder 25"/>
          <p:cNvSpPr>
            <a:spLocks noGrp="1"/>
          </p:cNvSpPr>
          <p:nvPr>
            <p:ph type="body" sz="quarter" idx="20"/>
          </p:nvPr>
        </p:nvSpPr>
        <p:spPr>
          <a:xfrm>
            <a:off x="3218688" y="2621280"/>
            <a:ext cx="2804160" cy="609600"/>
          </a:xfrm>
        </p:spPr>
        <p:txBody>
          <a:bodyPr/>
          <a:lstStyle>
            <a:lvl1pPr>
              <a:defRPr sz="1600"/>
            </a:lvl1pPr>
            <a:lvl2pPr>
              <a:defRPr sz="16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ext Placeholder 25"/>
          <p:cNvSpPr>
            <a:spLocks noGrp="1"/>
          </p:cNvSpPr>
          <p:nvPr>
            <p:ph type="body" sz="quarter" idx="24"/>
          </p:nvPr>
        </p:nvSpPr>
        <p:spPr>
          <a:xfrm>
            <a:off x="3218688" y="5550032"/>
            <a:ext cx="2804160" cy="609600"/>
          </a:xfrm>
        </p:spPr>
        <p:txBody>
          <a:bodyPr/>
          <a:lstStyle>
            <a:lvl1pPr>
              <a:defRPr sz="1600"/>
            </a:lvl1pPr>
            <a:lvl2pPr>
              <a:defRPr sz="16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Text Placeholder 25"/>
          <p:cNvSpPr>
            <a:spLocks noGrp="1"/>
          </p:cNvSpPr>
          <p:nvPr>
            <p:ph type="body" sz="quarter" idx="25"/>
          </p:nvPr>
        </p:nvSpPr>
        <p:spPr>
          <a:xfrm>
            <a:off x="6096000" y="5550032"/>
            <a:ext cx="2804160" cy="609600"/>
          </a:xfrm>
        </p:spPr>
        <p:txBody>
          <a:bodyPr/>
          <a:lstStyle>
            <a:lvl1pPr>
              <a:defRPr sz="1600"/>
            </a:lvl1pPr>
            <a:lvl2pPr>
              <a:defRPr sz="16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Text Placeholder 25"/>
          <p:cNvSpPr>
            <a:spLocks noGrp="1"/>
          </p:cNvSpPr>
          <p:nvPr>
            <p:ph type="body" sz="quarter" idx="26"/>
          </p:nvPr>
        </p:nvSpPr>
        <p:spPr>
          <a:xfrm>
            <a:off x="8985504" y="5550032"/>
            <a:ext cx="2804160" cy="609600"/>
          </a:xfrm>
        </p:spPr>
        <p:txBody>
          <a:bodyPr/>
          <a:lstStyle>
            <a:lvl1pPr>
              <a:defRPr sz="1600"/>
            </a:lvl1pPr>
            <a:lvl2pPr>
              <a:defRPr sz="16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sldLayout>
</file>

<file path=ppt/slideLayouts/slideLayout717.xml><?xml version="1.0" encoding="utf-8"?>
<p:sldLayout xmlns:a="http://schemas.openxmlformats.org/drawingml/2006/main" xmlns:r="http://schemas.openxmlformats.org/officeDocument/2006/relationships" xmlns:p="http://schemas.openxmlformats.org/presentationml/2006/main" preserve="1" userDrawn="1">
  <p:cSld name="Title (1/4) +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2804160" cy="5791200"/>
          </a:xfrm>
        </p:spPr>
        <p:txBody>
          <a:body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Tree>
    <p:extLst/>
  </p:cSld>
  <p:clrMapOvr>
    <a:masterClrMapping/>
  </p:clrMapOvr>
</p:sldLayout>
</file>

<file path=ppt/slideLayouts/slideLayout718.xml><?xml version="1.0" encoding="utf-8"?>
<p:sldLayout xmlns:a="http://schemas.openxmlformats.org/drawingml/2006/main" xmlns:r="http://schemas.openxmlformats.org/officeDocument/2006/relationships" xmlns:p="http://schemas.openxmlformats.org/presentationml/2006/main" type="obj" preserve="1">
  <p:cSld name="Title (1/3)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3779520" cy="57912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173035" y="231648"/>
            <a:ext cx="7546408" cy="57912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Tree>
    <p:extLst/>
  </p:cSld>
  <p:clrMapOvr>
    <a:masterClrMapping/>
  </p:clrMapOvr>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userDrawn="1">
  <p:cSld name="Title (1/3)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3779520" cy="5791200"/>
          </a:xfrm>
        </p:spPr>
        <p:txBody>
          <a:bodyPr/>
          <a:lstStyle>
            <a:lvl1pPr>
              <a:defRPr sz="2667"/>
            </a:lvl1pPr>
          </a:lstStyle>
          <a:p>
            <a:r>
              <a:rPr lang="en-US" dirty="0" smtClean="0"/>
              <a:t>Click to edit Master title style</a:t>
            </a:r>
            <a:endParaRPr lang="en-US" dirty="0"/>
          </a:p>
        </p:txBody>
      </p:sp>
      <p:sp>
        <p:nvSpPr>
          <p:cNvPr id="3" name="Content Placeholder 2"/>
          <p:cNvSpPr>
            <a:spLocks noGrp="1"/>
          </p:cNvSpPr>
          <p:nvPr>
            <p:ph idx="1"/>
          </p:nvPr>
        </p:nvSpPr>
        <p:spPr>
          <a:xfrm>
            <a:off x="4169664" y="231648"/>
            <a:ext cx="3779520" cy="5791200"/>
          </a:xfrm>
        </p:spPr>
        <p:txBody>
          <a:bodyPr rIns="0"/>
          <a:lstStyle>
            <a:lvl1pPr>
              <a:defRPr sz="2667"/>
            </a:lvl1pPr>
            <a:lvl2pPr>
              <a:defRPr sz="2667"/>
            </a:lvl2pPr>
            <a:lvl3pPr>
              <a:defRPr sz="2667"/>
            </a:lvl3pPr>
            <a:lvl4pPr>
              <a:defRPr sz="2667"/>
            </a:lvl4pPr>
            <a:lvl5pPr>
              <a:defRPr sz="2667"/>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7" name="Content Placeholder 2"/>
          <p:cNvSpPr>
            <a:spLocks noGrp="1"/>
          </p:cNvSpPr>
          <p:nvPr>
            <p:ph idx="13"/>
          </p:nvPr>
        </p:nvSpPr>
        <p:spPr>
          <a:xfrm>
            <a:off x="8022336" y="231648"/>
            <a:ext cx="3779520" cy="5791200"/>
          </a:xfrm>
        </p:spPr>
        <p:txBody>
          <a:bodyPr rIns="0"/>
          <a:lstStyle>
            <a:lvl1pPr>
              <a:defRPr sz="2667"/>
            </a:lvl1pPr>
            <a:lvl2pPr>
              <a:defRPr sz="2667"/>
            </a:lvl2pPr>
            <a:lvl3pPr>
              <a:defRPr sz="2667"/>
            </a:lvl3pPr>
            <a:lvl4pPr>
              <a:defRPr sz="2667"/>
            </a:lvl4pPr>
            <a:lvl5pPr>
              <a:defRPr sz="2667"/>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ivid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5730240" cy="3048000"/>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de-DE" dirty="0"/>
          </a:p>
        </p:txBody>
      </p:sp>
      <p:sp>
        <p:nvSpPr>
          <p:cNvPr id="5" name="Slide Number Placeholder 4"/>
          <p:cNvSpPr>
            <a:spLocks noGrp="1"/>
          </p:cNvSpPr>
          <p:nvPr>
            <p:ph type="sldNum" sz="quarter" idx="12"/>
          </p:nvPr>
        </p:nvSpPr>
        <p:spPr/>
        <p:txBody>
          <a:bodyPr/>
          <a:lstStyle/>
          <a:p>
            <a:fld id="{E4DBDE34-E9B5-E04F-B662-69720E4BCB53}" type="slidenum">
              <a:rPr lang="en-US" smtClean="0"/>
              <a:pPr/>
              <a:t>‹#›</a:t>
            </a:fld>
            <a:endParaRPr lang="en-US" dirty="0"/>
          </a:p>
        </p:txBody>
      </p:sp>
    </p:spTree>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preserve="1" userDrawn="1">
  <p:cSld name="Title (1/3) +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3779520" cy="5791200"/>
          </a:xfrm>
        </p:spPr>
        <p:txBody>
          <a:body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Tree>
    <p:extLst/>
  </p:cSld>
  <p:clrMapOvr>
    <a:masterClrMapping/>
  </p:clrMapOvr>
</p:sldLayout>
</file>

<file path=ppt/slideLayouts/slideLayout721.xml><?xml version="1.0" encoding="utf-8"?>
<p:sldLayout xmlns:a="http://schemas.openxmlformats.org/drawingml/2006/main" xmlns:r="http://schemas.openxmlformats.org/officeDocument/2006/relationships" xmlns:p="http://schemas.openxmlformats.org/presentationml/2006/main" preserve="1" userDrawn="1">
  <p:cSld name="Title (none) + content (1/3 + 2/3)">
    <p:spTree>
      <p:nvGrpSpPr>
        <p:cNvPr id="1" name=""/>
        <p:cNvGrpSpPr/>
        <p:nvPr/>
      </p:nvGrpSpPr>
      <p:grpSpPr>
        <a:xfrm>
          <a:off x="0" y="0"/>
          <a:ext cx="0" cy="0"/>
          <a:chOff x="0" y="0"/>
          <a:chExt cx="0" cy="0"/>
        </a:xfrm>
      </p:grpSpPr>
      <p:sp>
        <p:nvSpPr>
          <p:cNvPr id="3" name="Content Placeholder 2"/>
          <p:cNvSpPr>
            <a:spLocks noGrp="1"/>
          </p:cNvSpPr>
          <p:nvPr>
            <p:ph idx="1"/>
          </p:nvPr>
        </p:nvSpPr>
        <p:spPr>
          <a:xfrm>
            <a:off x="4169664" y="231648"/>
            <a:ext cx="7544405" cy="5791200"/>
          </a:xfrm>
        </p:spPr>
        <p:txBody>
          <a:bodyPr rIns="0"/>
          <a:lstStyle>
            <a:lvl1pPr>
              <a:defRPr sz="2667"/>
            </a:lvl1pPr>
            <a:lvl2pPr>
              <a:defRPr sz="2667"/>
            </a:lvl2pPr>
            <a:lvl3pPr>
              <a:defRPr sz="2667"/>
            </a:lvl3pPr>
            <a:lvl4pPr>
              <a:defRPr sz="2667"/>
            </a:lvl4pPr>
            <a:lvl5pPr>
              <a:defRPr sz="2667"/>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7" name="Content Placeholder 2"/>
          <p:cNvSpPr>
            <a:spLocks noGrp="1"/>
          </p:cNvSpPr>
          <p:nvPr>
            <p:ph idx="13"/>
          </p:nvPr>
        </p:nvSpPr>
        <p:spPr>
          <a:xfrm>
            <a:off x="304800" y="231648"/>
            <a:ext cx="3779520" cy="5791200"/>
          </a:xfrm>
        </p:spPr>
        <p:txBody>
          <a:bodyPr rIns="0"/>
          <a:lstStyle>
            <a:lvl1pPr>
              <a:defRPr sz="2667"/>
            </a:lvl1pPr>
            <a:lvl2pPr>
              <a:defRPr sz="2667"/>
            </a:lvl2pPr>
            <a:lvl3pPr>
              <a:defRPr sz="2667"/>
            </a:lvl3pPr>
            <a:lvl4pPr>
              <a:defRPr sz="2667"/>
            </a:lvl4pPr>
            <a:lvl5pPr>
              <a:defRPr sz="2667"/>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userDrawn="1">
  <p:cSld name="Title (non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4166400" y="231648"/>
            <a:ext cx="3779520" cy="5791200"/>
          </a:xfrm>
        </p:spPr>
        <p:txBody>
          <a:bodyPr rIns="0"/>
          <a:lstStyle>
            <a:lvl1pPr>
              <a:defRPr sz="2667"/>
            </a:lvl1pPr>
            <a:lvl2pPr>
              <a:defRPr sz="2667"/>
            </a:lvl2pPr>
            <a:lvl3pPr>
              <a:defRPr sz="2667"/>
            </a:lvl3pPr>
            <a:lvl4pPr>
              <a:defRPr sz="2667"/>
            </a:lvl4pPr>
            <a:lvl5pPr>
              <a:defRPr sz="2667"/>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7" name="Content Placeholder 2"/>
          <p:cNvSpPr>
            <a:spLocks noGrp="1"/>
          </p:cNvSpPr>
          <p:nvPr>
            <p:ph idx="13"/>
          </p:nvPr>
        </p:nvSpPr>
        <p:spPr>
          <a:xfrm>
            <a:off x="8022336" y="231648"/>
            <a:ext cx="3779520" cy="5791200"/>
          </a:xfrm>
        </p:spPr>
        <p:txBody>
          <a:bodyPr rIns="0"/>
          <a:lstStyle>
            <a:lvl1pPr>
              <a:defRPr sz="2667"/>
            </a:lvl1pPr>
            <a:lvl2pPr>
              <a:defRPr sz="2667"/>
            </a:lvl2pPr>
            <a:lvl3pPr>
              <a:defRPr sz="2667"/>
            </a:lvl3pPr>
            <a:lvl4pPr>
              <a:defRPr sz="2667"/>
            </a:lvl4pPr>
            <a:lvl5pPr>
              <a:defRPr sz="2667"/>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2"/>
          <p:cNvSpPr>
            <a:spLocks noGrp="1"/>
          </p:cNvSpPr>
          <p:nvPr>
            <p:ph idx="14"/>
          </p:nvPr>
        </p:nvSpPr>
        <p:spPr>
          <a:xfrm>
            <a:off x="304800" y="231648"/>
            <a:ext cx="3779520" cy="5791200"/>
          </a:xfrm>
        </p:spPr>
        <p:txBody>
          <a:bodyPr rIns="0"/>
          <a:lstStyle>
            <a:lvl1pPr>
              <a:defRPr sz="2667"/>
            </a:lvl1pPr>
            <a:lvl2pPr>
              <a:defRPr sz="2667"/>
            </a:lvl2pPr>
            <a:lvl3pPr>
              <a:defRPr sz="2667"/>
            </a:lvl3pPr>
            <a:lvl4pPr>
              <a:defRPr sz="2667"/>
            </a:lvl4pPr>
            <a:lvl5pPr>
              <a:defRPr sz="2667"/>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sldLayout>
</file>

<file path=ppt/slideLayouts/slideLayout723.xml><?xml version="1.0" encoding="utf-8"?>
<p:sldLayout xmlns:a="http://schemas.openxmlformats.org/drawingml/2006/main" xmlns:r="http://schemas.openxmlformats.org/officeDocument/2006/relationships" xmlns:p="http://schemas.openxmlformats.org/presentationml/2006/main" type="obj" preserve="1">
  <p:cSld name="Title (1/2)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5669280" cy="57912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6096000" y="231648"/>
            <a:ext cx="5669280" cy="57912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Tree>
    <p:extLst/>
  </p:cSld>
  <p:clrMapOvr>
    <a:masterClrMapping/>
  </p:clrMapOvr>
</p:sldLayout>
</file>

<file path=ppt/slideLayouts/slideLayout724.xml><?xml version="1.0" encoding="utf-8"?>
<p:sldLayout xmlns:a="http://schemas.openxmlformats.org/drawingml/2006/main" xmlns:r="http://schemas.openxmlformats.org/officeDocument/2006/relationships" xmlns:p="http://schemas.openxmlformats.org/presentationml/2006/main" type="obj" preserve="1">
  <p:cSld name="Title (1/2) + content (1-column, full-bleed)">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5669280" cy="57912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6096000" y="0"/>
            <a:ext cx="6096000" cy="68580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Tree>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preserve="1" userDrawn="1">
  <p:cSld name="Titl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0" y="231648"/>
            <a:ext cx="5669280" cy="57912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8" name="Title 7"/>
          <p:cNvSpPr>
            <a:spLocks noGrp="1"/>
          </p:cNvSpPr>
          <p:nvPr>
            <p:ph type="title"/>
          </p:nvPr>
        </p:nvSpPr>
        <p:spPr>
          <a:xfrm>
            <a:off x="304800" y="182880"/>
            <a:ext cx="5669280" cy="5791200"/>
          </a:xfrm>
        </p:spPr>
        <p:txBody>
          <a:bodyPr/>
          <a:lstStyle>
            <a:lvl1pPr>
              <a:defRPr sz="4000"/>
            </a:lvl1pPr>
          </a:lstStyle>
          <a:p>
            <a:r>
              <a:rPr lang="en-US" dirty="0" smtClean="0"/>
              <a:t>Click to edit Master title style</a:t>
            </a:r>
            <a:endParaRPr lang="en-US" dirty="0"/>
          </a:p>
        </p:txBody>
      </p:sp>
    </p:spTree>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preserve="1" userDrawn="1">
  <p:cSld name="Quot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0" y="231648"/>
            <a:ext cx="5669280" cy="57912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8" name="Title 7"/>
          <p:cNvSpPr>
            <a:spLocks noGrp="1"/>
          </p:cNvSpPr>
          <p:nvPr>
            <p:ph type="title"/>
          </p:nvPr>
        </p:nvSpPr>
        <p:spPr>
          <a:xfrm>
            <a:off x="182880" y="182880"/>
            <a:ext cx="5669280" cy="5791200"/>
          </a:xfrm>
        </p:spPr>
        <p:txBody>
          <a:bodyPr/>
          <a:lstStyle>
            <a:lvl1pPr marL="0" indent="0">
              <a:defRPr sz="4000"/>
            </a:lvl1pPr>
          </a:lstStyle>
          <a:p>
            <a:r>
              <a:rPr lang="en-US" dirty="0" smtClean="0"/>
              <a:t>Click to edit Master title style</a:t>
            </a:r>
            <a:endParaRPr lang="en-US" dirty="0"/>
          </a:p>
        </p:txBody>
      </p:sp>
    </p:spTree>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preserve="1" userDrawn="1">
  <p:cSld name="Big text only (48 p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3" name="Title 2"/>
          <p:cNvSpPr>
            <a:spLocks noGrp="1"/>
          </p:cNvSpPr>
          <p:nvPr>
            <p:ph type="title"/>
          </p:nvPr>
        </p:nvSpPr>
        <p:spPr>
          <a:xfrm>
            <a:off x="304800" y="177464"/>
            <a:ext cx="11354645" cy="5791200"/>
          </a:xfrm>
        </p:spPr>
        <p:txBody>
          <a:bodyPr/>
          <a:lstStyle>
            <a:lvl1pPr>
              <a:lnSpc>
                <a:spcPct val="90000"/>
              </a:lnSpc>
              <a:defRPr sz="6400"/>
            </a:lvl1pPr>
          </a:lstStyle>
          <a:p>
            <a:r>
              <a:rPr lang="en-US" dirty="0" smtClean="0"/>
              <a:t>Click to edit Master title style</a:t>
            </a:r>
            <a:endParaRPr lang="en-US" dirty="0"/>
          </a:p>
        </p:txBody>
      </p:sp>
    </p:spTree>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preserve="1" userDrawn="1">
  <p:cSld name="Medium text only (30 p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
        <p:nvSpPr>
          <p:cNvPr id="5" name="Slide Number Placeholder 4"/>
          <p:cNvSpPr>
            <a:spLocks noGrp="1"/>
          </p:cNvSpPr>
          <p:nvPr>
            <p:ph type="sldNum" sz="quarter" idx="12"/>
          </p:nvPr>
        </p:nvSpPr>
        <p:spPr/>
        <p:txBody>
          <a:bodyPr/>
          <a:lstStyle/>
          <a:p>
            <a:fld id="{E4DBDE34-E9B5-E04F-B662-69720E4BCB53}" type="slidenum">
              <a:rPr lang="en-US" smtClean="0"/>
              <a:pPr/>
              <a:t>‹#›</a:t>
            </a:fld>
            <a:endParaRPr lang="en-US" dirty="0"/>
          </a:p>
        </p:txBody>
      </p:sp>
      <p:sp>
        <p:nvSpPr>
          <p:cNvPr id="6" name="Title 5"/>
          <p:cNvSpPr>
            <a:spLocks noGrp="1"/>
          </p:cNvSpPr>
          <p:nvPr>
            <p:ph type="title"/>
          </p:nvPr>
        </p:nvSpPr>
        <p:spPr>
          <a:xfrm>
            <a:off x="304800" y="182880"/>
            <a:ext cx="7608221" cy="5791200"/>
          </a:xfrm>
        </p:spPr>
        <p:txBody>
          <a:bodyPr/>
          <a:lstStyle>
            <a:lvl1pPr>
              <a:defRPr sz="4000"/>
            </a:lvl1pPr>
          </a:lstStyle>
          <a:p>
            <a:r>
              <a:rPr lang="en-US" dirty="0" smtClean="0"/>
              <a:t>Click to edit Master title style</a:t>
            </a:r>
            <a:endParaRPr lang="en-US" dirty="0"/>
          </a:p>
        </p:txBody>
      </p:sp>
    </p:spTree>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r>
              <a:rPr lang="de-DE" dirty="0" smtClean="0"/>
              <a:t>© 2018 IBM Corporation</a:t>
            </a:r>
            <a:endParaRPr lang="en-US" dirty="0"/>
          </a:p>
        </p:txBody>
      </p:sp>
      <p:sp>
        <p:nvSpPr>
          <p:cNvPr id="4" name="Slide Number Placeholder 3"/>
          <p:cNvSpPr>
            <a:spLocks noGrp="1"/>
          </p:cNvSpPr>
          <p:nvPr>
            <p:ph type="sldNum" sz="quarter" idx="12"/>
          </p:nvPr>
        </p:nvSpPr>
        <p:spPr/>
        <p:txBody>
          <a:bodyPr/>
          <a:lstStyle/>
          <a:p>
            <a:fld id="{E4DBDE34-E9B5-E04F-B662-69720E4BCB53}" type="slidenum">
              <a:rPr lang="en-US" smtClean="0"/>
              <a:pPr/>
              <a:t>‹#›</a:t>
            </a:fld>
            <a:endParaRPr lang="en-US" dirty="0"/>
          </a:p>
        </p:txBody>
      </p:sp>
    </p:spTree>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2" y="1460413"/>
            <a:ext cx="11388513" cy="4322656"/>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7" name="Title 6"/>
          <p:cNvSpPr>
            <a:spLocks noGrp="1"/>
          </p:cNvSpPr>
          <p:nvPr>
            <p:ph type="title"/>
          </p:nvPr>
        </p:nvSpPr>
        <p:spPr>
          <a:xfrm>
            <a:off x="304802" y="231648"/>
            <a:ext cx="5966369" cy="1219200"/>
          </a:xfrm>
        </p:spPr>
        <p:txBody>
          <a:bodyPr/>
          <a:lstStyle/>
          <a:p>
            <a:r>
              <a:rPr lang="en-US" noProof="0"/>
              <a:t>Click to edit Master title style</a:t>
            </a:r>
          </a:p>
        </p:txBody>
      </p:sp>
    </p:spTree>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userDrawn="1">
  <p:cSld name="03 Title and Content (above)">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463040"/>
            <a:ext cx="1146048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7" name="Title 6"/>
          <p:cNvSpPr>
            <a:spLocks noGrp="1"/>
          </p:cNvSpPr>
          <p:nvPr>
            <p:ph type="title"/>
          </p:nvPr>
        </p:nvSpPr>
        <p:spPr>
          <a:xfrm>
            <a:off x="302683" y="239184"/>
            <a:ext cx="5364480" cy="1219200"/>
          </a:xfrm>
        </p:spPr>
        <p:txBody>
          <a:bodyPr/>
          <a:lstStyle/>
          <a:p>
            <a:r>
              <a:rPr lang="en-US"/>
              <a:t>Click to edit Master title style</a:t>
            </a:r>
            <a:endParaRPr lang="en-US" dirty="0"/>
          </a:p>
        </p:txBody>
      </p:sp>
    </p:spTree>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r>
              <a:rPr lang="en-US" dirty="0" smtClean="0"/>
              <a:t>© 2018 IBM Corporation</a:t>
            </a:r>
            <a:endParaRPr lang="en-US" dirty="0"/>
          </a:p>
        </p:txBody>
      </p:sp>
      <p:sp>
        <p:nvSpPr>
          <p:cNvPr id="5" name="Slide Number Placeholder 4"/>
          <p:cNvSpPr>
            <a:spLocks noGrp="1"/>
          </p:cNvSpPr>
          <p:nvPr>
            <p:ph type="sldNum" sz="quarter" idx="12"/>
          </p:nvPr>
        </p:nvSpPr>
        <p:spPr/>
        <p:txBody>
          <a:bodyPr/>
          <a:lstStyle/>
          <a:p>
            <a:fld id="{A95035B9-3760-AF46-8B03-2A7E685C33BB}" type="slidenum">
              <a:rPr lang="en-US" smtClean="0"/>
              <a:pPr/>
              <a:t>‹#›</a:t>
            </a:fld>
            <a:endParaRPr lang="en-US" dirty="0"/>
          </a:p>
        </p:txBody>
      </p:sp>
    </p:spTree>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smtClean="0"/>
              <a:t>© 2018 IBM Corporation</a:t>
            </a:r>
            <a:endParaRPr lang="en-US" dirty="0"/>
          </a:p>
        </p:txBody>
      </p:sp>
      <p:sp>
        <p:nvSpPr>
          <p:cNvPr id="6" name="Slide Number Placeholder 5"/>
          <p:cNvSpPr>
            <a:spLocks noGrp="1"/>
          </p:cNvSpPr>
          <p:nvPr>
            <p:ph type="sldNum" sz="quarter" idx="12"/>
          </p:nvPr>
        </p:nvSpPr>
        <p:spPr/>
        <p:txBody>
          <a:bodyPr/>
          <a:lstStyle/>
          <a:p>
            <a:fld id="{A95035B9-3760-AF46-8B03-2A7E685C33BB}" type="slidenum">
              <a:rPr lang="en-US" smtClean="0"/>
              <a:pPr/>
              <a:t>‹#›</a:t>
            </a:fld>
            <a:endParaRPr lang="en-US" dirty="0"/>
          </a:p>
        </p:txBody>
      </p:sp>
    </p:spTree>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preserve="1" userDrawn="1">
  <p:cSld name="Cover Slide">
    <p:bg>
      <p:bgPr>
        <a:solidFill>
          <a:schemeClr val="tx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159651" y="231648"/>
            <a:ext cx="3779520" cy="2133600"/>
          </a:xfrm>
        </p:spPr>
        <p:txBody>
          <a:bodyPr/>
          <a:lstStyle>
            <a:lvl1pPr marL="0" indent="0" algn="l">
              <a:spcBef>
                <a:spcPts val="0"/>
              </a:spcBef>
              <a:buNone/>
              <a:defRPr sz="2667" b="0" i="0">
                <a:solidFill>
                  <a:srgbClr val="FFFFFF"/>
                </a:solidFill>
                <a:latin typeface="Helvetica Neue Regular" charset="0"/>
                <a:cs typeface="Helvetica Neue Regular"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edit Master subtitle style</a:t>
            </a:r>
            <a:endParaRPr lang="en-US" dirty="0"/>
          </a:p>
        </p:txBody>
      </p:sp>
      <p:grpSp>
        <p:nvGrpSpPr>
          <p:cNvPr id="50" name="Group 49"/>
          <p:cNvGrpSpPr>
            <a:grpSpLocks noChangeAspect="1"/>
          </p:cNvGrpSpPr>
          <p:nvPr userDrawn="1"/>
        </p:nvGrpSpPr>
        <p:grpSpPr>
          <a:xfrm>
            <a:off x="317217" y="6287320"/>
            <a:ext cx="631783" cy="256032"/>
            <a:chOff x="1938338" y="2368551"/>
            <a:chExt cx="5260976" cy="2132013"/>
          </a:xfrm>
          <a:solidFill>
            <a:srgbClr val="FFFFFF"/>
          </a:solidFill>
        </p:grpSpPr>
        <p:sp>
          <p:nvSpPr>
            <p:cNvPr id="51" name="Freeform 6"/>
            <p:cNvSpPr>
              <a:spLocks/>
            </p:cNvSpPr>
            <p:nvPr userDrawn="1"/>
          </p:nvSpPr>
          <p:spPr bwMode="auto">
            <a:xfrm>
              <a:off x="5208594" y="2936869"/>
              <a:ext cx="758826" cy="141292"/>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52"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53"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54"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55"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56"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57"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58"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59"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0" name="Rectangle 59"/>
            <p:cNvSpPr>
              <a:spLocks noChangeArrowheads="1"/>
            </p:cNvSpPr>
            <p:nvPr/>
          </p:nvSpPr>
          <p:spPr bwMode="auto">
            <a:xfrm>
              <a:off x="5208588"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1" name="Rectangle 60"/>
            <p:cNvSpPr>
              <a:spLocks noChangeArrowheads="1"/>
            </p:cNvSpPr>
            <p:nvPr/>
          </p:nvSpPr>
          <p:spPr bwMode="auto">
            <a:xfrm>
              <a:off x="6488113"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2" name="Rectangle 61"/>
            <p:cNvSpPr>
              <a:spLocks noChangeArrowheads="1"/>
            </p:cNvSpPr>
            <p:nvPr/>
          </p:nvSpPr>
          <p:spPr bwMode="auto">
            <a:xfrm>
              <a:off x="4924426"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3" name="Rectangle 62"/>
            <p:cNvSpPr>
              <a:spLocks noChangeArrowheads="1"/>
            </p:cNvSpPr>
            <p:nvPr/>
          </p:nvSpPr>
          <p:spPr bwMode="auto">
            <a:xfrm>
              <a:off x="4924426"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4" name="Rectangle 19"/>
            <p:cNvSpPr>
              <a:spLocks noChangeArrowheads="1"/>
            </p:cNvSpPr>
            <p:nvPr userDrawn="1"/>
          </p:nvSpPr>
          <p:spPr bwMode="auto">
            <a:xfrm>
              <a:off x="3360743" y="3790954"/>
              <a:ext cx="427045" cy="1412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5"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6"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7"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8"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9"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0"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1"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2"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3"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4"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5"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6"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7"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8"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9"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0"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1"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2"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3"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4"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5" name="Freeform 40"/>
            <p:cNvSpPr>
              <a:spLocks/>
            </p:cNvSpPr>
            <p:nvPr userDrawn="1"/>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6"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7"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8"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9"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90"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grpSp>
      <p:sp>
        <p:nvSpPr>
          <p:cNvPr id="11" name="Title 10"/>
          <p:cNvSpPr>
            <a:spLocks noGrp="1"/>
          </p:cNvSpPr>
          <p:nvPr>
            <p:ph type="title"/>
          </p:nvPr>
        </p:nvSpPr>
        <p:spPr>
          <a:xfrm>
            <a:off x="304800" y="231648"/>
            <a:ext cx="3779520" cy="2133600"/>
          </a:xfrm>
        </p:spPr>
        <p:txBody>
          <a:bodyPr/>
          <a:lstStyle>
            <a:lvl1pPr>
              <a:defRPr b="0" i="0">
                <a:latin typeface="Helvetica Neue Regular" charset="0"/>
                <a:cs typeface="Helvetica Neue Regular" charset="0"/>
              </a:defRPr>
            </a:lvl1pPr>
          </a:lstStyle>
          <a:p>
            <a:r>
              <a:rPr lang="en-US" dirty="0" smtClean="0"/>
              <a:t>Click to edit Master title style</a:t>
            </a:r>
            <a:endParaRPr lang="en-US" dirty="0"/>
          </a:p>
        </p:txBody>
      </p:sp>
      <p:pic>
        <p:nvPicPr>
          <p:cNvPr id="2" name="Picture 1" descr="watson_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04800" y="3163027"/>
            <a:ext cx="1242963" cy="262248"/>
          </a:xfrm>
          <a:prstGeom prst="rect">
            <a:avLst/>
          </a:prstGeom>
        </p:spPr>
      </p:pic>
      <p:pic>
        <p:nvPicPr>
          <p:cNvPr id="91" name="Picture 90"/>
          <p:cNvPicPr>
            <a:picLocks noChangeAspect="1"/>
          </p:cNvPicPr>
          <p:nvPr userDrawn="1"/>
        </p:nvPicPr>
        <p:blipFill rotWithShape="1">
          <a:blip r:embed="rId3">
            <a:extLst>
              <a:ext uri="{28A0092B-C50C-407E-A947-70E740481C1C}">
                <a14:useLocalDpi xmlns:a14="http://schemas.microsoft.com/office/drawing/2010/main" val="0"/>
              </a:ext>
            </a:extLst>
          </a:blip>
          <a:srcRect l="-889" t="-655" r="1" b="3360"/>
          <a:stretch/>
        </p:blipFill>
        <p:spPr>
          <a:xfrm>
            <a:off x="6790661" y="1828801"/>
            <a:ext cx="5401340" cy="5029200"/>
          </a:xfrm>
          <a:prstGeom prst="rect">
            <a:avLst/>
          </a:prstGeom>
        </p:spPr>
      </p:pic>
    </p:spTree>
    <p:extLst/>
  </p:cSld>
  <p:clrMapOvr>
    <a:masterClrMapping/>
  </p:clrMapOvr>
  <p:timing>
    <p:tnLst>
      <p:par>
        <p:cTn id="1" dur="indefinite" restart="never" nodeType="tmRoot"/>
      </p:par>
    </p:tnLst>
  </p:timing>
</p:sldLayout>
</file>

<file path=ppt/slideLayouts/slideLayout734.xml><?xml version="1.0" encoding="utf-8"?>
<p:sldLayout xmlns:a="http://schemas.openxmlformats.org/drawingml/2006/main" xmlns:r="http://schemas.openxmlformats.org/officeDocument/2006/relationships" xmlns:p="http://schemas.openxmlformats.org/presentationml/2006/main" preserve="1" userDrawn="1">
  <p:cSld name="1_Cover Slide">
    <p:bg>
      <p:bgPr>
        <a:solidFill>
          <a:schemeClr val="tx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159651" y="231648"/>
            <a:ext cx="3779520" cy="2133600"/>
          </a:xfrm>
        </p:spPr>
        <p:txBody>
          <a:bodyPr/>
          <a:lstStyle>
            <a:lvl1pPr marL="0" indent="0" algn="l">
              <a:spcBef>
                <a:spcPts val="0"/>
              </a:spcBef>
              <a:buNone/>
              <a:defRPr sz="2667" b="0" i="0">
                <a:solidFill>
                  <a:srgbClr val="FFFFFF"/>
                </a:solidFill>
                <a:latin typeface="Helvetica Neue Regular" charset="0"/>
                <a:cs typeface="Helvetica Neue Regular"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edit Master subtitle style</a:t>
            </a:r>
            <a:endParaRPr lang="en-US" dirty="0"/>
          </a:p>
        </p:txBody>
      </p:sp>
      <p:grpSp>
        <p:nvGrpSpPr>
          <p:cNvPr id="50" name="Group 49"/>
          <p:cNvGrpSpPr>
            <a:grpSpLocks noChangeAspect="1"/>
          </p:cNvGrpSpPr>
          <p:nvPr userDrawn="1"/>
        </p:nvGrpSpPr>
        <p:grpSpPr>
          <a:xfrm>
            <a:off x="317217" y="6287320"/>
            <a:ext cx="631783" cy="256032"/>
            <a:chOff x="1938338" y="2368551"/>
            <a:chExt cx="5260976" cy="2132013"/>
          </a:xfrm>
          <a:solidFill>
            <a:srgbClr val="FFFFFF"/>
          </a:solidFill>
        </p:grpSpPr>
        <p:sp>
          <p:nvSpPr>
            <p:cNvPr id="51" name="Freeform 6"/>
            <p:cNvSpPr>
              <a:spLocks/>
            </p:cNvSpPr>
            <p:nvPr userDrawn="1"/>
          </p:nvSpPr>
          <p:spPr bwMode="auto">
            <a:xfrm>
              <a:off x="5208594" y="2936869"/>
              <a:ext cx="758826" cy="141292"/>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52"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53"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54"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55"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56"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57"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58"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59"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0" name="Rectangle 59"/>
            <p:cNvSpPr>
              <a:spLocks noChangeArrowheads="1"/>
            </p:cNvSpPr>
            <p:nvPr/>
          </p:nvSpPr>
          <p:spPr bwMode="auto">
            <a:xfrm>
              <a:off x="5208588"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1" name="Rectangle 60"/>
            <p:cNvSpPr>
              <a:spLocks noChangeArrowheads="1"/>
            </p:cNvSpPr>
            <p:nvPr/>
          </p:nvSpPr>
          <p:spPr bwMode="auto">
            <a:xfrm>
              <a:off x="6488113"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2" name="Rectangle 61"/>
            <p:cNvSpPr>
              <a:spLocks noChangeArrowheads="1"/>
            </p:cNvSpPr>
            <p:nvPr/>
          </p:nvSpPr>
          <p:spPr bwMode="auto">
            <a:xfrm>
              <a:off x="4924426"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3" name="Rectangle 62"/>
            <p:cNvSpPr>
              <a:spLocks noChangeArrowheads="1"/>
            </p:cNvSpPr>
            <p:nvPr/>
          </p:nvSpPr>
          <p:spPr bwMode="auto">
            <a:xfrm>
              <a:off x="4924426"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4" name="Rectangle 19"/>
            <p:cNvSpPr>
              <a:spLocks noChangeArrowheads="1"/>
            </p:cNvSpPr>
            <p:nvPr userDrawn="1"/>
          </p:nvSpPr>
          <p:spPr bwMode="auto">
            <a:xfrm>
              <a:off x="3360743" y="3790954"/>
              <a:ext cx="427045" cy="1412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5"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6"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7"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8"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9"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0"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1"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2"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3"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4"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5"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6"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7"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8"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9"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0"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1"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2"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3"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4"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5" name="Freeform 40"/>
            <p:cNvSpPr>
              <a:spLocks/>
            </p:cNvSpPr>
            <p:nvPr userDrawn="1"/>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6"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7"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8"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9"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90"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grpSp>
      <p:sp>
        <p:nvSpPr>
          <p:cNvPr id="11" name="Title 10"/>
          <p:cNvSpPr>
            <a:spLocks noGrp="1"/>
          </p:cNvSpPr>
          <p:nvPr>
            <p:ph type="title"/>
          </p:nvPr>
        </p:nvSpPr>
        <p:spPr>
          <a:xfrm>
            <a:off x="304800" y="231648"/>
            <a:ext cx="3779520" cy="2133600"/>
          </a:xfrm>
        </p:spPr>
        <p:txBody>
          <a:bodyPr/>
          <a:lstStyle>
            <a:lvl1pPr>
              <a:defRPr b="0" i="0">
                <a:latin typeface="Helvetica Neue Regular" charset="0"/>
                <a:cs typeface="Helvetica Neue Regular" charset="0"/>
              </a:defRPr>
            </a:lvl1pPr>
          </a:lstStyle>
          <a:p>
            <a:r>
              <a:rPr lang="en-US" dirty="0" smtClean="0"/>
              <a:t>Click to edit Master title style</a:t>
            </a:r>
            <a:endParaRPr lang="en-US" dirty="0"/>
          </a:p>
        </p:txBody>
      </p:sp>
      <p:pic>
        <p:nvPicPr>
          <p:cNvPr id="2" name="Picture 1" descr="watson_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04800" y="3163027"/>
            <a:ext cx="1242963" cy="262248"/>
          </a:xfrm>
          <a:prstGeom prst="rect">
            <a:avLst/>
          </a:prstGeom>
        </p:spPr>
      </p:pic>
      <p:pic>
        <p:nvPicPr>
          <p:cNvPr id="47" name="Picture 46"/>
          <p:cNvPicPr>
            <a:picLocks noChangeAspect="1"/>
          </p:cNvPicPr>
          <p:nvPr userDrawn="1"/>
        </p:nvPicPr>
        <p:blipFill rotWithShape="1">
          <a:blip r:embed="rId3">
            <a:extLst>
              <a:ext uri="{28A0092B-C50C-407E-A947-70E740481C1C}">
                <a14:useLocalDpi xmlns:a14="http://schemas.microsoft.com/office/drawing/2010/main" val="0"/>
              </a:ext>
            </a:extLst>
          </a:blip>
          <a:srcRect b="-62"/>
          <a:stretch/>
        </p:blipFill>
        <p:spPr>
          <a:xfrm>
            <a:off x="5976365" y="-4235"/>
            <a:ext cx="6215635" cy="6862236"/>
          </a:xfrm>
          <a:prstGeom prst="rect">
            <a:avLst/>
          </a:prstGeom>
        </p:spPr>
      </p:pic>
    </p:spTree>
    <p:extLst/>
  </p:cSld>
  <p:clrMapOvr>
    <a:masterClrMapping/>
  </p:clrMapOvr>
  <p:timing>
    <p:tnLst>
      <p:par>
        <p:cTn id="1" dur="indefinite" restart="never" nodeType="tmRoot"/>
      </p:par>
    </p:tnLst>
  </p:timing>
</p:sldLayout>
</file>

<file path=ppt/slideLayouts/slideLayout735.xml><?xml version="1.0" encoding="utf-8"?>
<p:sldLayout xmlns:a="http://schemas.openxmlformats.org/drawingml/2006/main" xmlns:r="http://schemas.openxmlformats.org/officeDocument/2006/relationships" xmlns:p="http://schemas.openxmlformats.org/presentationml/2006/main" preserve="1">
  <p:cSld name="Divid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5730240" cy="3048000"/>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r>
              <a:rPr lang="de-DE" dirty="0" smtClean="0"/>
              <a:t>© 2018 IBM Corporation</a:t>
            </a:r>
          </a:p>
        </p:txBody>
      </p:sp>
      <p:sp>
        <p:nvSpPr>
          <p:cNvPr id="5" name="Slide Number Placeholder 4"/>
          <p:cNvSpPr>
            <a:spLocks noGrp="1"/>
          </p:cNvSpPr>
          <p:nvPr>
            <p:ph type="sldNum" sz="quarter" idx="12"/>
          </p:nvPr>
        </p:nvSpPr>
        <p:spPr/>
        <p:txBody>
          <a:bodyPr/>
          <a:lstStyle/>
          <a:p>
            <a:fld id="{E4DBDE34-E9B5-E04F-B662-69720E4BCB53}" type="slidenum">
              <a:rPr lang="en-US" smtClean="0"/>
              <a:pPr/>
              <a:t>‹#›</a:t>
            </a:fld>
            <a:endParaRPr lang="en-US" dirty="0"/>
          </a:p>
        </p:txBody>
      </p:sp>
    </p:spTree>
    <p:extLst/>
  </p:cSld>
  <p:clrMapOvr>
    <a:masterClrMapping/>
  </p:clrMapOvr>
  <p:timing>
    <p:tnLst>
      <p:par>
        <p:cTn id="1" dur="indefinite" restart="never" nodeType="tmRoot"/>
      </p:par>
    </p:tnLst>
  </p:timing>
</p:sldLayout>
</file>

<file path=ppt/slideLayouts/slideLayout736.xml><?xml version="1.0" encoding="utf-8"?>
<p:sldLayout xmlns:a="http://schemas.openxmlformats.org/drawingml/2006/main" xmlns:r="http://schemas.openxmlformats.org/officeDocument/2006/relationships" xmlns:p="http://schemas.openxmlformats.org/presentationml/2006/main" preserve="1"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1" y="1460413"/>
            <a:ext cx="11388513" cy="4322656"/>
          </a:xfrm>
        </p:spPr>
        <p:txBody>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7" name="Title 6"/>
          <p:cNvSpPr>
            <a:spLocks noGrp="1"/>
          </p:cNvSpPr>
          <p:nvPr>
            <p:ph type="title"/>
          </p:nvPr>
        </p:nvSpPr>
        <p:spPr>
          <a:xfrm>
            <a:off x="304801" y="231648"/>
            <a:ext cx="5966369" cy="1219200"/>
          </a:xfrm>
        </p:spPr>
        <p:txBody>
          <a:bodyPr/>
          <a:lstStyle/>
          <a:p>
            <a:r>
              <a:rPr lang="en-US" noProof="0" smtClean="0"/>
              <a:t>Click to edit Master title style</a:t>
            </a:r>
            <a:endParaRPr lang="en-US" noProof="0"/>
          </a:p>
        </p:txBody>
      </p:sp>
    </p:spTree>
    <p:extLst/>
  </p:cSld>
  <p:clrMapOvr>
    <a:masterClrMapping/>
  </p:clrMapOvr>
  <p:timing>
    <p:tnLst>
      <p:par>
        <p:cTn id="1" dur="indefinite" restart="never" nodeType="tmRoot"/>
      </p:par>
    </p:tnLst>
  </p:timing>
</p:sldLayout>
</file>

<file path=ppt/slideLayouts/slideLayout737.xml><?xml version="1.0" encoding="utf-8"?>
<p:sldLayout xmlns:a="http://schemas.openxmlformats.org/drawingml/2006/main" xmlns:r="http://schemas.openxmlformats.org/officeDocument/2006/relationships" xmlns:p="http://schemas.openxmlformats.org/presentationml/2006/main" preserve="1" userDrawn="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463040"/>
            <a:ext cx="5669280" cy="432265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7" name="Title 6"/>
          <p:cNvSpPr>
            <a:spLocks noGrp="1"/>
          </p:cNvSpPr>
          <p:nvPr>
            <p:ph type="title"/>
          </p:nvPr>
        </p:nvSpPr>
        <p:spPr>
          <a:xfrm>
            <a:off x="304801" y="231648"/>
            <a:ext cx="5966369" cy="1219200"/>
          </a:xfrm>
        </p:spPr>
        <p:txBody>
          <a:bodyPr/>
          <a:lstStyle/>
          <a:p>
            <a:r>
              <a:rPr lang="en-US" dirty="0" smtClean="0"/>
              <a:t>Click to edit Master title style</a:t>
            </a:r>
            <a:endParaRPr lang="en-US" dirty="0"/>
          </a:p>
        </p:txBody>
      </p:sp>
      <p:sp>
        <p:nvSpPr>
          <p:cNvPr id="9" name="Content Placeholder 2"/>
          <p:cNvSpPr>
            <a:spLocks noGrp="1"/>
          </p:cNvSpPr>
          <p:nvPr>
            <p:ph idx="14"/>
          </p:nvPr>
        </p:nvSpPr>
        <p:spPr>
          <a:xfrm>
            <a:off x="6091724" y="1463040"/>
            <a:ext cx="5669280" cy="432265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preserve="1" userDrawn="1">
  <p:cSld name="Title (abov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463040"/>
            <a:ext cx="3779520" cy="432265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7" name="Title 6"/>
          <p:cNvSpPr>
            <a:spLocks noGrp="1"/>
          </p:cNvSpPr>
          <p:nvPr>
            <p:ph type="title"/>
          </p:nvPr>
        </p:nvSpPr>
        <p:spPr>
          <a:xfrm>
            <a:off x="304801" y="231648"/>
            <a:ext cx="5966369" cy="1219200"/>
          </a:xfrm>
        </p:spPr>
        <p:txBody>
          <a:bodyPr/>
          <a:lstStyle/>
          <a:p>
            <a:r>
              <a:rPr lang="en-US" dirty="0" smtClean="0"/>
              <a:t>Click to edit Master title style</a:t>
            </a:r>
            <a:endParaRPr lang="en-US" dirty="0"/>
          </a:p>
        </p:txBody>
      </p:sp>
      <p:sp>
        <p:nvSpPr>
          <p:cNvPr id="8" name="Content Placeholder 2"/>
          <p:cNvSpPr>
            <a:spLocks noGrp="1"/>
          </p:cNvSpPr>
          <p:nvPr>
            <p:ph idx="13"/>
          </p:nvPr>
        </p:nvSpPr>
        <p:spPr>
          <a:xfrm>
            <a:off x="8025536" y="1463040"/>
            <a:ext cx="3779520" cy="432265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4"/>
          </p:nvPr>
        </p:nvSpPr>
        <p:spPr>
          <a:xfrm>
            <a:off x="4168935" y="1463040"/>
            <a:ext cx="3779520" cy="432265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preserve="1" userDrawn="1">
  <p:cSld name="Title (above) + content (4-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463040"/>
            <a:ext cx="2804160" cy="432265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7" name="Title 6"/>
          <p:cNvSpPr>
            <a:spLocks noGrp="1"/>
          </p:cNvSpPr>
          <p:nvPr>
            <p:ph type="title"/>
          </p:nvPr>
        </p:nvSpPr>
        <p:spPr>
          <a:xfrm>
            <a:off x="304801" y="231648"/>
            <a:ext cx="5966369" cy="1219200"/>
          </a:xfrm>
        </p:spPr>
        <p:txBody>
          <a:bodyPr/>
          <a:lstStyle/>
          <a:p>
            <a:r>
              <a:rPr lang="en-US" dirty="0" smtClean="0"/>
              <a:t>Click to edit Master title style</a:t>
            </a:r>
            <a:endParaRPr lang="en-US" dirty="0"/>
          </a:p>
        </p:txBody>
      </p:sp>
      <p:sp>
        <p:nvSpPr>
          <p:cNvPr id="8" name="Content Placeholder 2"/>
          <p:cNvSpPr>
            <a:spLocks noGrp="1"/>
          </p:cNvSpPr>
          <p:nvPr>
            <p:ph idx="13"/>
          </p:nvPr>
        </p:nvSpPr>
        <p:spPr>
          <a:xfrm>
            <a:off x="6084933" y="1463040"/>
            <a:ext cx="2804160" cy="432265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4"/>
          </p:nvPr>
        </p:nvSpPr>
        <p:spPr>
          <a:xfrm>
            <a:off x="3217256" y="1463040"/>
            <a:ext cx="2804160" cy="432265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2"/>
          <p:cNvSpPr>
            <a:spLocks noGrp="1"/>
          </p:cNvSpPr>
          <p:nvPr>
            <p:ph idx="15"/>
          </p:nvPr>
        </p:nvSpPr>
        <p:spPr>
          <a:xfrm>
            <a:off x="8972075" y="1463040"/>
            <a:ext cx="2804160" cy="432265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463040"/>
            <a:ext cx="566928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7" name="Title 6"/>
          <p:cNvSpPr>
            <a:spLocks noGrp="1"/>
          </p:cNvSpPr>
          <p:nvPr>
            <p:ph type="title"/>
          </p:nvPr>
        </p:nvSpPr>
        <p:spPr>
          <a:xfrm>
            <a:off x="304802" y="231648"/>
            <a:ext cx="5966369" cy="1219200"/>
          </a:xfrm>
        </p:spPr>
        <p:txBody>
          <a:bodyPr/>
          <a:lstStyle/>
          <a:p>
            <a:r>
              <a:rPr lang="en-US" dirty="0"/>
              <a:t>Click to edit Master title style</a:t>
            </a:r>
          </a:p>
        </p:txBody>
      </p:sp>
      <p:sp>
        <p:nvSpPr>
          <p:cNvPr id="9" name="Content Placeholder 2"/>
          <p:cNvSpPr>
            <a:spLocks noGrp="1"/>
          </p:cNvSpPr>
          <p:nvPr>
            <p:ph idx="14"/>
          </p:nvPr>
        </p:nvSpPr>
        <p:spPr>
          <a:xfrm>
            <a:off x="6091724" y="1463040"/>
            <a:ext cx="566928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preserve="1" userDrawn="1">
  <p:cSld name="Title (above) + blank">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7" name="Title 6"/>
          <p:cNvSpPr>
            <a:spLocks noGrp="1"/>
          </p:cNvSpPr>
          <p:nvPr>
            <p:ph type="title"/>
          </p:nvPr>
        </p:nvSpPr>
        <p:spPr>
          <a:xfrm>
            <a:off x="304801" y="231648"/>
            <a:ext cx="5966369" cy="1219200"/>
          </a:xfrm>
        </p:spPr>
        <p:txBody>
          <a:bodyPr/>
          <a:lstStyle/>
          <a:p>
            <a:r>
              <a:rPr lang="en-US" dirty="0"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741.xml><?xml version="1.0" encoding="utf-8"?>
<p:sldLayout xmlns:a="http://schemas.openxmlformats.org/drawingml/2006/main" xmlns:r="http://schemas.openxmlformats.org/officeDocument/2006/relationships" xmlns:p="http://schemas.openxmlformats.org/presentationml/2006/main" preserve="1" userDrawn="1">
  <p:cSld name="1_Title (above) + blank">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Tree>
    <p:extLst/>
  </p:cSld>
  <p:clrMapOvr>
    <a:masterClrMapping/>
  </p:clrMapOvr>
  <p:timing>
    <p:tnLst>
      <p:par>
        <p:cTn id="1" dur="indefinite" restart="never" nodeType="tmRoot"/>
      </p:par>
    </p:tnLst>
  </p:timing>
</p:sldLayout>
</file>

<file path=ppt/slideLayouts/slideLayout742.xml><?xml version="1.0" encoding="utf-8"?>
<p:sldLayout xmlns:a="http://schemas.openxmlformats.org/drawingml/2006/main" xmlns:r="http://schemas.openxmlformats.org/officeDocument/2006/relationships" xmlns:p="http://schemas.openxmlformats.org/presentationml/2006/main" type="obj" preserve="1">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2804160" cy="57912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3218689" y="231648"/>
            <a:ext cx="8502548" cy="57912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Tree>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preserve="1" userDrawn="1">
  <p:cSld name="Title (1/4)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2804160" cy="57912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3218688" y="231648"/>
            <a:ext cx="4206240" cy="5791200"/>
          </a:xfrm>
        </p:spPr>
        <p:txBody>
          <a:bodyPr rIns="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8" name="Content Placeholder 2"/>
          <p:cNvSpPr>
            <a:spLocks noGrp="1"/>
          </p:cNvSpPr>
          <p:nvPr>
            <p:ph idx="14"/>
          </p:nvPr>
        </p:nvSpPr>
        <p:spPr>
          <a:xfrm>
            <a:off x="7552267" y="231648"/>
            <a:ext cx="4206240" cy="5791200"/>
          </a:xfrm>
        </p:spPr>
        <p:txBody>
          <a:bodyPr rIns="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preserve="1" userDrawn="1">
  <p:cSld name="Title (1/4) + content (3-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2804160" cy="57912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3218688" y="243840"/>
            <a:ext cx="2804160" cy="5767525"/>
          </a:xfrm>
        </p:spPr>
        <p:txBody>
          <a:bodyPr rIns="0"/>
          <a:lstStyle>
            <a:lvl1pPr>
              <a:defRPr sz="2133"/>
            </a:lvl1pPr>
            <a:lvl2pPr>
              <a:defRPr sz="2133"/>
            </a:lvl2pPr>
            <a:lvl3pPr>
              <a:defRPr sz="2133"/>
            </a:lvl3pPr>
            <a:lvl4pPr>
              <a:defRPr sz="2133"/>
            </a:lvl4pPr>
            <a:lvl5pPr>
              <a:defRPr sz="2133"/>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8" name="Content Placeholder 2"/>
          <p:cNvSpPr>
            <a:spLocks noGrp="1"/>
          </p:cNvSpPr>
          <p:nvPr>
            <p:ph idx="14"/>
          </p:nvPr>
        </p:nvSpPr>
        <p:spPr>
          <a:xfrm>
            <a:off x="6098929" y="243840"/>
            <a:ext cx="2804160" cy="5767525"/>
          </a:xfrm>
        </p:spPr>
        <p:txBody>
          <a:bodyPr rIns="0"/>
          <a:lstStyle>
            <a:lvl1pPr>
              <a:defRPr sz="2133"/>
            </a:lvl1pPr>
            <a:lvl2pPr>
              <a:defRPr sz="2133"/>
            </a:lvl2pPr>
            <a:lvl3pPr>
              <a:defRPr sz="2133"/>
            </a:lvl3pPr>
            <a:lvl4pPr>
              <a:defRPr sz="2133"/>
            </a:lvl4pPr>
            <a:lvl5pPr>
              <a:defRPr sz="2133"/>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5"/>
          </p:nvPr>
        </p:nvSpPr>
        <p:spPr>
          <a:xfrm>
            <a:off x="8986485" y="243840"/>
            <a:ext cx="2804160" cy="5767525"/>
          </a:xfrm>
        </p:spPr>
        <p:txBody>
          <a:bodyPr rIns="0"/>
          <a:lstStyle>
            <a:lvl1pPr>
              <a:defRPr sz="2133"/>
            </a:lvl1pPr>
            <a:lvl2pPr>
              <a:defRPr sz="2133"/>
            </a:lvl2pPr>
            <a:lvl3pPr>
              <a:defRPr sz="2133"/>
            </a:lvl3pPr>
            <a:lvl4pPr>
              <a:defRPr sz="2133"/>
            </a:lvl4pPr>
            <a:lvl5pPr>
              <a:defRPr sz="2133"/>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preserve="1" userDrawn="1">
  <p:cSld name="Title (1/4) + content (8-graphs)">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8688" y="244747"/>
            <a:ext cx="2804160" cy="2438400"/>
          </a:xfrm>
        </p:spPr>
        <p:txBody>
          <a:bodyPr rIns="0"/>
          <a:lstStyle>
            <a:lvl1pPr>
              <a:defRPr sz="2133"/>
            </a:lvl1pPr>
            <a:lvl2pPr>
              <a:defRPr sz="16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3"/>
          </p:nvPr>
        </p:nvSpPr>
        <p:spPr>
          <a:xfrm>
            <a:off x="6096000" y="244747"/>
            <a:ext cx="2804160" cy="2438400"/>
          </a:xfrm>
        </p:spPr>
        <p:txBody>
          <a:bodyPr rIns="0"/>
          <a:lstStyle>
            <a:lvl1pPr>
              <a:defRPr sz="2133"/>
            </a:lvl1pPr>
            <a:lvl2pPr>
              <a:defRPr sz="16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4"/>
          </p:nvPr>
        </p:nvSpPr>
        <p:spPr>
          <a:xfrm>
            <a:off x="8985504" y="244747"/>
            <a:ext cx="2804160" cy="2438400"/>
          </a:xfrm>
        </p:spPr>
        <p:txBody>
          <a:bodyPr rIns="0"/>
          <a:lstStyle>
            <a:lvl1pPr>
              <a:defRPr sz="2133"/>
            </a:lvl1pPr>
            <a:lvl2pPr>
              <a:defRPr sz="16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6"/>
          </p:nvPr>
        </p:nvSpPr>
        <p:spPr>
          <a:xfrm>
            <a:off x="3218688" y="3173987"/>
            <a:ext cx="2804160" cy="2438400"/>
          </a:xfrm>
        </p:spPr>
        <p:txBody>
          <a:bodyPr rIns="0"/>
          <a:lstStyle>
            <a:lvl1pPr>
              <a:defRPr sz="2133"/>
            </a:lvl1pPr>
            <a:lvl2pPr>
              <a:defRPr sz="16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Text Placeholder 25"/>
          <p:cNvSpPr>
            <a:spLocks noGrp="1"/>
          </p:cNvSpPr>
          <p:nvPr>
            <p:ph type="body" sz="quarter" idx="21"/>
          </p:nvPr>
        </p:nvSpPr>
        <p:spPr>
          <a:xfrm>
            <a:off x="6096000" y="2621280"/>
            <a:ext cx="2804160" cy="609600"/>
          </a:xfrm>
        </p:spPr>
        <p:txBody>
          <a:bodyPr/>
          <a:lstStyle>
            <a:lvl1pPr>
              <a:defRPr sz="1600"/>
            </a:lvl1pPr>
            <a:lvl2pPr>
              <a:defRPr sz="16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8" name="Text Placeholder 25"/>
          <p:cNvSpPr>
            <a:spLocks noGrp="1"/>
          </p:cNvSpPr>
          <p:nvPr>
            <p:ph type="body" sz="quarter" idx="22"/>
          </p:nvPr>
        </p:nvSpPr>
        <p:spPr>
          <a:xfrm>
            <a:off x="8985504" y="2621280"/>
            <a:ext cx="2804160" cy="609600"/>
          </a:xfrm>
        </p:spPr>
        <p:txBody>
          <a:bodyPr/>
          <a:lstStyle>
            <a:lvl1pPr>
              <a:defRPr sz="1600"/>
            </a:lvl1pPr>
            <a:lvl2pPr>
              <a:defRPr sz="16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17"/>
          </p:nvPr>
        </p:nvSpPr>
        <p:spPr>
          <a:xfrm>
            <a:off x="6096000" y="3173987"/>
            <a:ext cx="2804160" cy="2438400"/>
          </a:xfrm>
        </p:spPr>
        <p:txBody>
          <a:bodyPr rIns="0"/>
          <a:lstStyle>
            <a:lvl1pPr>
              <a:defRPr sz="2133"/>
            </a:lvl1pPr>
            <a:lvl2pPr>
              <a:defRPr sz="16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18"/>
          </p:nvPr>
        </p:nvSpPr>
        <p:spPr>
          <a:xfrm>
            <a:off x="8985504" y="3173987"/>
            <a:ext cx="2804160" cy="2438400"/>
          </a:xfrm>
        </p:spPr>
        <p:txBody>
          <a:bodyPr rIns="0"/>
          <a:lstStyle>
            <a:lvl1pPr>
              <a:defRPr sz="2133"/>
            </a:lvl1pPr>
            <a:lvl2pPr>
              <a:defRPr sz="16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304800" y="231648"/>
            <a:ext cx="2804160" cy="5791200"/>
          </a:xfrm>
        </p:spPr>
        <p:txBody>
          <a:body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26" name="Text Placeholder 25"/>
          <p:cNvSpPr>
            <a:spLocks noGrp="1"/>
          </p:cNvSpPr>
          <p:nvPr>
            <p:ph type="body" sz="quarter" idx="20"/>
          </p:nvPr>
        </p:nvSpPr>
        <p:spPr>
          <a:xfrm>
            <a:off x="3218688" y="2621280"/>
            <a:ext cx="2804160" cy="609600"/>
          </a:xfrm>
        </p:spPr>
        <p:txBody>
          <a:bodyPr/>
          <a:lstStyle>
            <a:lvl1pPr>
              <a:defRPr sz="1600"/>
            </a:lvl1pPr>
            <a:lvl2pPr>
              <a:defRPr sz="16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ext Placeholder 25"/>
          <p:cNvSpPr>
            <a:spLocks noGrp="1"/>
          </p:cNvSpPr>
          <p:nvPr>
            <p:ph type="body" sz="quarter" idx="24"/>
          </p:nvPr>
        </p:nvSpPr>
        <p:spPr>
          <a:xfrm>
            <a:off x="3218688" y="5550032"/>
            <a:ext cx="2804160" cy="609600"/>
          </a:xfrm>
        </p:spPr>
        <p:txBody>
          <a:bodyPr/>
          <a:lstStyle>
            <a:lvl1pPr>
              <a:defRPr sz="1600"/>
            </a:lvl1pPr>
            <a:lvl2pPr>
              <a:defRPr sz="16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Text Placeholder 25"/>
          <p:cNvSpPr>
            <a:spLocks noGrp="1"/>
          </p:cNvSpPr>
          <p:nvPr>
            <p:ph type="body" sz="quarter" idx="25"/>
          </p:nvPr>
        </p:nvSpPr>
        <p:spPr>
          <a:xfrm>
            <a:off x="6096000" y="5550032"/>
            <a:ext cx="2804160" cy="609600"/>
          </a:xfrm>
        </p:spPr>
        <p:txBody>
          <a:bodyPr/>
          <a:lstStyle>
            <a:lvl1pPr>
              <a:defRPr sz="1600"/>
            </a:lvl1pPr>
            <a:lvl2pPr>
              <a:defRPr sz="16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Text Placeholder 25"/>
          <p:cNvSpPr>
            <a:spLocks noGrp="1"/>
          </p:cNvSpPr>
          <p:nvPr>
            <p:ph type="body" sz="quarter" idx="26"/>
          </p:nvPr>
        </p:nvSpPr>
        <p:spPr>
          <a:xfrm>
            <a:off x="8985504" y="5550032"/>
            <a:ext cx="2804160" cy="609600"/>
          </a:xfrm>
        </p:spPr>
        <p:txBody>
          <a:bodyPr/>
          <a:lstStyle>
            <a:lvl1pPr>
              <a:defRPr sz="1600"/>
            </a:lvl1pPr>
            <a:lvl2pPr>
              <a:defRPr sz="16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preserve="1" userDrawn="1">
  <p:cSld name="Title (1/4) +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2804160" cy="5791200"/>
          </a:xfrm>
        </p:spPr>
        <p:txBody>
          <a:body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Tree>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obj" preserve="1">
  <p:cSld name="Title (1/3)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3779520" cy="57912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173035" y="231648"/>
            <a:ext cx="7546408" cy="57912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Tree>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preserve="1" userDrawn="1">
  <p:cSld name="Title (1/3)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3779520" cy="5791200"/>
          </a:xfrm>
        </p:spPr>
        <p:txBody>
          <a:bodyPr/>
          <a:lstStyle>
            <a:lvl1pPr>
              <a:defRPr sz="2667"/>
            </a:lvl1pPr>
          </a:lstStyle>
          <a:p>
            <a:r>
              <a:rPr lang="en-US" dirty="0" smtClean="0"/>
              <a:t>Click to edit Master title style</a:t>
            </a:r>
            <a:endParaRPr lang="en-US" dirty="0"/>
          </a:p>
        </p:txBody>
      </p:sp>
      <p:sp>
        <p:nvSpPr>
          <p:cNvPr id="3" name="Content Placeholder 2"/>
          <p:cNvSpPr>
            <a:spLocks noGrp="1"/>
          </p:cNvSpPr>
          <p:nvPr>
            <p:ph idx="1"/>
          </p:nvPr>
        </p:nvSpPr>
        <p:spPr>
          <a:xfrm>
            <a:off x="4169664" y="231648"/>
            <a:ext cx="3779520" cy="5791200"/>
          </a:xfrm>
        </p:spPr>
        <p:txBody>
          <a:bodyPr rIns="0"/>
          <a:lstStyle>
            <a:lvl1pPr>
              <a:defRPr sz="2667"/>
            </a:lvl1pPr>
            <a:lvl2pPr>
              <a:defRPr sz="2667"/>
            </a:lvl2pPr>
            <a:lvl3pPr>
              <a:defRPr sz="2667"/>
            </a:lvl3pPr>
            <a:lvl4pPr>
              <a:defRPr sz="2667"/>
            </a:lvl4pPr>
            <a:lvl5pPr>
              <a:defRPr sz="2667"/>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7" name="Content Placeholder 2"/>
          <p:cNvSpPr>
            <a:spLocks noGrp="1"/>
          </p:cNvSpPr>
          <p:nvPr>
            <p:ph idx="13"/>
          </p:nvPr>
        </p:nvSpPr>
        <p:spPr>
          <a:xfrm>
            <a:off x="8022336" y="231648"/>
            <a:ext cx="3779520" cy="5791200"/>
          </a:xfrm>
        </p:spPr>
        <p:txBody>
          <a:bodyPr rIns="0"/>
          <a:lstStyle>
            <a:lvl1pPr>
              <a:defRPr sz="2667"/>
            </a:lvl1pPr>
            <a:lvl2pPr>
              <a:defRPr sz="2667"/>
            </a:lvl2pPr>
            <a:lvl3pPr>
              <a:defRPr sz="2667"/>
            </a:lvl3pPr>
            <a:lvl4pPr>
              <a:defRPr sz="2667"/>
            </a:lvl4pPr>
            <a:lvl5pPr>
              <a:defRPr sz="2667"/>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preserve="1" userDrawn="1">
  <p:cSld name="Title (1/3) +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3779520" cy="5791200"/>
          </a:xfrm>
        </p:spPr>
        <p:txBody>
          <a:body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Tree>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bov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463040"/>
            <a:ext cx="377952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7" name="Title 6"/>
          <p:cNvSpPr>
            <a:spLocks noGrp="1"/>
          </p:cNvSpPr>
          <p:nvPr>
            <p:ph type="title"/>
          </p:nvPr>
        </p:nvSpPr>
        <p:spPr>
          <a:xfrm>
            <a:off x="304802" y="231648"/>
            <a:ext cx="5966369" cy="1219200"/>
          </a:xfrm>
        </p:spPr>
        <p:txBody>
          <a:bodyPr/>
          <a:lstStyle/>
          <a:p>
            <a:r>
              <a:rPr lang="en-US" dirty="0"/>
              <a:t>Click to edit Master title style</a:t>
            </a:r>
          </a:p>
        </p:txBody>
      </p:sp>
      <p:sp>
        <p:nvSpPr>
          <p:cNvPr id="8" name="Content Placeholder 2"/>
          <p:cNvSpPr>
            <a:spLocks noGrp="1"/>
          </p:cNvSpPr>
          <p:nvPr>
            <p:ph idx="13"/>
          </p:nvPr>
        </p:nvSpPr>
        <p:spPr>
          <a:xfrm>
            <a:off x="8025536" y="1463040"/>
            <a:ext cx="377952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4168935" y="1463040"/>
            <a:ext cx="377952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preserve="1" userDrawn="1">
  <p:cSld name="Title (none) + content (1/3 + 2/3)">
    <p:spTree>
      <p:nvGrpSpPr>
        <p:cNvPr id="1" name=""/>
        <p:cNvGrpSpPr/>
        <p:nvPr/>
      </p:nvGrpSpPr>
      <p:grpSpPr>
        <a:xfrm>
          <a:off x="0" y="0"/>
          <a:ext cx="0" cy="0"/>
          <a:chOff x="0" y="0"/>
          <a:chExt cx="0" cy="0"/>
        </a:xfrm>
      </p:grpSpPr>
      <p:sp>
        <p:nvSpPr>
          <p:cNvPr id="3" name="Content Placeholder 2"/>
          <p:cNvSpPr>
            <a:spLocks noGrp="1"/>
          </p:cNvSpPr>
          <p:nvPr>
            <p:ph idx="1"/>
          </p:nvPr>
        </p:nvSpPr>
        <p:spPr>
          <a:xfrm>
            <a:off x="4169664" y="231648"/>
            <a:ext cx="7544405" cy="5791200"/>
          </a:xfrm>
        </p:spPr>
        <p:txBody>
          <a:bodyPr rIns="0"/>
          <a:lstStyle>
            <a:lvl1pPr>
              <a:defRPr sz="2667"/>
            </a:lvl1pPr>
            <a:lvl2pPr>
              <a:defRPr sz="2667"/>
            </a:lvl2pPr>
            <a:lvl3pPr>
              <a:defRPr sz="2667"/>
            </a:lvl3pPr>
            <a:lvl4pPr>
              <a:defRPr sz="2667"/>
            </a:lvl4pPr>
            <a:lvl5pPr>
              <a:defRPr sz="2667"/>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7" name="Content Placeholder 2"/>
          <p:cNvSpPr>
            <a:spLocks noGrp="1"/>
          </p:cNvSpPr>
          <p:nvPr>
            <p:ph idx="13"/>
          </p:nvPr>
        </p:nvSpPr>
        <p:spPr>
          <a:xfrm>
            <a:off x="304800" y="231648"/>
            <a:ext cx="3779520" cy="5791200"/>
          </a:xfrm>
        </p:spPr>
        <p:txBody>
          <a:bodyPr rIns="0"/>
          <a:lstStyle>
            <a:lvl1pPr>
              <a:defRPr sz="2667"/>
            </a:lvl1pPr>
            <a:lvl2pPr>
              <a:defRPr sz="2667"/>
            </a:lvl2pPr>
            <a:lvl3pPr>
              <a:defRPr sz="2667"/>
            </a:lvl3pPr>
            <a:lvl4pPr>
              <a:defRPr sz="2667"/>
            </a:lvl4pPr>
            <a:lvl5pPr>
              <a:defRPr sz="2667"/>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preserve="1" userDrawn="1">
  <p:cSld name="Title (non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4166400" y="231648"/>
            <a:ext cx="3779520" cy="5791200"/>
          </a:xfrm>
        </p:spPr>
        <p:txBody>
          <a:bodyPr rIns="0"/>
          <a:lstStyle>
            <a:lvl1pPr>
              <a:defRPr sz="2667"/>
            </a:lvl1pPr>
            <a:lvl2pPr>
              <a:defRPr sz="2667"/>
            </a:lvl2pPr>
            <a:lvl3pPr>
              <a:defRPr sz="2667"/>
            </a:lvl3pPr>
            <a:lvl4pPr>
              <a:defRPr sz="2667"/>
            </a:lvl4pPr>
            <a:lvl5pPr>
              <a:defRPr sz="2667"/>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7" name="Content Placeholder 2"/>
          <p:cNvSpPr>
            <a:spLocks noGrp="1"/>
          </p:cNvSpPr>
          <p:nvPr>
            <p:ph idx="13"/>
          </p:nvPr>
        </p:nvSpPr>
        <p:spPr>
          <a:xfrm>
            <a:off x="8022336" y="231648"/>
            <a:ext cx="3779520" cy="5791200"/>
          </a:xfrm>
        </p:spPr>
        <p:txBody>
          <a:bodyPr rIns="0"/>
          <a:lstStyle>
            <a:lvl1pPr>
              <a:defRPr sz="2667"/>
            </a:lvl1pPr>
            <a:lvl2pPr>
              <a:defRPr sz="2667"/>
            </a:lvl2pPr>
            <a:lvl3pPr>
              <a:defRPr sz="2667"/>
            </a:lvl3pPr>
            <a:lvl4pPr>
              <a:defRPr sz="2667"/>
            </a:lvl4pPr>
            <a:lvl5pPr>
              <a:defRPr sz="2667"/>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2"/>
          <p:cNvSpPr>
            <a:spLocks noGrp="1"/>
          </p:cNvSpPr>
          <p:nvPr>
            <p:ph idx="14"/>
          </p:nvPr>
        </p:nvSpPr>
        <p:spPr>
          <a:xfrm>
            <a:off x="304800" y="231648"/>
            <a:ext cx="3779520" cy="5791200"/>
          </a:xfrm>
        </p:spPr>
        <p:txBody>
          <a:bodyPr rIns="0"/>
          <a:lstStyle>
            <a:lvl1pPr>
              <a:defRPr sz="2667"/>
            </a:lvl1pPr>
            <a:lvl2pPr>
              <a:defRPr sz="2667"/>
            </a:lvl2pPr>
            <a:lvl3pPr>
              <a:defRPr sz="2667"/>
            </a:lvl3pPr>
            <a:lvl4pPr>
              <a:defRPr sz="2667"/>
            </a:lvl4pPr>
            <a:lvl5pPr>
              <a:defRPr sz="2667"/>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type="obj" preserve="1">
  <p:cSld name="Title (1/2)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5669280" cy="57912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6096000" y="231648"/>
            <a:ext cx="5669280" cy="57912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Tree>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type="obj" preserve="1">
  <p:cSld name="Title (1/2) + content (1-column, full-bleed)">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5669280" cy="57912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6096000" y="0"/>
            <a:ext cx="6096000" cy="68580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Tree>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preserve="1" userDrawn="1">
  <p:cSld name="Titl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0" y="231648"/>
            <a:ext cx="5669280" cy="57912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8" name="Title 7"/>
          <p:cNvSpPr>
            <a:spLocks noGrp="1"/>
          </p:cNvSpPr>
          <p:nvPr>
            <p:ph type="title"/>
          </p:nvPr>
        </p:nvSpPr>
        <p:spPr>
          <a:xfrm>
            <a:off x="304800" y="182880"/>
            <a:ext cx="5669280" cy="5791200"/>
          </a:xfrm>
        </p:spPr>
        <p:txBody>
          <a:bodyPr/>
          <a:lstStyle>
            <a:lvl1pPr>
              <a:defRPr sz="4000"/>
            </a:lvl1pPr>
          </a:lstStyle>
          <a:p>
            <a:r>
              <a:rPr lang="en-US" dirty="0" smtClean="0"/>
              <a:t>Click to edit Master title style</a:t>
            </a:r>
            <a:endParaRPr lang="en-US" dirty="0"/>
          </a:p>
        </p:txBody>
      </p:sp>
    </p:spTree>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preserve="1" userDrawn="1">
  <p:cSld name="Quot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0" y="231648"/>
            <a:ext cx="5669280" cy="57912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8" name="Title 7"/>
          <p:cNvSpPr>
            <a:spLocks noGrp="1"/>
          </p:cNvSpPr>
          <p:nvPr>
            <p:ph type="title"/>
          </p:nvPr>
        </p:nvSpPr>
        <p:spPr>
          <a:xfrm>
            <a:off x="182880" y="182880"/>
            <a:ext cx="5669280" cy="5791200"/>
          </a:xfrm>
        </p:spPr>
        <p:txBody>
          <a:bodyPr/>
          <a:lstStyle>
            <a:lvl1pPr marL="0" indent="0">
              <a:defRPr sz="4000"/>
            </a:lvl1pPr>
          </a:lstStyle>
          <a:p>
            <a:r>
              <a:rPr lang="en-US" dirty="0" smtClean="0"/>
              <a:t>Click to edit Master title style</a:t>
            </a:r>
            <a:endParaRPr lang="en-US" dirty="0"/>
          </a:p>
        </p:txBody>
      </p:sp>
    </p:spTree>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preserve="1" userDrawn="1">
  <p:cSld name="Big text only (48 p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3" name="Title 2"/>
          <p:cNvSpPr>
            <a:spLocks noGrp="1"/>
          </p:cNvSpPr>
          <p:nvPr>
            <p:ph type="title"/>
          </p:nvPr>
        </p:nvSpPr>
        <p:spPr>
          <a:xfrm>
            <a:off x="304800" y="177464"/>
            <a:ext cx="11354645" cy="5791200"/>
          </a:xfrm>
        </p:spPr>
        <p:txBody>
          <a:bodyPr/>
          <a:lstStyle>
            <a:lvl1pPr>
              <a:lnSpc>
                <a:spcPct val="90000"/>
              </a:lnSpc>
              <a:defRPr sz="6400"/>
            </a:lvl1pPr>
          </a:lstStyle>
          <a:p>
            <a:r>
              <a:rPr lang="en-US" dirty="0" smtClean="0"/>
              <a:t>Click to edit Master title style</a:t>
            </a:r>
            <a:endParaRPr lang="en-US" dirty="0"/>
          </a:p>
        </p:txBody>
      </p:sp>
    </p:spTree>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preserve="1" userDrawn="1">
  <p:cSld name="Medium text only (30 p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
        <p:nvSpPr>
          <p:cNvPr id="5" name="Slide Number Placeholder 4"/>
          <p:cNvSpPr>
            <a:spLocks noGrp="1"/>
          </p:cNvSpPr>
          <p:nvPr>
            <p:ph type="sldNum" sz="quarter" idx="12"/>
          </p:nvPr>
        </p:nvSpPr>
        <p:spPr/>
        <p:txBody>
          <a:bodyPr/>
          <a:lstStyle/>
          <a:p>
            <a:fld id="{E4DBDE34-E9B5-E04F-B662-69720E4BCB53}" type="slidenum">
              <a:rPr lang="en-US" smtClean="0"/>
              <a:pPr/>
              <a:t>‹#›</a:t>
            </a:fld>
            <a:endParaRPr lang="en-US" dirty="0"/>
          </a:p>
        </p:txBody>
      </p:sp>
      <p:sp>
        <p:nvSpPr>
          <p:cNvPr id="6" name="Title 5"/>
          <p:cNvSpPr>
            <a:spLocks noGrp="1"/>
          </p:cNvSpPr>
          <p:nvPr>
            <p:ph type="title"/>
          </p:nvPr>
        </p:nvSpPr>
        <p:spPr>
          <a:xfrm>
            <a:off x="304800" y="182880"/>
            <a:ext cx="7608221" cy="5791200"/>
          </a:xfrm>
        </p:spPr>
        <p:txBody>
          <a:bodyPr/>
          <a:lstStyle>
            <a:lvl1pPr>
              <a:defRPr sz="4000"/>
            </a:lvl1pPr>
          </a:lstStyle>
          <a:p>
            <a:r>
              <a:rPr lang="en-US" dirty="0" smtClean="0"/>
              <a:t>Click to edit Master title style</a:t>
            </a:r>
            <a:endParaRPr lang="en-US" dirty="0"/>
          </a:p>
        </p:txBody>
      </p:sp>
    </p:spTree>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r>
              <a:rPr lang="de-DE" dirty="0" smtClean="0"/>
              <a:t>© 2018 IBM Corporation</a:t>
            </a:r>
            <a:endParaRPr lang="en-US" dirty="0"/>
          </a:p>
        </p:txBody>
      </p:sp>
      <p:sp>
        <p:nvSpPr>
          <p:cNvPr id="4" name="Slide Number Placeholder 3"/>
          <p:cNvSpPr>
            <a:spLocks noGrp="1"/>
          </p:cNvSpPr>
          <p:nvPr>
            <p:ph type="sldNum" sz="quarter" idx="12"/>
          </p:nvPr>
        </p:nvSpPr>
        <p:spPr/>
        <p:txBody>
          <a:bodyPr/>
          <a:lstStyle/>
          <a:p>
            <a:fld id="{E4DBDE34-E9B5-E04F-B662-69720E4BCB53}" type="slidenum">
              <a:rPr lang="en-US" smtClean="0"/>
              <a:pPr/>
              <a:t>‹#›</a:t>
            </a:fld>
            <a:endParaRPr lang="en-US" dirty="0"/>
          </a:p>
        </p:txBody>
      </p:sp>
    </p:spTree>
    <p:extLst/>
  </p:cSld>
  <p:clrMapOvr>
    <a:masterClrMapping/>
  </p:clrMapOvr>
  <p:timing>
    <p:tnLst>
      <p:par>
        <p:cTn id="1" dur="indefinite" restart="never" nodeType="tmRoot"/>
      </p:par>
    </p:tnLst>
  </p:timing>
</p:sldLayout>
</file>

<file path=ppt/slideLayouts/slideLayout759.xml><?xml version="1.0" encoding="utf-8"?>
<p:sldLayout xmlns:a="http://schemas.openxmlformats.org/drawingml/2006/main" xmlns:r="http://schemas.openxmlformats.org/officeDocument/2006/relationships" xmlns:p="http://schemas.openxmlformats.org/presentationml/2006/main" userDrawn="1">
  <p:cSld name="03 Title and Content (above)">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463040"/>
            <a:ext cx="1146048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7" name="Title 6"/>
          <p:cNvSpPr>
            <a:spLocks noGrp="1"/>
          </p:cNvSpPr>
          <p:nvPr>
            <p:ph type="title"/>
          </p:nvPr>
        </p:nvSpPr>
        <p:spPr>
          <a:xfrm>
            <a:off x="302683" y="239184"/>
            <a:ext cx="5364480" cy="1219200"/>
          </a:xfrm>
        </p:spPr>
        <p:txBody>
          <a:bodyPr/>
          <a:lstStyle/>
          <a:p>
            <a:r>
              <a:rPr lang="en-US"/>
              <a:t>Click to edit Master title style</a:t>
            </a:r>
            <a:endParaRPr lang="en-US" dirty="0"/>
          </a:p>
        </p:txBody>
      </p:sp>
    </p:spTree>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bove) + content (4-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463040"/>
            <a:ext cx="28041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7" name="Title 6"/>
          <p:cNvSpPr>
            <a:spLocks noGrp="1"/>
          </p:cNvSpPr>
          <p:nvPr>
            <p:ph type="title"/>
          </p:nvPr>
        </p:nvSpPr>
        <p:spPr>
          <a:xfrm>
            <a:off x="304802" y="231648"/>
            <a:ext cx="5966369" cy="1219200"/>
          </a:xfrm>
        </p:spPr>
        <p:txBody>
          <a:bodyPr/>
          <a:lstStyle/>
          <a:p>
            <a:r>
              <a:rPr lang="en-US" dirty="0"/>
              <a:t>Click to edit Master title style</a:t>
            </a:r>
          </a:p>
        </p:txBody>
      </p:sp>
      <p:sp>
        <p:nvSpPr>
          <p:cNvPr id="8" name="Content Placeholder 2"/>
          <p:cNvSpPr>
            <a:spLocks noGrp="1"/>
          </p:cNvSpPr>
          <p:nvPr>
            <p:ph idx="13"/>
          </p:nvPr>
        </p:nvSpPr>
        <p:spPr>
          <a:xfrm>
            <a:off x="6084933" y="1463040"/>
            <a:ext cx="28041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3217256" y="1463040"/>
            <a:ext cx="28041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5"/>
          </p:nvPr>
        </p:nvSpPr>
        <p:spPr>
          <a:xfrm>
            <a:off x="8972075" y="1463040"/>
            <a:ext cx="28041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r>
              <a:rPr lang="en-US" dirty="0" smtClean="0"/>
              <a:t>© 2018 IBM Corporation</a:t>
            </a:r>
            <a:endParaRPr lang="en-US" dirty="0"/>
          </a:p>
        </p:txBody>
      </p:sp>
      <p:sp>
        <p:nvSpPr>
          <p:cNvPr id="5" name="Slide Number Placeholder 4"/>
          <p:cNvSpPr>
            <a:spLocks noGrp="1"/>
          </p:cNvSpPr>
          <p:nvPr>
            <p:ph type="sldNum" sz="quarter" idx="12"/>
          </p:nvPr>
        </p:nvSpPr>
        <p:spPr/>
        <p:txBody>
          <a:bodyPr/>
          <a:lstStyle/>
          <a:p>
            <a:fld id="{A95035B9-3760-AF46-8B03-2A7E685C33BB}" type="slidenum">
              <a:rPr lang="en-US" smtClean="0"/>
              <a:pPr/>
              <a:t>‹#›</a:t>
            </a:fld>
            <a:endParaRPr lang="en-US" dirty="0"/>
          </a:p>
        </p:txBody>
      </p:sp>
    </p:spTree>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smtClean="0"/>
              <a:t>© 2018 IBM Corporation</a:t>
            </a:r>
            <a:endParaRPr lang="en-US" dirty="0"/>
          </a:p>
        </p:txBody>
      </p:sp>
      <p:sp>
        <p:nvSpPr>
          <p:cNvPr id="6" name="Slide Number Placeholder 5"/>
          <p:cNvSpPr>
            <a:spLocks noGrp="1"/>
          </p:cNvSpPr>
          <p:nvPr>
            <p:ph type="sldNum" sz="quarter" idx="12"/>
          </p:nvPr>
        </p:nvSpPr>
        <p:spPr/>
        <p:txBody>
          <a:bodyPr/>
          <a:lstStyle/>
          <a:p>
            <a:fld id="{A95035B9-3760-AF46-8B03-2A7E685C33BB}" type="slidenum">
              <a:rPr lang="en-US" smtClean="0"/>
              <a:pPr/>
              <a:t>‹#›</a:t>
            </a:fld>
            <a:endParaRPr lang="en-US" dirty="0"/>
          </a:p>
        </p:txBody>
      </p:sp>
    </p:spTree>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preserve="1" userDrawn="1">
  <p:cSld name="Cover Slide">
    <p:bg>
      <p:bgPr>
        <a:solidFill>
          <a:schemeClr val="tx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159651" y="231648"/>
            <a:ext cx="3779520" cy="2133600"/>
          </a:xfrm>
        </p:spPr>
        <p:txBody>
          <a:bodyPr/>
          <a:lstStyle>
            <a:lvl1pPr marL="0" indent="0" algn="l">
              <a:spcBef>
                <a:spcPts val="0"/>
              </a:spcBef>
              <a:buNone/>
              <a:defRPr sz="2667" b="0" i="0">
                <a:solidFill>
                  <a:srgbClr val="FFFFFF"/>
                </a:solidFill>
                <a:latin typeface="Helvetica Neue Regular" charset="0"/>
                <a:cs typeface="Helvetica Neue Regular"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edit Master subtitle style</a:t>
            </a:r>
            <a:endParaRPr lang="en-US" dirty="0"/>
          </a:p>
        </p:txBody>
      </p:sp>
      <p:grpSp>
        <p:nvGrpSpPr>
          <p:cNvPr id="50" name="Group 49"/>
          <p:cNvGrpSpPr>
            <a:grpSpLocks noChangeAspect="1"/>
          </p:cNvGrpSpPr>
          <p:nvPr userDrawn="1"/>
        </p:nvGrpSpPr>
        <p:grpSpPr>
          <a:xfrm>
            <a:off x="317217" y="6287320"/>
            <a:ext cx="631783" cy="256032"/>
            <a:chOff x="1938338" y="2368551"/>
            <a:chExt cx="5260976" cy="2132013"/>
          </a:xfrm>
          <a:solidFill>
            <a:srgbClr val="FFFFFF"/>
          </a:solidFill>
        </p:grpSpPr>
        <p:sp>
          <p:nvSpPr>
            <p:cNvPr id="51" name="Freeform 6"/>
            <p:cNvSpPr>
              <a:spLocks/>
            </p:cNvSpPr>
            <p:nvPr userDrawn="1"/>
          </p:nvSpPr>
          <p:spPr bwMode="auto">
            <a:xfrm>
              <a:off x="5208594" y="2936869"/>
              <a:ext cx="758826" cy="141292"/>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52"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53"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54"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55"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56"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57"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58"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59"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0" name="Rectangle 59"/>
            <p:cNvSpPr>
              <a:spLocks noChangeArrowheads="1"/>
            </p:cNvSpPr>
            <p:nvPr/>
          </p:nvSpPr>
          <p:spPr bwMode="auto">
            <a:xfrm>
              <a:off x="5208588"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1" name="Rectangle 60"/>
            <p:cNvSpPr>
              <a:spLocks noChangeArrowheads="1"/>
            </p:cNvSpPr>
            <p:nvPr/>
          </p:nvSpPr>
          <p:spPr bwMode="auto">
            <a:xfrm>
              <a:off x="6488113"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2" name="Rectangle 61"/>
            <p:cNvSpPr>
              <a:spLocks noChangeArrowheads="1"/>
            </p:cNvSpPr>
            <p:nvPr/>
          </p:nvSpPr>
          <p:spPr bwMode="auto">
            <a:xfrm>
              <a:off x="4924426"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3" name="Rectangle 62"/>
            <p:cNvSpPr>
              <a:spLocks noChangeArrowheads="1"/>
            </p:cNvSpPr>
            <p:nvPr/>
          </p:nvSpPr>
          <p:spPr bwMode="auto">
            <a:xfrm>
              <a:off x="4924426"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4" name="Rectangle 19"/>
            <p:cNvSpPr>
              <a:spLocks noChangeArrowheads="1"/>
            </p:cNvSpPr>
            <p:nvPr userDrawn="1"/>
          </p:nvSpPr>
          <p:spPr bwMode="auto">
            <a:xfrm>
              <a:off x="3360743" y="3790954"/>
              <a:ext cx="427045" cy="1412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5"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6"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7"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8"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9"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0"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1"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2"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3"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4"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5"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6"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7"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8"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9"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0"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1"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2"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3"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4"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5" name="Freeform 40"/>
            <p:cNvSpPr>
              <a:spLocks/>
            </p:cNvSpPr>
            <p:nvPr userDrawn="1"/>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6"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7"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8"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9"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90"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grpSp>
      <p:sp>
        <p:nvSpPr>
          <p:cNvPr id="11" name="Title 10"/>
          <p:cNvSpPr>
            <a:spLocks noGrp="1"/>
          </p:cNvSpPr>
          <p:nvPr>
            <p:ph type="title"/>
          </p:nvPr>
        </p:nvSpPr>
        <p:spPr>
          <a:xfrm>
            <a:off x="304800" y="231648"/>
            <a:ext cx="3779520" cy="2133600"/>
          </a:xfrm>
        </p:spPr>
        <p:txBody>
          <a:bodyPr/>
          <a:lstStyle>
            <a:lvl1pPr>
              <a:defRPr b="0" i="0">
                <a:latin typeface="Helvetica Neue Regular" charset="0"/>
                <a:cs typeface="Helvetica Neue Regular" charset="0"/>
              </a:defRPr>
            </a:lvl1pPr>
          </a:lstStyle>
          <a:p>
            <a:r>
              <a:rPr lang="en-US" dirty="0" smtClean="0"/>
              <a:t>Click to edit Master title style</a:t>
            </a:r>
            <a:endParaRPr lang="en-US" dirty="0"/>
          </a:p>
        </p:txBody>
      </p:sp>
      <p:pic>
        <p:nvPicPr>
          <p:cNvPr id="2" name="Picture 1" descr="watson_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04800" y="3163027"/>
            <a:ext cx="1242963" cy="262248"/>
          </a:xfrm>
          <a:prstGeom prst="rect">
            <a:avLst/>
          </a:prstGeom>
        </p:spPr>
      </p:pic>
      <p:pic>
        <p:nvPicPr>
          <p:cNvPr id="91" name="Picture 90"/>
          <p:cNvPicPr>
            <a:picLocks noChangeAspect="1"/>
          </p:cNvPicPr>
          <p:nvPr userDrawn="1"/>
        </p:nvPicPr>
        <p:blipFill rotWithShape="1">
          <a:blip r:embed="rId3">
            <a:extLst>
              <a:ext uri="{28A0092B-C50C-407E-A947-70E740481C1C}">
                <a14:useLocalDpi xmlns:a14="http://schemas.microsoft.com/office/drawing/2010/main" val="0"/>
              </a:ext>
            </a:extLst>
          </a:blip>
          <a:srcRect l="-889" t="-655" r="1" b="3360"/>
          <a:stretch/>
        </p:blipFill>
        <p:spPr>
          <a:xfrm>
            <a:off x="6790661" y="1828801"/>
            <a:ext cx="5401340" cy="5029200"/>
          </a:xfrm>
          <a:prstGeom prst="rect">
            <a:avLst/>
          </a:prstGeom>
        </p:spPr>
      </p:pic>
    </p:spTree>
    <p:extLst/>
  </p:cSld>
  <p:clrMapOvr>
    <a:masterClrMapping/>
  </p:clrMapOvr>
  <p:timing>
    <p:tnLst>
      <p:par>
        <p:cTn id="1" dur="indefinite" restart="never" nodeType="tmRoot"/>
      </p:par>
    </p:tnLst>
  </p:timing>
</p:sldLayout>
</file>

<file path=ppt/slideLayouts/slideLayout763.xml><?xml version="1.0" encoding="utf-8"?>
<p:sldLayout xmlns:a="http://schemas.openxmlformats.org/drawingml/2006/main" xmlns:r="http://schemas.openxmlformats.org/officeDocument/2006/relationships" xmlns:p="http://schemas.openxmlformats.org/presentationml/2006/main" preserve="1" userDrawn="1">
  <p:cSld name="1_Cover Slide">
    <p:bg>
      <p:bgPr>
        <a:solidFill>
          <a:schemeClr val="tx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159651" y="231648"/>
            <a:ext cx="3779520" cy="2133600"/>
          </a:xfrm>
        </p:spPr>
        <p:txBody>
          <a:bodyPr/>
          <a:lstStyle>
            <a:lvl1pPr marL="0" indent="0" algn="l">
              <a:spcBef>
                <a:spcPts val="0"/>
              </a:spcBef>
              <a:buNone/>
              <a:defRPr sz="2667" b="0" i="0">
                <a:solidFill>
                  <a:srgbClr val="FFFFFF"/>
                </a:solidFill>
                <a:latin typeface="Helvetica Neue Regular" charset="0"/>
                <a:cs typeface="Helvetica Neue Regular"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edit Master subtitle style</a:t>
            </a:r>
            <a:endParaRPr lang="en-US" dirty="0"/>
          </a:p>
        </p:txBody>
      </p:sp>
      <p:grpSp>
        <p:nvGrpSpPr>
          <p:cNvPr id="50" name="Group 49"/>
          <p:cNvGrpSpPr>
            <a:grpSpLocks noChangeAspect="1"/>
          </p:cNvGrpSpPr>
          <p:nvPr userDrawn="1"/>
        </p:nvGrpSpPr>
        <p:grpSpPr>
          <a:xfrm>
            <a:off x="317217" y="6287320"/>
            <a:ext cx="631783" cy="256032"/>
            <a:chOff x="1938338" y="2368551"/>
            <a:chExt cx="5260976" cy="2132013"/>
          </a:xfrm>
          <a:solidFill>
            <a:srgbClr val="FFFFFF"/>
          </a:solidFill>
        </p:grpSpPr>
        <p:sp>
          <p:nvSpPr>
            <p:cNvPr id="51" name="Freeform 6"/>
            <p:cNvSpPr>
              <a:spLocks/>
            </p:cNvSpPr>
            <p:nvPr userDrawn="1"/>
          </p:nvSpPr>
          <p:spPr bwMode="auto">
            <a:xfrm>
              <a:off x="5208594" y="2936869"/>
              <a:ext cx="758826" cy="141292"/>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52"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53"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54"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55"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56"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57"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58"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59"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0" name="Rectangle 59"/>
            <p:cNvSpPr>
              <a:spLocks noChangeArrowheads="1"/>
            </p:cNvSpPr>
            <p:nvPr/>
          </p:nvSpPr>
          <p:spPr bwMode="auto">
            <a:xfrm>
              <a:off x="5208588"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1" name="Rectangle 60"/>
            <p:cNvSpPr>
              <a:spLocks noChangeArrowheads="1"/>
            </p:cNvSpPr>
            <p:nvPr/>
          </p:nvSpPr>
          <p:spPr bwMode="auto">
            <a:xfrm>
              <a:off x="6488113"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2" name="Rectangle 61"/>
            <p:cNvSpPr>
              <a:spLocks noChangeArrowheads="1"/>
            </p:cNvSpPr>
            <p:nvPr/>
          </p:nvSpPr>
          <p:spPr bwMode="auto">
            <a:xfrm>
              <a:off x="4924426"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3" name="Rectangle 62"/>
            <p:cNvSpPr>
              <a:spLocks noChangeArrowheads="1"/>
            </p:cNvSpPr>
            <p:nvPr/>
          </p:nvSpPr>
          <p:spPr bwMode="auto">
            <a:xfrm>
              <a:off x="4924426"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4" name="Rectangle 19"/>
            <p:cNvSpPr>
              <a:spLocks noChangeArrowheads="1"/>
            </p:cNvSpPr>
            <p:nvPr userDrawn="1"/>
          </p:nvSpPr>
          <p:spPr bwMode="auto">
            <a:xfrm>
              <a:off x="3360743" y="3790954"/>
              <a:ext cx="427045" cy="1412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5"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6"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7"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8"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69"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0"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1"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2"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3"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4"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5"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6"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7"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8"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79"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0"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1"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2"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3"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4"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5" name="Freeform 40"/>
            <p:cNvSpPr>
              <a:spLocks/>
            </p:cNvSpPr>
            <p:nvPr userDrawn="1"/>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6"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7"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8"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89"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sp>
          <p:nvSpPr>
            <p:cNvPr id="90"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85"/>
              <a:endParaRPr lang="en-US" sz="2400" dirty="0">
                <a:solidFill>
                  <a:srgbClr val="C0E6FF"/>
                </a:solidFill>
                <a:latin typeface="Helvetica Neue Regular" charset="0"/>
                <a:cs typeface="Helvetica Neue Regular" charset="0"/>
              </a:endParaRPr>
            </a:p>
          </p:txBody>
        </p:sp>
      </p:grpSp>
      <p:sp>
        <p:nvSpPr>
          <p:cNvPr id="11" name="Title 10"/>
          <p:cNvSpPr>
            <a:spLocks noGrp="1"/>
          </p:cNvSpPr>
          <p:nvPr>
            <p:ph type="title"/>
          </p:nvPr>
        </p:nvSpPr>
        <p:spPr>
          <a:xfrm>
            <a:off x="304800" y="231648"/>
            <a:ext cx="3779520" cy="2133600"/>
          </a:xfrm>
        </p:spPr>
        <p:txBody>
          <a:bodyPr/>
          <a:lstStyle>
            <a:lvl1pPr>
              <a:defRPr b="0" i="0">
                <a:latin typeface="Helvetica Neue Regular" charset="0"/>
                <a:cs typeface="Helvetica Neue Regular" charset="0"/>
              </a:defRPr>
            </a:lvl1pPr>
          </a:lstStyle>
          <a:p>
            <a:r>
              <a:rPr lang="en-US" dirty="0" smtClean="0"/>
              <a:t>Click to edit Master title style</a:t>
            </a:r>
            <a:endParaRPr lang="en-US" dirty="0"/>
          </a:p>
        </p:txBody>
      </p:sp>
      <p:pic>
        <p:nvPicPr>
          <p:cNvPr id="2" name="Picture 1" descr="watson_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04800" y="3163027"/>
            <a:ext cx="1242963" cy="262248"/>
          </a:xfrm>
          <a:prstGeom prst="rect">
            <a:avLst/>
          </a:prstGeom>
        </p:spPr>
      </p:pic>
      <p:pic>
        <p:nvPicPr>
          <p:cNvPr id="47" name="Picture 46"/>
          <p:cNvPicPr>
            <a:picLocks noChangeAspect="1"/>
          </p:cNvPicPr>
          <p:nvPr userDrawn="1"/>
        </p:nvPicPr>
        <p:blipFill rotWithShape="1">
          <a:blip r:embed="rId3">
            <a:extLst>
              <a:ext uri="{28A0092B-C50C-407E-A947-70E740481C1C}">
                <a14:useLocalDpi xmlns:a14="http://schemas.microsoft.com/office/drawing/2010/main" val="0"/>
              </a:ext>
            </a:extLst>
          </a:blip>
          <a:srcRect b="-62"/>
          <a:stretch/>
        </p:blipFill>
        <p:spPr>
          <a:xfrm>
            <a:off x="5976365" y="-4235"/>
            <a:ext cx="6215635" cy="6862236"/>
          </a:xfrm>
          <a:prstGeom prst="rect">
            <a:avLst/>
          </a:prstGeom>
        </p:spPr>
      </p:pic>
    </p:spTree>
    <p:extLst/>
  </p:cSld>
  <p:clrMapOvr>
    <a:masterClrMapping/>
  </p:clrMapOvr>
  <p:timing>
    <p:tnLst>
      <p:par>
        <p:cTn id="1" dur="indefinite" restart="never" nodeType="tmRoot"/>
      </p:par>
    </p:tnLst>
  </p:timing>
</p:sldLayout>
</file>

<file path=ppt/slideLayouts/slideLayout764.xml><?xml version="1.0" encoding="utf-8"?>
<p:sldLayout xmlns:a="http://schemas.openxmlformats.org/drawingml/2006/main" xmlns:r="http://schemas.openxmlformats.org/officeDocument/2006/relationships" xmlns:p="http://schemas.openxmlformats.org/presentationml/2006/main" preserve="1">
  <p:cSld name="Divid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5730240" cy="3048000"/>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r>
              <a:rPr lang="de-DE" dirty="0" smtClean="0"/>
              <a:t>© 2018 IBM Corporation</a:t>
            </a:r>
          </a:p>
        </p:txBody>
      </p:sp>
      <p:sp>
        <p:nvSpPr>
          <p:cNvPr id="5" name="Slide Number Placeholder 4"/>
          <p:cNvSpPr>
            <a:spLocks noGrp="1"/>
          </p:cNvSpPr>
          <p:nvPr>
            <p:ph type="sldNum" sz="quarter" idx="12"/>
          </p:nvPr>
        </p:nvSpPr>
        <p:spPr/>
        <p:txBody>
          <a:bodyPr/>
          <a:lstStyle/>
          <a:p>
            <a:fld id="{E4DBDE34-E9B5-E04F-B662-69720E4BCB53}" type="slidenum">
              <a:rPr lang="en-US" smtClean="0"/>
              <a:pPr/>
              <a:t>‹#›</a:t>
            </a:fld>
            <a:endParaRPr lang="en-US" dirty="0"/>
          </a:p>
        </p:txBody>
      </p:sp>
    </p:spTree>
    <p:extLst/>
  </p:cSld>
  <p:clrMapOvr>
    <a:masterClrMapping/>
  </p:clrMapOvr>
  <p:timing>
    <p:tnLst>
      <p:par>
        <p:cTn id="1" dur="indefinite" restart="never" nodeType="tmRoot"/>
      </p:par>
    </p:tnLst>
  </p:timing>
</p:sldLayout>
</file>

<file path=ppt/slideLayouts/slideLayout765.xml><?xml version="1.0" encoding="utf-8"?>
<p:sldLayout xmlns:a="http://schemas.openxmlformats.org/drawingml/2006/main" xmlns:r="http://schemas.openxmlformats.org/officeDocument/2006/relationships" xmlns:p="http://schemas.openxmlformats.org/presentationml/2006/main" preserve="1"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1" y="1460413"/>
            <a:ext cx="11388513" cy="4322656"/>
          </a:xfrm>
        </p:spPr>
        <p:txBody>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7" name="Title 6"/>
          <p:cNvSpPr>
            <a:spLocks noGrp="1"/>
          </p:cNvSpPr>
          <p:nvPr>
            <p:ph type="title"/>
          </p:nvPr>
        </p:nvSpPr>
        <p:spPr>
          <a:xfrm>
            <a:off x="304801" y="231648"/>
            <a:ext cx="5966369" cy="1219200"/>
          </a:xfrm>
        </p:spPr>
        <p:txBody>
          <a:bodyPr/>
          <a:lstStyle/>
          <a:p>
            <a:r>
              <a:rPr lang="en-US" noProof="0" smtClean="0"/>
              <a:t>Click to edit Master title style</a:t>
            </a:r>
            <a:endParaRPr lang="en-US" noProof="0"/>
          </a:p>
        </p:txBody>
      </p:sp>
    </p:spTree>
    <p:extLst/>
  </p:cSld>
  <p:clrMapOvr>
    <a:masterClrMapping/>
  </p:clrMapOvr>
  <p:timing>
    <p:tnLst>
      <p:par>
        <p:cTn id="1" dur="indefinite" restart="never" nodeType="tmRoot"/>
      </p:par>
    </p:tnLst>
  </p:timing>
</p:sldLayout>
</file>

<file path=ppt/slideLayouts/slideLayout766.xml><?xml version="1.0" encoding="utf-8"?>
<p:sldLayout xmlns:a="http://schemas.openxmlformats.org/drawingml/2006/main" xmlns:r="http://schemas.openxmlformats.org/officeDocument/2006/relationships" xmlns:p="http://schemas.openxmlformats.org/presentationml/2006/main" preserve="1" userDrawn="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463040"/>
            <a:ext cx="5669280" cy="432265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7" name="Title 6"/>
          <p:cNvSpPr>
            <a:spLocks noGrp="1"/>
          </p:cNvSpPr>
          <p:nvPr>
            <p:ph type="title"/>
          </p:nvPr>
        </p:nvSpPr>
        <p:spPr>
          <a:xfrm>
            <a:off x="304801" y="231648"/>
            <a:ext cx="5966369" cy="1219200"/>
          </a:xfrm>
        </p:spPr>
        <p:txBody>
          <a:bodyPr/>
          <a:lstStyle/>
          <a:p>
            <a:r>
              <a:rPr lang="en-US" dirty="0" smtClean="0"/>
              <a:t>Click to edit Master title style</a:t>
            </a:r>
            <a:endParaRPr lang="en-US" dirty="0"/>
          </a:p>
        </p:txBody>
      </p:sp>
      <p:sp>
        <p:nvSpPr>
          <p:cNvPr id="9" name="Content Placeholder 2"/>
          <p:cNvSpPr>
            <a:spLocks noGrp="1"/>
          </p:cNvSpPr>
          <p:nvPr>
            <p:ph idx="14"/>
          </p:nvPr>
        </p:nvSpPr>
        <p:spPr>
          <a:xfrm>
            <a:off x="6091724" y="1463040"/>
            <a:ext cx="5669280" cy="432265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preserve="1" userDrawn="1">
  <p:cSld name="Title (abov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463040"/>
            <a:ext cx="3779520" cy="432265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7" name="Title 6"/>
          <p:cNvSpPr>
            <a:spLocks noGrp="1"/>
          </p:cNvSpPr>
          <p:nvPr>
            <p:ph type="title"/>
          </p:nvPr>
        </p:nvSpPr>
        <p:spPr>
          <a:xfrm>
            <a:off x="304801" y="231648"/>
            <a:ext cx="5966369" cy="1219200"/>
          </a:xfrm>
        </p:spPr>
        <p:txBody>
          <a:bodyPr/>
          <a:lstStyle/>
          <a:p>
            <a:r>
              <a:rPr lang="en-US" dirty="0" smtClean="0"/>
              <a:t>Click to edit Master title style</a:t>
            </a:r>
            <a:endParaRPr lang="en-US" dirty="0"/>
          </a:p>
        </p:txBody>
      </p:sp>
      <p:sp>
        <p:nvSpPr>
          <p:cNvPr id="8" name="Content Placeholder 2"/>
          <p:cNvSpPr>
            <a:spLocks noGrp="1"/>
          </p:cNvSpPr>
          <p:nvPr>
            <p:ph idx="13"/>
          </p:nvPr>
        </p:nvSpPr>
        <p:spPr>
          <a:xfrm>
            <a:off x="8025536" y="1463040"/>
            <a:ext cx="3779520" cy="432265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4"/>
          </p:nvPr>
        </p:nvSpPr>
        <p:spPr>
          <a:xfrm>
            <a:off x="4168935" y="1463040"/>
            <a:ext cx="3779520" cy="432265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preserve="1" userDrawn="1">
  <p:cSld name="Title (above) + content (4-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463040"/>
            <a:ext cx="2804160" cy="432265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7" name="Title 6"/>
          <p:cNvSpPr>
            <a:spLocks noGrp="1"/>
          </p:cNvSpPr>
          <p:nvPr>
            <p:ph type="title"/>
          </p:nvPr>
        </p:nvSpPr>
        <p:spPr>
          <a:xfrm>
            <a:off x="304801" y="231648"/>
            <a:ext cx="5966369" cy="1219200"/>
          </a:xfrm>
        </p:spPr>
        <p:txBody>
          <a:bodyPr/>
          <a:lstStyle/>
          <a:p>
            <a:r>
              <a:rPr lang="en-US" dirty="0" smtClean="0"/>
              <a:t>Click to edit Master title style</a:t>
            </a:r>
            <a:endParaRPr lang="en-US" dirty="0"/>
          </a:p>
        </p:txBody>
      </p:sp>
      <p:sp>
        <p:nvSpPr>
          <p:cNvPr id="8" name="Content Placeholder 2"/>
          <p:cNvSpPr>
            <a:spLocks noGrp="1"/>
          </p:cNvSpPr>
          <p:nvPr>
            <p:ph idx="13"/>
          </p:nvPr>
        </p:nvSpPr>
        <p:spPr>
          <a:xfrm>
            <a:off x="6084933" y="1463040"/>
            <a:ext cx="2804160" cy="432265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4"/>
          </p:nvPr>
        </p:nvSpPr>
        <p:spPr>
          <a:xfrm>
            <a:off x="3217256" y="1463040"/>
            <a:ext cx="2804160" cy="432265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2"/>
          <p:cNvSpPr>
            <a:spLocks noGrp="1"/>
          </p:cNvSpPr>
          <p:nvPr>
            <p:ph idx="15"/>
          </p:nvPr>
        </p:nvSpPr>
        <p:spPr>
          <a:xfrm>
            <a:off x="8972075" y="1463040"/>
            <a:ext cx="2804160" cy="432265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preserve="1" userDrawn="1">
  <p:cSld name="Title (above) + blank">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7" name="Title 6"/>
          <p:cNvSpPr>
            <a:spLocks noGrp="1"/>
          </p:cNvSpPr>
          <p:nvPr>
            <p:ph type="title"/>
          </p:nvPr>
        </p:nvSpPr>
        <p:spPr>
          <a:xfrm>
            <a:off x="304801" y="231648"/>
            <a:ext cx="5966369" cy="1219200"/>
          </a:xfrm>
        </p:spPr>
        <p:txBody>
          <a:bodyPr/>
          <a:lstStyle/>
          <a:p>
            <a:r>
              <a:rPr lang="en-US" dirty="0"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bove) + blank">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7" name="Title 6"/>
          <p:cNvSpPr>
            <a:spLocks noGrp="1"/>
          </p:cNvSpPr>
          <p:nvPr>
            <p:ph type="title"/>
          </p:nvPr>
        </p:nvSpPr>
        <p:spPr>
          <a:xfrm>
            <a:off x="304802" y="231648"/>
            <a:ext cx="5966369" cy="1219200"/>
          </a:xfrm>
        </p:spPr>
        <p:txBody>
          <a:bodyPr/>
          <a:lstStyle/>
          <a:p>
            <a:r>
              <a:rPr lang="en-US" dirty="0"/>
              <a:t>Click to edit Master title style</a:t>
            </a:r>
          </a:p>
        </p:txBody>
      </p:sp>
    </p:spTree>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preserve="1" userDrawn="1">
  <p:cSld name="1_Title (above) + blank">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Tree>
    <p:extLst/>
  </p:cSld>
  <p:clrMapOvr>
    <a:masterClrMapping/>
  </p:clrMapOvr>
  <p:timing>
    <p:tnLst>
      <p:par>
        <p:cTn id="1" dur="indefinite" restart="never" nodeType="tmRoot"/>
      </p:par>
    </p:tnLst>
  </p:timing>
</p:sldLayout>
</file>

<file path=ppt/slideLayouts/slideLayout771.xml><?xml version="1.0" encoding="utf-8"?>
<p:sldLayout xmlns:a="http://schemas.openxmlformats.org/drawingml/2006/main" xmlns:r="http://schemas.openxmlformats.org/officeDocument/2006/relationships" xmlns:p="http://schemas.openxmlformats.org/presentationml/2006/main" type="obj" preserve="1">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2804160" cy="57912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3218689" y="231648"/>
            <a:ext cx="8502548" cy="57912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Tree>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preserve="1" userDrawn="1">
  <p:cSld name="Title (1/4)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2804160" cy="57912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3218688" y="231648"/>
            <a:ext cx="4206240" cy="5791200"/>
          </a:xfrm>
        </p:spPr>
        <p:txBody>
          <a:bodyPr rIns="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8" name="Content Placeholder 2"/>
          <p:cNvSpPr>
            <a:spLocks noGrp="1"/>
          </p:cNvSpPr>
          <p:nvPr>
            <p:ph idx="14"/>
          </p:nvPr>
        </p:nvSpPr>
        <p:spPr>
          <a:xfrm>
            <a:off x="7552267" y="231648"/>
            <a:ext cx="4206240" cy="5791200"/>
          </a:xfrm>
        </p:spPr>
        <p:txBody>
          <a:bodyPr rIns="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preserve="1" userDrawn="1">
  <p:cSld name="Title (1/4) + content (3-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2804160" cy="57912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3218688" y="243840"/>
            <a:ext cx="2804160" cy="5767525"/>
          </a:xfrm>
        </p:spPr>
        <p:txBody>
          <a:bodyPr rIns="0"/>
          <a:lstStyle>
            <a:lvl1pPr>
              <a:defRPr sz="2133"/>
            </a:lvl1pPr>
            <a:lvl2pPr>
              <a:defRPr sz="2133"/>
            </a:lvl2pPr>
            <a:lvl3pPr>
              <a:defRPr sz="2133"/>
            </a:lvl3pPr>
            <a:lvl4pPr>
              <a:defRPr sz="2133"/>
            </a:lvl4pPr>
            <a:lvl5pPr>
              <a:defRPr sz="2133"/>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8" name="Content Placeholder 2"/>
          <p:cNvSpPr>
            <a:spLocks noGrp="1"/>
          </p:cNvSpPr>
          <p:nvPr>
            <p:ph idx="14"/>
          </p:nvPr>
        </p:nvSpPr>
        <p:spPr>
          <a:xfrm>
            <a:off x="6098929" y="243840"/>
            <a:ext cx="2804160" cy="5767525"/>
          </a:xfrm>
        </p:spPr>
        <p:txBody>
          <a:bodyPr rIns="0"/>
          <a:lstStyle>
            <a:lvl1pPr>
              <a:defRPr sz="2133"/>
            </a:lvl1pPr>
            <a:lvl2pPr>
              <a:defRPr sz="2133"/>
            </a:lvl2pPr>
            <a:lvl3pPr>
              <a:defRPr sz="2133"/>
            </a:lvl3pPr>
            <a:lvl4pPr>
              <a:defRPr sz="2133"/>
            </a:lvl4pPr>
            <a:lvl5pPr>
              <a:defRPr sz="2133"/>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5"/>
          </p:nvPr>
        </p:nvSpPr>
        <p:spPr>
          <a:xfrm>
            <a:off x="8986485" y="243840"/>
            <a:ext cx="2804160" cy="5767525"/>
          </a:xfrm>
        </p:spPr>
        <p:txBody>
          <a:bodyPr rIns="0"/>
          <a:lstStyle>
            <a:lvl1pPr>
              <a:defRPr sz="2133"/>
            </a:lvl1pPr>
            <a:lvl2pPr>
              <a:defRPr sz="2133"/>
            </a:lvl2pPr>
            <a:lvl3pPr>
              <a:defRPr sz="2133"/>
            </a:lvl3pPr>
            <a:lvl4pPr>
              <a:defRPr sz="2133"/>
            </a:lvl4pPr>
            <a:lvl5pPr>
              <a:defRPr sz="2133"/>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preserve="1" userDrawn="1">
  <p:cSld name="Title (1/4) + content (8-graphs)">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8688" y="244747"/>
            <a:ext cx="2804160" cy="2438400"/>
          </a:xfrm>
        </p:spPr>
        <p:txBody>
          <a:bodyPr rIns="0"/>
          <a:lstStyle>
            <a:lvl1pPr>
              <a:defRPr sz="2133"/>
            </a:lvl1pPr>
            <a:lvl2pPr>
              <a:defRPr sz="16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3"/>
          </p:nvPr>
        </p:nvSpPr>
        <p:spPr>
          <a:xfrm>
            <a:off x="6096000" y="244747"/>
            <a:ext cx="2804160" cy="2438400"/>
          </a:xfrm>
        </p:spPr>
        <p:txBody>
          <a:bodyPr rIns="0"/>
          <a:lstStyle>
            <a:lvl1pPr>
              <a:defRPr sz="2133"/>
            </a:lvl1pPr>
            <a:lvl2pPr>
              <a:defRPr sz="16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4"/>
          </p:nvPr>
        </p:nvSpPr>
        <p:spPr>
          <a:xfrm>
            <a:off x="8985504" y="244747"/>
            <a:ext cx="2804160" cy="2438400"/>
          </a:xfrm>
        </p:spPr>
        <p:txBody>
          <a:bodyPr rIns="0"/>
          <a:lstStyle>
            <a:lvl1pPr>
              <a:defRPr sz="2133"/>
            </a:lvl1pPr>
            <a:lvl2pPr>
              <a:defRPr sz="16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6"/>
          </p:nvPr>
        </p:nvSpPr>
        <p:spPr>
          <a:xfrm>
            <a:off x="3218688" y="3173987"/>
            <a:ext cx="2804160" cy="2438400"/>
          </a:xfrm>
        </p:spPr>
        <p:txBody>
          <a:bodyPr rIns="0"/>
          <a:lstStyle>
            <a:lvl1pPr>
              <a:defRPr sz="2133"/>
            </a:lvl1pPr>
            <a:lvl2pPr>
              <a:defRPr sz="16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Text Placeholder 25"/>
          <p:cNvSpPr>
            <a:spLocks noGrp="1"/>
          </p:cNvSpPr>
          <p:nvPr>
            <p:ph type="body" sz="quarter" idx="21"/>
          </p:nvPr>
        </p:nvSpPr>
        <p:spPr>
          <a:xfrm>
            <a:off x="6096000" y="2621280"/>
            <a:ext cx="2804160" cy="609600"/>
          </a:xfrm>
        </p:spPr>
        <p:txBody>
          <a:bodyPr/>
          <a:lstStyle>
            <a:lvl1pPr>
              <a:defRPr sz="1600"/>
            </a:lvl1pPr>
            <a:lvl2pPr>
              <a:defRPr sz="16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8" name="Text Placeholder 25"/>
          <p:cNvSpPr>
            <a:spLocks noGrp="1"/>
          </p:cNvSpPr>
          <p:nvPr>
            <p:ph type="body" sz="quarter" idx="22"/>
          </p:nvPr>
        </p:nvSpPr>
        <p:spPr>
          <a:xfrm>
            <a:off x="8985504" y="2621280"/>
            <a:ext cx="2804160" cy="609600"/>
          </a:xfrm>
        </p:spPr>
        <p:txBody>
          <a:bodyPr/>
          <a:lstStyle>
            <a:lvl1pPr>
              <a:defRPr sz="1600"/>
            </a:lvl1pPr>
            <a:lvl2pPr>
              <a:defRPr sz="16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17"/>
          </p:nvPr>
        </p:nvSpPr>
        <p:spPr>
          <a:xfrm>
            <a:off x="6096000" y="3173987"/>
            <a:ext cx="2804160" cy="2438400"/>
          </a:xfrm>
        </p:spPr>
        <p:txBody>
          <a:bodyPr rIns="0"/>
          <a:lstStyle>
            <a:lvl1pPr>
              <a:defRPr sz="2133"/>
            </a:lvl1pPr>
            <a:lvl2pPr>
              <a:defRPr sz="16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18"/>
          </p:nvPr>
        </p:nvSpPr>
        <p:spPr>
          <a:xfrm>
            <a:off x="8985504" y="3173987"/>
            <a:ext cx="2804160" cy="2438400"/>
          </a:xfrm>
        </p:spPr>
        <p:txBody>
          <a:bodyPr rIns="0"/>
          <a:lstStyle>
            <a:lvl1pPr>
              <a:defRPr sz="2133"/>
            </a:lvl1pPr>
            <a:lvl2pPr>
              <a:defRPr sz="16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304800" y="231648"/>
            <a:ext cx="2804160" cy="5791200"/>
          </a:xfrm>
        </p:spPr>
        <p:txBody>
          <a:body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26" name="Text Placeholder 25"/>
          <p:cNvSpPr>
            <a:spLocks noGrp="1"/>
          </p:cNvSpPr>
          <p:nvPr>
            <p:ph type="body" sz="quarter" idx="20"/>
          </p:nvPr>
        </p:nvSpPr>
        <p:spPr>
          <a:xfrm>
            <a:off x="3218688" y="2621280"/>
            <a:ext cx="2804160" cy="609600"/>
          </a:xfrm>
        </p:spPr>
        <p:txBody>
          <a:bodyPr/>
          <a:lstStyle>
            <a:lvl1pPr>
              <a:defRPr sz="1600"/>
            </a:lvl1pPr>
            <a:lvl2pPr>
              <a:defRPr sz="16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ext Placeholder 25"/>
          <p:cNvSpPr>
            <a:spLocks noGrp="1"/>
          </p:cNvSpPr>
          <p:nvPr>
            <p:ph type="body" sz="quarter" idx="24"/>
          </p:nvPr>
        </p:nvSpPr>
        <p:spPr>
          <a:xfrm>
            <a:off x="3218688" y="5550032"/>
            <a:ext cx="2804160" cy="609600"/>
          </a:xfrm>
        </p:spPr>
        <p:txBody>
          <a:bodyPr/>
          <a:lstStyle>
            <a:lvl1pPr>
              <a:defRPr sz="1600"/>
            </a:lvl1pPr>
            <a:lvl2pPr>
              <a:defRPr sz="16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Text Placeholder 25"/>
          <p:cNvSpPr>
            <a:spLocks noGrp="1"/>
          </p:cNvSpPr>
          <p:nvPr>
            <p:ph type="body" sz="quarter" idx="25"/>
          </p:nvPr>
        </p:nvSpPr>
        <p:spPr>
          <a:xfrm>
            <a:off x="6096000" y="5550032"/>
            <a:ext cx="2804160" cy="609600"/>
          </a:xfrm>
        </p:spPr>
        <p:txBody>
          <a:bodyPr/>
          <a:lstStyle>
            <a:lvl1pPr>
              <a:defRPr sz="1600"/>
            </a:lvl1pPr>
            <a:lvl2pPr>
              <a:defRPr sz="16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Text Placeholder 25"/>
          <p:cNvSpPr>
            <a:spLocks noGrp="1"/>
          </p:cNvSpPr>
          <p:nvPr>
            <p:ph type="body" sz="quarter" idx="26"/>
          </p:nvPr>
        </p:nvSpPr>
        <p:spPr>
          <a:xfrm>
            <a:off x="8985504" y="5550032"/>
            <a:ext cx="2804160" cy="609600"/>
          </a:xfrm>
        </p:spPr>
        <p:txBody>
          <a:bodyPr/>
          <a:lstStyle>
            <a:lvl1pPr>
              <a:defRPr sz="1600"/>
            </a:lvl1pPr>
            <a:lvl2pPr>
              <a:defRPr sz="16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preserve="1" userDrawn="1">
  <p:cSld name="Title (1/4) +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2804160" cy="5791200"/>
          </a:xfrm>
        </p:spPr>
        <p:txBody>
          <a:body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Tree>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obj" preserve="1">
  <p:cSld name="Title (1/3)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3779520" cy="57912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173035" y="231648"/>
            <a:ext cx="7546408" cy="57912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Tree>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preserve="1" userDrawn="1">
  <p:cSld name="Title (1/3)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3779520" cy="5791200"/>
          </a:xfrm>
        </p:spPr>
        <p:txBody>
          <a:bodyPr/>
          <a:lstStyle>
            <a:lvl1pPr>
              <a:defRPr sz="2667"/>
            </a:lvl1pPr>
          </a:lstStyle>
          <a:p>
            <a:r>
              <a:rPr lang="en-US" dirty="0" smtClean="0"/>
              <a:t>Click to edit Master title style</a:t>
            </a:r>
            <a:endParaRPr lang="en-US" dirty="0"/>
          </a:p>
        </p:txBody>
      </p:sp>
      <p:sp>
        <p:nvSpPr>
          <p:cNvPr id="3" name="Content Placeholder 2"/>
          <p:cNvSpPr>
            <a:spLocks noGrp="1"/>
          </p:cNvSpPr>
          <p:nvPr>
            <p:ph idx="1"/>
          </p:nvPr>
        </p:nvSpPr>
        <p:spPr>
          <a:xfrm>
            <a:off x="4169664" y="231648"/>
            <a:ext cx="3779520" cy="5791200"/>
          </a:xfrm>
        </p:spPr>
        <p:txBody>
          <a:bodyPr rIns="0"/>
          <a:lstStyle>
            <a:lvl1pPr>
              <a:defRPr sz="2667"/>
            </a:lvl1pPr>
            <a:lvl2pPr>
              <a:defRPr sz="2667"/>
            </a:lvl2pPr>
            <a:lvl3pPr>
              <a:defRPr sz="2667"/>
            </a:lvl3pPr>
            <a:lvl4pPr>
              <a:defRPr sz="2667"/>
            </a:lvl4pPr>
            <a:lvl5pPr>
              <a:defRPr sz="2667"/>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7" name="Content Placeholder 2"/>
          <p:cNvSpPr>
            <a:spLocks noGrp="1"/>
          </p:cNvSpPr>
          <p:nvPr>
            <p:ph idx="13"/>
          </p:nvPr>
        </p:nvSpPr>
        <p:spPr>
          <a:xfrm>
            <a:off x="8022336" y="231648"/>
            <a:ext cx="3779520" cy="5791200"/>
          </a:xfrm>
        </p:spPr>
        <p:txBody>
          <a:bodyPr rIns="0"/>
          <a:lstStyle>
            <a:lvl1pPr>
              <a:defRPr sz="2667"/>
            </a:lvl1pPr>
            <a:lvl2pPr>
              <a:defRPr sz="2667"/>
            </a:lvl2pPr>
            <a:lvl3pPr>
              <a:defRPr sz="2667"/>
            </a:lvl3pPr>
            <a:lvl4pPr>
              <a:defRPr sz="2667"/>
            </a:lvl4pPr>
            <a:lvl5pPr>
              <a:defRPr sz="2667"/>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preserve="1" userDrawn="1">
  <p:cSld name="Title (1/3) +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3779520" cy="5791200"/>
          </a:xfrm>
        </p:spPr>
        <p:txBody>
          <a:body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Tree>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preserve="1" userDrawn="1">
  <p:cSld name="Title (none) + content (1/3 + 2/3)">
    <p:spTree>
      <p:nvGrpSpPr>
        <p:cNvPr id="1" name=""/>
        <p:cNvGrpSpPr/>
        <p:nvPr/>
      </p:nvGrpSpPr>
      <p:grpSpPr>
        <a:xfrm>
          <a:off x="0" y="0"/>
          <a:ext cx="0" cy="0"/>
          <a:chOff x="0" y="0"/>
          <a:chExt cx="0" cy="0"/>
        </a:xfrm>
      </p:grpSpPr>
      <p:sp>
        <p:nvSpPr>
          <p:cNvPr id="3" name="Content Placeholder 2"/>
          <p:cNvSpPr>
            <a:spLocks noGrp="1"/>
          </p:cNvSpPr>
          <p:nvPr>
            <p:ph idx="1"/>
          </p:nvPr>
        </p:nvSpPr>
        <p:spPr>
          <a:xfrm>
            <a:off x="4169664" y="231648"/>
            <a:ext cx="7544405" cy="5791200"/>
          </a:xfrm>
        </p:spPr>
        <p:txBody>
          <a:bodyPr rIns="0"/>
          <a:lstStyle>
            <a:lvl1pPr>
              <a:defRPr sz="2667"/>
            </a:lvl1pPr>
            <a:lvl2pPr>
              <a:defRPr sz="2667"/>
            </a:lvl2pPr>
            <a:lvl3pPr>
              <a:defRPr sz="2667"/>
            </a:lvl3pPr>
            <a:lvl4pPr>
              <a:defRPr sz="2667"/>
            </a:lvl4pPr>
            <a:lvl5pPr>
              <a:defRPr sz="2667"/>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7" name="Content Placeholder 2"/>
          <p:cNvSpPr>
            <a:spLocks noGrp="1"/>
          </p:cNvSpPr>
          <p:nvPr>
            <p:ph idx="13"/>
          </p:nvPr>
        </p:nvSpPr>
        <p:spPr>
          <a:xfrm>
            <a:off x="304800" y="231648"/>
            <a:ext cx="3779520" cy="5791200"/>
          </a:xfrm>
        </p:spPr>
        <p:txBody>
          <a:bodyPr rIns="0"/>
          <a:lstStyle>
            <a:lvl1pPr>
              <a:defRPr sz="2667"/>
            </a:lvl1pPr>
            <a:lvl2pPr>
              <a:defRPr sz="2667"/>
            </a:lvl2pPr>
            <a:lvl3pPr>
              <a:defRPr sz="2667"/>
            </a:lvl3pPr>
            <a:lvl4pPr>
              <a:defRPr sz="2667"/>
            </a:lvl4pPr>
            <a:lvl5pPr>
              <a:defRPr sz="2667"/>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2804160" cy="5791200"/>
          </a:xfrm>
        </p:spPr>
        <p:txBody>
          <a:bodyPr/>
          <a:lstStyle/>
          <a:p>
            <a:r>
              <a:rPr lang="en-US" dirty="0"/>
              <a:t>Click to edit Master title style</a:t>
            </a:r>
          </a:p>
        </p:txBody>
      </p:sp>
      <p:sp>
        <p:nvSpPr>
          <p:cNvPr id="3" name="Content Placeholder 2"/>
          <p:cNvSpPr>
            <a:spLocks noGrp="1"/>
          </p:cNvSpPr>
          <p:nvPr>
            <p:ph idx="1"/>
          </p:nvPr>
        </p:nvSpPr>
        <p:spPr>
          <a:xfrm>
            <a:off x="3218690" y="231648"/>
            <a:ext cx="8502548"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Tree>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preserve="1" userDrawn="1">
  <p:cSld name="Title (non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4166400" y="231648"/>
            <a:ext cx="3779520" cy="5791200"/>
          </a:xfrm>
        </p:spPr>
        <p:txBody>
          <a:bodyPr rIns="0"/>
          <a:lstStyle>
            <a:lvl1pPr>
              <a:defRPr sz="2667"/>
            </a:lvl1pPr>
            <a:lvl2pPr>
              <a:defRPr sz="2667"/>
            </a:lvl2pPr>
            <a:lvl3pPr>
              <a:defRPr sz="2667"/>
            </a:lvl3pPr>
            <a:lvl4pPr>
              <a:defRPr sz="2667"/>
            </a:lvl4pPr>
            <a:lvl5pPr>
              <a:defRPr sz="2667"/>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7" name="Content Placeholder 2"/>
          <p:cNvSpPr>
            <a:spLocks noGrp="1"/>
          </p:cNvSpPr>
          <p:nvPr>
            <p:ph idx="13"/>
          </p:nvPr>
        </p:nvSpPr>
        <p:spPr>
          <a:xfrm>
            <a:off x="8022336" y="231648"/>
            <a:ext cx="3779520" cy="5791200"/>
          </a:xfrm>
        </p:spPr>
        <p:txBody>
          <a:bodyPr rIns="0"/>
          <a:lstStyle>
            <a:lvl1pPr>
              <a:defRPr sz="2667"/>
            </a:lvl1pPr>
            <a:lvl2pPr>
              <a:defRPr sz="2667"/>
            </a:lvl2pPr>
            <a:lvl3pPr>
              <a:defRPr sz="2667"/>
            </a:lvl3pPr>
            <a:lvl4pPr>
              <a:defRPr sz="2667"/>
            </a:lvl4pPr>
            <a:lvl5pPr>
              <a:defRPr sz="2667"/>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2"/>
          <p:cNvSpPr>
            <a:spLocks noGrp="1"/>
          </p:cNvSpPr>
          <p:nvPr>
            <p:ph idx="14"/>
          </p:nvPr>
        </p:nvSpPr>
        <p:spPr>
          <a:xfrm>
            <a:off x="304800" y="231648"/>
            <a:ext cx="3779520" cy="5791200"/>
          </a:xfrm>
        </p:spPr>
        <p:txBody>
          <a:bodyPr rIns="0"/>
          <a:lstStyle>
            <a:lvl1pPr>
              <a:defRPr sz="2667"/>
            </a:lvl1pPr>
            <a:lvl2pPr>
              <a:defRPr sz="2667"/>
            </a:lvl2pPr>
            <a:lvl3pPr>
              <a:defRPr sz="2667"/>
            </a:lvl3pPr>
            <a:lvl4pPr>
              <a:defRPr sz="2667"/>
            </a:lvl4pPr>
            <a:lvl5pPr>
              <a:defRPr sz="2667"/>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obj" preserve="1">
  <p:cSld name="Title (1/2)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5669280" cy="57912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6096000" y="231648"/>
            <a:ext cx="5669280" cy="57912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Tree>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obj" preserve="1">
  <p:cSld name="Title (1/2) + content (1-column, full-bleed)">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5669280" cy="57912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6096000" y="0"/>
            <a:ext cx="6096000" cy="68580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Tree>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preserve="1" userDrawn="1">
  <p:cSld name="Titl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0" y="231648"/>
            <a:ext cx="5669280" cy="57912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8" name="Title 7"/>
          <p:cNvSpPr>
            <a:spLocks noGrp="1"/>
          </p:cNvSpPr>
          <p:nvPr>
            <p:ph type="title"/>
          </p:nvPr>
        </p:nvSpPr>
        <p:spPr>
          <a:xfrm>
            <a:off x="304800" y="182880"/>
            <a:ext cx="5669280" cy="5791200"/>
          </a:xfrm>
        </p:spPr>
        <p:txBody>
          <a:bodyPr/>
          <a:lstStyle>
            <a:lvl1pPr>
              <a:defRPr sz="4000"/>
            </a:lvl1pPr>
          </a:lstStyle>
          <a:p>
            <a:r>
              <a:rPr lang="en-US" dirty="0" smtClean="0"/>
              <a:t>Click to edit Master title style</a:t>
            </a:r>
            <a:endParaRPr lang="en-US" dirty="0"/>
          </a:p>
        </p:txBody>
      </p:sp>
    </p:spTree>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preserve="1" userDrawn="1">
  <p:cSld name="Quot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0" y="231648"/>
            <a:ext cx="5669280" cy="57912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8" name="Title 7"/>
          <p:cNvSpPr>
            <a:spLocks noGrp="1"/>
          </p:cNvSpPr>
          <p:nvPr>
            <p:ph type="title"/>
          </p:nvPr>
        </p:nvSpPr>
        <p:spPr>
          <a:xfrm>
            <a:off x="182880" y="182880"/>
            <a:ext cx="5669280" cy="5791200"/>
          </a:xfrm>
        </p:spPr>
        <p:txBody>
          <a:bodyPr/>
          <a:lstStyle>
            <a:lvl1pPr marL="0" indent="0">
              <a:defRPr sz="4000"/>
            </a:lvl1pPr>
          </a:lstStyle>
          <a:p>
            <a:r>
              <a:rPr lang="en-US" dirty="0" smtClean="0"/>
              <a:t>Click to edit Master title style</a:t>
            </a:r>
            <a:endParaRPr lang="en-US" dirty="0"/>
          </a:p>
        </p:txBody>
      </p:sp>
    </p:spTree>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preserve="1" userDrawn="1">
  <p:cSld name="Big text only (48 p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3" name="Title 2"/>
          <p:cNvSpPr>
            <a:spLocks noGrp="1"/>
          </p:cNvSpPr>
          <p:nvPr>
            <p:ph type="title"/>
          </p:nvPr>
        </p:nvSpPr>
        <p:spPr>
          <a:xfrm>
            <a:off x="304800" y="177464"/>
            <a:ext cx="11354645" cy="5791200"/>
          </a:xfrm>
        </p:spPr>
        <p:txBody>
          <a:bodyPr/>
          <a:lstStyle>
            <a:lvl1pPr>
              <a:lnSpc>
                <a:spcPct val="90000"/>
              </a:lnSpc>
              <a:defRPr sz="6400"/>
            </a:lvl1pPr>
          </a:lstStyle>
          <a:p>
            <a:r>
              <a:rPr lang="en-US" dirty="0" smtClean="0"/>
              <a:t>Click to edit Master title style</a:t>
            </a:r>
            <a:endParaRPr lang="en-US" dirty="0"/>
          </a:p>
        </p:txBody>
      </p:sp>
    </p:spTree>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preserve="1" userDrawn="1">
  <p:cSld name="Medium text only (30 p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
        <p:nvSpPr>
          <p:cNvPr id="5" name="Slide Number Placeholder 4"/>
          <p:cNvSpPr>
            <a:spLocks noGrp="1"/>
          </p:cNvSpPr>
          <p:nvPr>
            <p:ph type="sldNum" sz="quarter" idx="12"/>
          </p:nvPr>
        </p:nvSpPr>
        <p:spPr/>
        <p:txBody>
          <a:bodyPr/>
          <a:lstStyle/>
          <a:p>
            <a:fld id="{E4DBDE34-E9B5-E04F-B662-69720E4BCB53}" type="slidenum">
              <a:rPr lang="en-US" smtClean="0"/>
              <a:pPr/>
              <a:t>‹#›</a:t>
            </a:fld>
            <a:endParaRPr lang="en-US" dirty="0"/>
          </a:p>
        </p:txBody>
      </p:sp>
      <p:sp>
        <p:nvSpPr>
          <p:cNvPr id="6" name="Title 5"/>
          <p:cNvSpPr>
            <a:spLocks noGrp="1"/>
          </p:cNvSpPr>
          <p:nvPr>
            <p:ph type="title"/>
          </p:nvPr>
        </p:nvSpPr>
        <p:spPr>
          <a:xfrm>
            <a:off x="304800" y="182880"/>
            <a:ext cx="7608221" cy="5791200"/>
          </a:xfrm>
        </p:spPr>
        <p:txBody>
          <a:bodyPr/>
          <a:lstStyle>
            <a:lvl1pPr>
              <a:defRPr sz="4000"/>
            </a:lvl1pPr>
          </a:lstStyle>
          <a:p>
            <a:r>
              <a:rPr lang="en-US" dirty="0" smtClean="0"/>
              <a:t>Click to edit Master title style</a:t>
            </a:r>
            <a:endParaRPr lang="en-US" dirty="0"/>
          </a:p>
        </p:txBody>
      </p:sp>
    </p:spTree>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r>
              <a:rPr lang="de-DE" dirty="0" smtClean="0"/>
              <a:t>© 2018 IBM Corporation</a:t>
            </a:r>
            <a:endParaRPr lang="en-US" dirty="0"/>
          </a:p>
        </p:txBody>
      </p:sp>
      <p:sp>
        <p:nvSpPr>
          <p:cNvPr id="4" name="Slide Number Placeholder 3"/>
          <p:cNvSpPr>
            <a:spLocks noGrp="1"/>
          </p:cNvSpPr>
          <p:nvPr>
            <p:ph type="sldNum" sz="quarter" idx="12"/>
          </p:nvPr>
        </p:nvSpPr>
        <p:spPr/>
        <p:txBody>
          <a:bodyPr/>
          <a:lstStyle/>
          <a:p>
            <a:fld id="{E4DBDE34-E9B5-E04F-B662-69720E4BCB53}" type="slidenum">
              <a:rPr lang="en-US" smtClean="0"/>
              <a:pPr/>
              <a:t>‹#›</a:t>
            </a:fld>
            <a:endParaRPr lang="en-US" dirty="0"/>
          </a:p>
        </p:txBody>
      </p:sp>
    </p:spTree>
    <p:extLst/>
  </p:cSld>
  <p:clrMapOvr>
    <a:masterClrMapping/>
  </p:clrMapOvr>
  <p:timing>
    <p:tnLst>
      <p:par>
        <p:cTn id="1" dur="indefinite" restart="never" nodeType="tmRoot"/>
      </p:par>
    </p:tnLst>
  </p:timing>
</p:sldLayout>
</file>

<file path=ppt/slideLayouts/slideLayout788.xml><?xml version="1.0" encoding="utf-8"?>
<p:sldLayout xmlns:a="http://schemas.openxmlformats.org/drawingml/2006/main" xmlns:r="http://schemas.openxmlformats.org/officeDocument/2006/relationships" xmlns:p="http://schemas.openxmlformats.org/presentationml/2006/main" userDrawn="1">
  <p:cSld name="03 Title and Content (above)">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463040"/>
            <a:ext cx="1146048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7" name="Title 6"/>
          <p:cNvSpPr>
            <a:spLocks noGrp="1"/>
          </p:cNvSpPr>
          <p:nvPr>
            <p:ph type="title"/>
          </p:nvPr>
        </p:nvSpPr>
        <p:spPr>
          <a:xfrm>
            <a:off x="302683" y="239184"/>
            <a:ext cx="5364480" cy="1219200"/>
          </a:xfrm>
        </p:spPr>
        <p:txBody>
          <a:bodyPr/>
          <a:lstStyle/>
          <a:p>
            <a:r>
              <a:rPr lang="en-US"/>
              <a:t>Click to edit Master title style</a:t>
            </a:r>
            <a:endParaRPr lang="en-US" dirty="0"/>
          </a:p>
        </p:txBody>
      </p:sp>
    </p:spTree>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smtClean="0"/>
              <a:t>© 2018 IBM Corporation</a:t>
            </a:r>
            <a:endParaRPr lang="en-US" dirty="0"/>
          </a:p>
        </p:txBody>
      </p:sp>
      <p:sp>
        <p:nvSpPr>
          <p:cNvPr id="6" name="Slide Number Placeholder 5"/>
          <p:cNvSpPr>
            <a:spLocks noGrp="1"/>
          </p:cNvSpPr>
          <p:nvPr>
            <p:ph type="sldNum" sz="quarter" idx="12"/>
          </p:nvPr>
        </p:nvSpPr>
        <p:spPr/>
        <p:txBody>
          <a:bodyPr/>
          <a:lstStyle/>
          <a:p>
            <a:fld id="{A95035B9-3760-AF46-8B03-2A7E685C33BB}" type="slidenum">
              <a:rPr lang="en-US" smtClean="0"/>
              <a:pPr/>
              <a:t>‹#›</a:t>
            </a:fld>
            <a:endParaRPr lang="en-US" dirty="0"/>
          </a:p>
        </p:txBody>
      </p:sp>
    </p:spTree>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1/4)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2804160" cy="5791200"/>
          </a:xfrm>
        </p:spPr>
        <p:txBody>
          <a:bodyPr/>
          <a:lstStyle/>
          <a:p>
            <a:r>
              <a:rPr lang="en-US" dirty="0"/>
              <a:t>Click to edit Master title style</a:t>
            </a:r>
          </a:p>
        </p:txBody>
      </p:sp>
      <p:sp>
        <p:nvSpPr>
          <p:cNvPr id="3" name="Content Placeholder 2"/>
          <p:cNvSpPr>
            <a:spLocks noGrp="1"/>
          </p:cNvSpPr>
          <p:nvPr>
            <p:ph idx="1"/>
          </p:nvPr>
        </p:nvSpPr>
        <p:spPr>
          <a:xfrm>
            <a:off x="3218688" y="231648"/>
            <a:ext cx="4206240" cy="5791200"/>
          </a:xfrm>
        </p:spPr>
        <p:txBody>
          <a:bodyPr r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8" name="Content Placeholder 2"/>
          <p:cNvSpPr>
            <a:spLocks noGrp="1"/>
          </p:cNvSpPr>
          <p:nvPr>
            <p:ph idx="14"/>
          </p:nvPr>
        </p:nvSpPr>
        <p:spPr>
          <a:xfrm>
            <a:off x="7552267" y="231648"/>
            <a:ext cx="4206240" cy="5791200"/>
          </a:xfrm>
        </p:spPr>
        <p:txBody>
          <a:bodyPr r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dirty="0" smtClean="0">
                <a:solidFill>
                  <a:srgbClr val="000000"/>
                </a:solidFill>
              </a:rPr>
              <a:t>© 2018 IBM Corporation</a:t>
            </a:r>
            <a:endParaRPr lang="en-US" dirty="0">
              <a:solidFill>
                <a:srgbClr val="000000"/>
              </a:solidFill>
            </a:endParaRPr>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956299" y="540363"/>
            <a:ext cx="5729895" cy="4916867"/>
          </a:xfrm>
          <a:prstGeom prst="rect">
            <a:avLst/>
          </a:prstGeom>
        </p:spPr>
      </p:pic>
      <p:pic>
        <p:nvPicPr>
          <p:cNvPr id="8" name="Picture 7" descr="ibm_gry.png"/>
          <p:cNvPicPr>
            <a:picLocks noChangeAspect="1"/>
          </p:cNvPicPr>
          <p:nvPr userDrawn="1"/>
        </p:nvPicPr>
        <p:blipFill>
          <a:blip r:embed="rId4" cstate="print">
            <a:biLevel thresh="75000"/>
            <a:extLst>
              <a:ext uri="{28A0092B-C50C-407E-A947-70E740481C1C}">
                <a14:useLocalDpi xmlns:a14="http://schemas.microsoft.com/office/drawing/2010/main"/>
              </a:ext>
            </a:extLst>
          </a:blip>
          <a:stretch>
            <a:fillRect/>
          </a:stretch>
        </p:blipFill>
        <p:spPr>
          <a:xfrm>
            <a:off x="11191749" y="320061"/>
            <a:ext cx="695452" cy="281961"/>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9880913" y="6112935"/>
            <a:ext cx="2160569" cy="627264"/>
          </a:xfrm>
          <a:prstGeom prst="rect">
            <a:avLst/>
          </a:prstGeom>
        </p:spPr>
      </p:pic>
    </p:spTree>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preserve="1" userDrawn="1">
  <p:cSld name="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3"/>
            <a:ext cx="11582400" cy="115241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9" name="Text Placeholder 8"/>
          <p:cNvSpPr>
            <a:spLocks noGrp="1"/>
          </p:cNvSpPr>
          <p:nvPr>
            <p:ph type="body" sz="quarter" idx="14" hasCustomPrompt="1"/>
          </p:nvPr>
        </p:nvSpPr>
        <p:spPr>
          <a:xfrm>
            <a:off x="304801" y="1515533"/>
            <a:ext cx="11582400" cy="4749800"/>
          </a:xfrm>
        </p:spPr>
        <p:txBody>
          <a:bodyPr/>
          <a:lstStyle>
            <a:lvl1pPr marL="380990" marR="0" indent="-380990" algn="l" defTabSz="609585" rtl="0" eaLnBrk="1" fontAlgn="auto" latinLnBrk="0" hangingPunct="1">
              <a:lnSpc>
                <a:spcPct val="100000"/>
              </a:lnSpc>
              <a:spcBef>
                <a:spcPts val="1467"/>
              </a:spcBef>
              <a:spcAft>
                <a:spcPts val="0"/>
              </a:spcAft>
              <a:buClrTx/>
              <a:buSzTx/>
              <a:buFont typeface=".AppleSystemUIFont" charset="-120"/>
              <a:buChar char="−"/>
              <a:tabLst/>
              <a:defRPr/>
            </a:lvl1pPr>
          </a:lstStyle>
          <a:p>
            <a:pPr marL="0" marR="0" lvl="0" indent="0" algn="l" defTabSz="609585" rtl="0" eaLnBrk="1" fontAlgn="auto" latinLnBrk="0" hangingPunct="1">
              <a:lnSpc>
                <a:spcPct val="100000"/>
              </a:lnSpc>
              <a:spcBef>
                <a:spcPts val="1467"/>
              </a:spcBef>
              <a:spcAft>
                <a:spcPts val="0"/>
              </a:spcAft>
              <a:buClrTx/>
              <a:buSzTx/>
              <a:tabLst/>
              <a:defRPr/>
            </a:pPr>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Tree>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dirty="0" smtClean="0">
                <a:solidFill>
                  <a:srgbClr val="000000"/>
                </a:solidFill>
              </a:rPr>
              <a:t>©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11582400" cy="1128776"/>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smtClean="0">
                <a:solidFill>
                  <a:srgbClr val="000000"/>
                </a:solidFill>
              </a:rPr>
              <a:t>© 2018 IBM Corporation</a:t>
            </a:r>
            <a:endParaRPr lang="en-US" dirty="0">
              <a:solidFill>
                <a:srgbClr val="000000"/>
              </a:solidFill>
            </a:endParaRPr>
          </a:p>
        </p:txBody>
      </p:sp>
      <p:sp>
        <p:nvSpPr>
          <p:cNvPr id="8" name="Text Placeholder 7"/>
          <p:cNvSpPr>
            <a:spLocks noGrp="1"/>
          </p:cNvSpPr>
          <p:nvPr>
            <p:ph type="body" sz="quarter" idx="12"/>
          </p:nvPr>
        </p:nvSpPr>
        <p:spPr>
          <a:xfrm>
            <a:off x="304800" y="1498599"/>
            <a:ext cx="11582400" cy="4662088"/>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128776"/>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smtClean="0">
                <a:solidFill>
                  <a:srgbClr val="000000"/>
                </a:solidFill>
              </a:rPr>
              <a:t>© 2018 IBM Corporation</a:t>
            </a:r>
            <a:endParaRPr lang="en-US" dirty="0">
              <a:solidFill>
                <a:srgbClr val="000000"/>
              </a:solidFill>
            </a:endParaRPr>
          </a:p>
        </p:txBody>
      </p:sp>
      <p:sp>
        <p:nvSpPr>
          <p:cNvPr id="8" name="Text Placeholder 7"/>
          <p:cNvSpPr>
            <a:spLocks noGrp="1"/>
          </p:cNvSpPr>
          <p:nvPr>
            <p:ph type="body" sz="quarter" idx="12"/>
          </p:nvPr>
        </p:nvSpPr>
        <p:spPr>
          <a:xfrm>
            <a:off x="304800" y="1498599"/>
            <a:ext cx="5486400" cy="4662088"/>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dirty="0"/>
              <a:t>Drag picture to placeholder or click icon to add</a:t>
            </a:r>
          </a:p>
        </p:txBody>
      </p:sp>
    </p:spTree>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Tree>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smtClean="0">
                <a:solidFill>
                  <a:srgbClr val="000000"/>
                </a:solidFill>
              </a:rPr>
              <a:t>© 2018 IBM Corporation</a:t>
            </a:r>
            <a:endParaRPr lang="en-US" dirty="0">
              <a:solidFill>
                <a:srgbClr val="000000"/>
              </a:solidFill>
            </a:endParaRPr>
          </a:p>
        </p:txBody>
      </p:sp>
    </p:spTree>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934884"/>
            <a:ext cx="5486400" cy="5384489"/>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6400800" y="934883"/>
            <a:ext cx="5486400" cy="5323125"/>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11582400" cy="400049"/>
          </a:xfrm>
        </p:spPr>
        <p:txBody>
          <a:bodyPr/>
          <a:lstStyle>
            <a:lvl1pPr>
              <a:defRPr sz="1467"/>
            </a:lvl1pPr>
          </a:lstStyle>
          <a:p>
            <a:pPr lvl="0"/>
            <a:r>
              <a:rPr lang="en-US"/>
              <a:t>Click to edit Master text styles</a:t>
            </a:r>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Tree>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1/4) + content (3-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2804160" cy="5791200"/>
          </a:xfrm>
        </p:spPr>
        <p:txBody>
          <a:bodyPr/>
          <a:lstStyle/>
          <a:p>
            <a:r>
              <a:rPr lang="en-US" dirty="0"/>
              <a:t>Click to edit Master title style</a:t>
            </a:r>
          </a:p>
        </p:txBody>
      </p:sp>
      <p:sp>
        <p:nvSpPr>
          <p:cNvPr id="3" name="Content Placeholder 2"/>
          <p:cNvSpPr>
            <a:spLocks noGrp="1"/>
          </p:cNvSpPr>
          <p:nvPr>
            <p:ph idx="1"/>
          </p:nvPr>
        </p:nvSpPr>
        <p:spPr>
          <a:xfrm>
            <a:off x="3218688" y="243840"/>
            <a:ext cx="2804160" cy="5767525"/>
          </a:xfrm>
        </p:spPr>
        <p:txBody>
          <a:bodyPr rIns="0"/>
          <a:lstStyle>
            <a:lvl1pPr>
              <a:defRPr sz="2133"/>
            </a:lvl1pPr>
            <a:lvl2pPr>
              <a:defRPr sz="2133"/>
            </a:lvl2pPr>
            <a:lvl3pPr>
              <a:defRPr sz="2133"/>
            </a:lvl3pPr>
            <a:lvl4pPr>
              <a:defRPr sz="2133"/>
            </a:lvl4pPr>
            <a:lvl5pPr>
              <a:defRPr sz="21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8" name="Content Placeholder 2"/>
          <p:cNvSpPr>
            <a:spLocks noGrp="1"/>
          </p:cNvSpPr>
          <p:nvPr>
            <p:ph idx="14"/>
          </p:nvPr>
        </p:nvSpPr>
        <p:spPr>
          <a:xfrm>
            <a:off x="6098929" y="243840"/>
            <a:ext cx="2804160" cy="5767525"/>
          </a:xfrm>
        </p:spPr>
        <p:txBody>
          <a:bodyPr rIns="0"/>
          <a:lstStyle>
            <a:lvl1pPr>
              <a:defRPr sz="2133"/>
            </a:lvl1pPr>
            <a:lvl2pPr>
              <a:defRPr sz="2133"/>
            </a:lvl2pPr>
            <a:lvl3pPr>
              <a:defRPr sz="2133"/>
            </a:lvl3pPr>
            <a:lvl4pPr>
              <a:defRPr sz="2133"/>
            </a:lvl4pPr>
            <a:lvl5pPr>
              <a:defRPr sz="21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p:nvPr>
        </p:nvSpPr>
        <p:spPr>
          <a:xfrm>
            <a:off x="8986485" y="243840"/>
            <a:ext cx="2804160" cy="5767525"/>
          </a:xfrm>
        </p:spPr>
        <p:txBody>
          <a:bodyPr rIns="0"/>
          <a:lstStyle>
            <a:lvl1pPr>
              <a:defRPr sz="2133"/>
            </a:lvl1pPr>
            <a:lvl2pPr>
              <a:defRPr sz="2133"/>
            </a:lvl2pPr>
            <a:lvl3pPr>
              <a:defRPr sz="2133"/>
            </a:lvl3pPr>
            <a:lvl4pPr>
              <a:defRPr sz="2133"/>
            </a:lvl4pPr>
            <a:lvl5pPr>
              <a:defRPr sz="21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11582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6400800" y="1491488"/>
            <a:ext cx="5486400" cy="4752680"/>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273304"/>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1489"/>
            <a:ext cx="5486400" cy="4752679"/>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Content Placeholder 5"/>
          <p:cNvSpPr>
            <a:spLocks noGrp="1"/>
          </p:cNvSpPr>
          <p:nvPr>
            <p:ph sz="quarter" idx="12"/>
          </p:nvPr>
        </p:nvSpPr>
        <p:spPr>
          <a:xfrm>
            <a:off x="304800" y="1409193"/>
            <a:ext cx="5486400" cy="4834975"/>
          </a:xfrm>
        </p:spPr>
        <p:txBody>
          <a:bodyPr/>
          <a:lstStyle>
            <a:lvl1pPr>
              <a:defRPr sz="3200"/>
            </a:lvl1pPr>
          </a:lstStyle>
          <a:p>
            <a:pPr lvl="0"/>
            <a:r>
              <a:rPr lang="en-US" dirty="0"/>
              <a:t>Click to edit Master text styles</a:t>
            </a:r>
          </a:p>
        </p:txBody>
      </p:sp>
      <p:sp>
        <p:nvSpPr>
          <p:cNvPr id="8" name="Content Placeholder 7"/>
          <p:cNvSpPr>
            <a:spLocks noGrp="1"/>
          </p:cNvSpPr>
          <p:nvPr>
            <p:ph sz="quarter" idx="13"/>
          </p:nvPr>
        </p:nvSpPr>
        <p:spPr>
          <a:xfrm>
            <a:off x="6400800" y="1409193"/>
            <a:ext cx="5486400" cy="4834975"/>
          </a:xfrm>
        </p:spPr>
        <p:txBody>
          <a:bodyPr/>
          <a:lstStyle>
            <a:lvl1pPr>
              <a:defRPr sz="1867"/>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11582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6400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273304"/>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1488"/>
            <a:ext cx="2438400" cy="475267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9448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8600"/>
            <a:ext cx="5486400" cy="4745567"/>
          </a:xfrm>
        </p:spPr>
        <p:txBody>
          <a:bodyPr/>
          <a:lstStyle>
            <a:lvl1pPr>
              <a:defRPr sz="2133"/>
            </a:lvl1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Tree>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7" name="Text Placeholder 6"/>
          <p:cNvSpPr>
            <a:spLocks noGrp="1"/>
          </p:cNvSpPr>
          <p:nvPr>
            <p:ph type="body" sz="quarter" idx="14"/>
          </p:nvPr>
        </p:nvSpPr>
        <p:spPr>
          <a:xfrm>
            <a:off x="304800" y="1498600"/>
            <a:ext cx="2438400" cy="4745565"/>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98600"/>
            <a:ext cx="2438400" cy="4745565"/>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p:cNvSpPr>
            <a:spLocks noGrp="1"/>
          </p:cNvSpPr>
          <p:nvPr>
            <p:ph type="pic" sz="quarter" idx="16"/>
          </p:nvPr>
        </p:nvSpPr>
        <p:spPr>
          <a:xfrm>
            <a:off x="6096000" y="0"/>
            <a:ext cx="6096000" cy="6858000"/>
          </a:xfrm>
        </p:spPr>
        <p:txBody>
          <a:bodyPr/>
          <a:lstStyle/>
          <a:p>
            <a:r>
              <a:rPr lang="en-US" dirty="0"/>
              <a:t>Drag picture to placeholder or click icon to add</a:t>
            </a:r>
          </a:p>
        </p:txBody>
      </p:sp>
    </p:spTree>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498600"/>
            <a:ext cx="5486400" cy="463397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6400800" y="1498601"/>
            <a:ext cx="2438400" cy="463303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98601"/>
            <a:ext cx="2438400" cy="463303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defTabSz="914377"/>
            <a:endParaRPr lang="en-US" sz="1600" dirty="0">
              <a:solidFill>
                <a:srgbClr val="FFFFFF"/>
              </a:solidFill>
              <a:cs typeface="Arial"/>
            </a:endParaRPr>
          </a:p>
        </p:txBody>
      </p:sp>
      <p:sp>
        <p:nvSpPr>
          <p:cNvPr id="2" name="Title 1"/>
          <p:cNvSpPr>
            <a:spLocks noGrp="1"/>
          </p:cNvSpPr>
          <p:nvPr>
            <p:ph type="title"/>
          </p:nvPr>
        </p:nvSpPr>
        <p:spPr>
          <a:xfrm>
            <a:off x="304800" y="1498606"/>
            <a:ext cx="5486400" cy="4633969"/>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6400800" y="1498606"/>
            <a:ext cx="5486400" cy="4633969"/>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4"/>
            <a:ext cx="5486400" cy="669552"/>
          </a:xfrm>
        </p:spPr>
        <p:txBody>
          <a:bodyPr/>
          <a:lstStyle>
            <a:lvl1pPr>
              <a:defRPr sz="1467"/>
            </a:lvl1pPr>
          </a:lstStyle>
          <a:p>
            <a:pPr lvl="0"/>
            <a:r>
              <a:rPr lang="en-US"/>
              <a:t>Click to edit Master text styles</a:t>
            </a:r>
          </a:p>
        </p:txBody>
      </p:sp>
    </p:spTree>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Tree>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Tree>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1/4) + content (8-graphs)">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8688" y="244747"/>
            <a:ext cx="2804160" cy="2438400"/>
          </a:xfrm>
        </p:spPr>
        <p:txBody>
          <a:bodyPr rIns="0"/>
          <a:lstStyle>
            <a:lvl1pPr>
              <a:defRPr sz="2133"/>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6096000" y="244747"/>
            <a:ext cx="2804160" cy="2438400"/>
          </a:xfrm>
        </p:spPr>
        <p:txBody>
          <a:bodyPr rIns="0"/>
          <a:lstStyle>
            <a:lvl1pPr>
              <a:defRPr sz="2133"/>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8985504" y="244747"/>
            <a:ext cx="2804160" cy="2438400"/>
          </a:xfrm>
        </p:spPr>
        <p:txBody>
          <a:bodyPr rIns="0"/>
          <a:lstStyle>
            <a:lvl1pPr>
              <a:defRPr sz="2133"/>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6"/>
          </p:nvPr>
        </p:nvSpPr>
        <p:spPr>
          <a:xfrm>
            <a:off x="3218688" y="3173987"/>
            <a:ext cx="2804160" cy="2438400"/>
          </a:xfrm>
        </p:spPr>
        <p:txBody>
          <a:bodyPr rIns="0"/>
          <a:lstStyle>
            <a:lvl1pPr>
              <a:defRPr sz="2133"/>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 Placeholder 25"/>
          <p:cNvSpPr>
            <a:spLocks noGrp="1"/>
          </p:cNvSpPr>
          <p:nvPr>
            <p:ph type="body" sz="quarter" idx="21"/>
          </p:nvPr>
        </p:nvSpPr>
        <p:spPr>
          <a:xfrm>
            <a:off x="6096000" y="2621280"/>
            <a:ext cx="2804160" cy="609600"/>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25"/>
          <p:cNvSpPr>
            <a:spLocks noGrp="1"/>
          </p:cNvSpPr>
          <p:nvPr>
            <p:ph type="body" sz="quarter" idx="22"/>
          </p:nvPr>
        </p:nvSpPr>
        <p:spPr>
          <a:xfrm>
            <a:off x="8985504" y="2621280"/>
            <a:ext cx="2804160" cy="609600"/>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7"/>
          </p:nvPr>
        </p:nvSpPr>
        <p:spPr>
          <a:xfrm>
            <a:off x="6096000" y="3173987"/>
            <a:ext cx="2804160" cy="2438400"/>
          </a:xfrm>
        </p:spPr>
        <p:txBody>
          <a:bodyPr rIns="0"/>
          <a:lstStyle>
            <a:lvl1pPr>
              <a:defRPr sz="2133"/>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8"/>
          </p:nvPr>
        </p:nvSpPr>
        <p:spPr>
          <a:xfrm>
            <a:off x="8985504" y="3173987"/>
            <a:ext cx="2804160" cy="2438400"/>
          </a:xfrm>
        </p:spPr>
        <p:txBody>
          <a:bodyPr rIns="0"/>
          <a:lstStyle>
            <a:lvl1pPr>
              <a:defRPr sz="2133"/>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304800" y="231648"/>
            <a:ext cx="2804160" cy="5791200"/>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26" name="Text Placeholder 25"/>
          <p:cNvSpPr>
            <a:spLocks noGrp="1"/>
          </p:cNvSpPr>
          <p:nvPr>
            <p:ph type="body" sz="quarter" idx="20"/>
          </p:nvPr>
        </p:nvSpPr>
        <p:spPr>
          <a:xfrm>
            <a:off x="3218688" y="2621280"/>
            <a:ext cx="2804160" cy="609600"/>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5"/>
          <p:cNvSpPr>
            <a:spLocks noGrp="1"/>
          </p:cNvSpPr>
          <p:nvPr>
            <p:ph type="body" sz="quarter" idx="24"/>
          </p:nvPr>
        </p:nvSpPr>
        <p:spPr>
          <a:xfrm>
            <a:off x="3218688" y="5550032"/>
            <a:ext cx="2804160" cy="609600"/>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Text Placeholder 25"/>
          <p:cNvSpPr>
            <a:spLocks noGrp="1"/>
          </p:cNvSpPr>
          <p:nvPr>
            <p:ph type="body" sz="quarter" idx="25"/>
          </p:nvPr>
        </p:nvSpPr>
        <p:spPr>
          <a:xfrm>
            <a:off x="6096000" y="5550032"/>
            <a:ext cx="2804160" cy="609600"/>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Text Placeholder 25"/>
          <p:cNvSpPr>
            <a:spLocks noGrp="1"/>
          </p:cNvSpPr>
          <p:nvPr>
            <p:ph type="body" sz="quarter" idx="26"/>
          </p:nvPr>
        </p:nvSpPr>
        <p:spPr>
          <a:xfrm>
            <a:off x="8985504" y="5550032"/>
            <a:ext cx="2804160" cy="609600"/>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12" name="Text Placeholder 11"/>
          <p:cNvSpPr>
            <a:spLocks noGrp="1"/>
          </p:cNvSpPr>
          <p:nvPr>
            <p:ph type="body" sz="quarter" idx="13"/>
          </p:nvPr>
        </p:nvSpPr>
        <p:spPr>
          <a:xfrm>
            <a:off x="304800" y="256032"/>
            <a:ext cx="5486400" cy="681744"/>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98607"/>
            <a:ext cx="5486400" cy="4616075"/>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a:t>Click to edit Master text styles</a:t>
            </a:r>
          </a:p>
        </p:txBody>
      </p:sp>
    </p:spTree>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smtClean="0">
                <a:solidFill>
                  <a:srgbClr val="FFFFFF"/>
                </a:solidFill>
              </a:rPr>
              <a:t>© 2018 IBM Corporation</a:t>
            </a:r>
            <a:endParaRPr lang="en-US" dirty="0">
              <a:solidFill>
                <a:srgbClr val="FFFFFF"/>
              </a:solidFill>
            </a:endParaRP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smtClean="0">
                <a:solidFill>
                  <a:srgbClr val="FFFFFF"/>
                </a:solidFill>
              </a:rPr>
              <a:t>© 2018 IBM Corporation</a:t>
            </a:r>
            <a:endParaRPr lang="en-US" dirty="0">
              <a:solidFill>
                <a:srgbClr val="FFFFFF"/>
              </a:solidFill>
            </a:endParaRP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smtClean="0">
                <a:solidFill>
                  <a:srgbClr val="FFFFFF"/>
                </a:solidFill>
              </a:rPr>
              <a:t>© 2018 IBM Corporation</a:t>
            </a:r>
            <a:endParaRPr lang="en-US" dirty="0">
              <a:solidFill>
                <a:srgbClr val="FFFFFF"/>
              </a:solidFill>
            </a:endParaRPr>
          </a:p>
        </p:txBody>
      </p:sp>
    </p:spTree>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smtClean="0">
                <a:solidFill>
                  <a:srgbClr val="FFFFFF"/>
                </a:solidFill>
              </a:rPr>
              <a:t>© 2018 IBM Corporation</a:t>
            </a:r>
            <a:endParaRPr lang="en-US" dirty="0">
              <a:solidFill>
                <a:srgbClr val="FFFFFF"/>
              </a:solidFill>
            </a:endParaRPr>
          </a:p>
        </p:txBody>
      </p:sp>
    </p:spTree>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304800" y="1498607"/>
            <a:ext cx="2438400" cy="46330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3"/>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7" name="Text Placeholder 6"/>
          <p:cNvSpPr>
            <a:spLocks noGrp="1"/>
          </p:cNvSpPr>
          <p:nvPr>
            <p:ph type="body" sz="quarter" idx="12"/>
          </p:nvPr>
        </p:nvSpPr>
        <p:spPr>
          <a:xfrm>
            <a:off x="304800" y="1498606"/>
            <a:ext cx="2438400" cy="4595911"/>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3352800" y="1498606"/>
            <a:ext cx="8534400" cy="44894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7" name="Text Placeholder 6"/>
          <p:cNvSpPr>
            <a:spLocks noGrp="1"/>
          </p:cNvSpPr>
          <p:nvPr>
            <p:ph type="body" sz="quarter" idx="12"/>
          </p:nvPr>
        </p:nvSpPr>
        <p:spPr>
          <a:xfrm>
            <a:off x="304800" y="1498606"/>
            <a:ext cx="2438400" cy="4595911"/>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7" name="Text Placeholder 6"/>
          <p:cNvSpPr>
            <a:spLocks noGrp="1"/>
          </p:cNvSpPr>
          <p:nvPr>
            <p:ph type="body" sz="quarter" idx="12"/>
          </p:nvPr>
        </p:nvSpPr>
        <p:spPr>
          <a:xfrm>
            <a:off x="304800" y="1498606"/>
            <a:ext cx="2438400" cy="4633969"/>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8605"/>
            <a:ext cx="2438400" cy="4609587"/>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dirty="0"/>
              <a:t>Drag picture to placeholder or click icon to add</a:t>
            </a:r>
          </a:p>
        </p:txBody>
      </p:sp>
    </p:spTree>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1/4) +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2804160" cy="5791200"/>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Tree>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7" name="Text Placeholder 6"/>
          <p:cNvSpPr>
            <a:spLocks noGrp="1"/>
          </p:cNvSpPr>
          <p:nvPr>
            <p:ph type="body" sz="quarter" idx="12"/>
          </p:nvPr>
        </p:nvSpPr>
        <p:spPr>
          <a:xfrm>
            <a:off x="304800" y="1498606"/>
            <a:ext cx="2438400" cy="4633969"/>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8605"/>
            <a:ext cx="2438400" cy="4609587"/>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98605"/>
            <a:ext cx="5620011" cy="4564585"/>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a:t>Click icon to add table</a:t>
            </a:r>
          </a:p>
        </p:txBody>
      </p:sp>
    </p:spTree>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Tree>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Tree>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cNvSpPr txBox="1">
            <a:spLocks noGrp="1"/>
          </p:cNvSpPr>
          <p:nvPr>
            <p:ph type="sldNum" sz="quarter" idx="2"/>
          </p:nvPr>
        </p:nvSpPr>
        <p:spPr>
          <a:xfrm>
            <a:off x="5735783" y="6512416"/>
            <a:ext cx="473528" cy="256685"/>
          </a:xfrm>
          <a:prstGeom prst="rect">
            <a:avLst/>
          </a:prstGeom>
        </p:spPr>
        <p:txBody>
          <a:bodyPr/>
          <a:lstStyle>
            <a:lvl1pPr>
              <a:defRPr b="0">
                <a:solidFill>
                  <a:srgbClr val="000000"/>
                </a:solidFill>
                <a:latin typeface="Helvetica Light"/>
                <a:ea typeface="Helvetica Light"/>
                <a:cs typeface="Helvetica Light"/>
                <a:sym typeface="Helvetica Light"/>
              </a:defRPr>
            </a:lvl1pPr>
          </a:lstStyle>
          <a:p>
            <a:fld id="{86CB4B4D-7CA3-9044-876B-883B54F8677D}" type="slidenum">
              <a:rPr/>
              <a:pPr/>
              <a:t>‹#›</a:t>
            </a:fld>
            <a:endParaRPr/>
          </a:p>
        </p:txBody>
      </p:sp>
    </p:spTree>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tx">
  <p:cSld name="Gray Title Slide">
    <p:spTree>
      <p:nvGrpSpPr>
        <p:cNvPr id="1" name=""/>
        <p:cNvGrpSpPr/>
        <p:nvPr/>
      </p:nvGrpSpPr>
      <p:grpSpPr>
        <a:xfrm>
          <a:off x="0" y="0"/>
          <a:ext cx="0" cy="0"/>
          <a:chOff x="0" y="0"/>
          <a:chExt cx="0" cy="0"/>
        </a:xfrm>
      </p:grpSpPr>
      <p:pic>
        <p:nvPicPr>
          <p:cNvPr id="3" name="image2.png"/>
          <p:cNvPicPr>
            <a:picLocks noChangeAspect="1"/>
          </p:cNvPicPr>
          <p:nvPr/>
        </p:nvPicPr>
        <p:blipFill>
          <a:blip r:embed="rId2" cstate="screen">
            <a:alphaModFix amt="50000"/>
            <a:extLst>
              <a:ext uri="{28A0092B-C50C-407E-A947-70E740481C1C}">
                <a14:useLocalDpi xmlns:a14="http://schemas.microsoft.com/office/drawing/2010/main"/>
              </a:ext>
            </a:extLst>
          </a:blip>
          <a:srcRect/>
          <a:stretch>
            <a:fillRect/>
          </a:stretch>
        </p:blipFill>
        <p:spPr bwMode="auto">
          <a:xfrm>
            <a:off x="400051" y="6421439"/>
            <a:ext cx="485775" cy="193675"/>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24" name="Shape 24"/>
          <p:cNvSpPr>
            <a:spLocks noGrp="1"/>
          </p:cNvSpPr>
          <p:nvPr>
            <p:ph type="body" sz="quarter" idx="1"/>
          </p:nvPr>
        </p:nvSpPr>
        <p:spPr>
          <a:xfrm>
            <a:off x="304800" y="323758"/>
            <a:ext cx="7620000" cy="1785940"/>
          </a:xfrm>
          <a:prstGeom prst="rect">
            <a:avLst/>
          </a:prstGeom>
        </p:spPr>
        <p:txBody>
          <a:bodyPr lIns="34288" tIns="34288" rIns="34288" bIns="34288">
            <a:normAutofit/>
          </a:bodyPr>
          <a:lstStyle>
            <a:lvl1pPr>
              <a:defRPr sz="1900">
                <a:solidFill>
                  <a:srgbClr val="798088"/>
                </a:solidFill>
              </a:defRPr>
            </a:lvl1pPr>
            <a:lvl2pPr marL="382865" indent="-142859">
              <a:defRPr sz="1900">
                <a:solidFill>
                  <a:srgbClr val="798088"/>
                </a:solidFill>
              </a:defRPr>
            </a:lvl2pPr>
            <a:lvl3pPr marL="572156" indent="-160717">
              <a:defRPr sz="1900">
                <a:solidFill>
                  <a:srgbClr val="798088"/>
                </a:solidFill>
              </a:defRPr>
            </a:lvl3pPr>
            <a:lvl4pPr marL="766548" indent="-183677">
              <a:defRPr sz="1900">
                <a:solidFill>
                  <a:srgbClr val="798088"/>
                </a:solidFill>
              </a:defRPr>
            </a:lvl4pPr>
            <a:lvl5pPr marL="968592" indent="-214291">
              <a:defRPr sz="1900">
                <a:solidFill>
                  <a:srgbClr val="798088"/>
                </a:solidFill>
              </a:defRPr>
            </a:lvl5pPr>
          </a:lstStyle>
          <a:p>
            <a:r>
              <a:t>Body Level One</a:t>
            </a:r>
          </a:p>
          <a:p>
            <a:pPr lvl="1"/>
            <a:r>
              <a:t>Body Level Two</a:t>
            </a:r>
          </a:p>
          <a:p>
            <a:pPr lvl="2"/>
            <a:r>
              <a:t>Body Level Three</a:t>
            </a:r>
          </a:p>
          <a:p>
            <a:pPr lvl="3"/>
            <a:r>
              <a:t>Body Level Four</a:t>
            </a:r>
          </a:p>
          <a:p>
            <a:pPr lvl="4"/>
            <a:r>
              <a:t>Body Level Five</a:t>
            </a:r>
          </a:p>
        </p:txBody>
      </p:sp>
      <p:sp>
        <p:nvSpPr>
          <p:cNvPr id="4" name="Shape 22"/>
          <p:cNvSpPr>
            <a:spLocks noGrp="1"/>
          </p:cNvSpPr>
          <p:nvPr>
            <p:ph type="sldNum" sz="quarter" idx="10"/>
          </p:nvPr>
        </p:nvSpPr>
        <p:spPr>
          <a:ln w="12700">
            <a:miter lim="400000"/>
          </a:ln>
        </p:spPr>
        <p:txBody>
          <a:bodyPr/>
          <a:lstStyle>
            <a:lvl1pPr eaLnBrk="0">
              <a:defRPr/>
            </a:lvl1pPr>
          </a:lstStyle>
          <a:p>
            <a:fld id="{31E96019-C317-DC45-A539-4B07F08512D2}" type="slidenum">
              <a:rPr lang="en-US" altLang="en-US">
                <a:solidFill>
                  <a:srgbClr val="000000"/>
                </a:solidFill>
              </a:rPr>
              <a:pPr/>
              <a:t>‹#›</a:t>
            </a:fld>
            <a:endParaRPr lang="en-US" altLang="en-US" dirty="0">
              <a:solidFill>
                <a:srgbClr val="000000"/>
              </a:solidFill>
            </a:endParaRPr>
          </a:p>
        </p:txBody>
      </p:sp>
    </p:spTree>
    <p:extLst/>
  </p:cSld>
  <p:clrMapOvr>
    <a:masterClrMapping/>
  </p:clrMapOvr>
  <p:transition spd="med"/>
</p:sldLayout>
</file>

<file path=ppt/slideLayouts/slideLayout828.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1" y="1460413"/>
            <a:ext cx="11388513" cy="4322656"/>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10"/>
          </p:nvPr>
        </p:nvSpPr>
        <p:spPr>
          <a:xfrm>
            <a:off x="9476741" y="6291072"/>
            <a:ext cx="2412576" cy="268224"/>
          </a:xfrm>
          <a:prstGeom prst="rect">
            <a:avLst/>
          </a:prstGeom>
        </p:spPr>
        <p:txBody>
          <a:bodyPr/>
          <a:lstStyle/>
          <a:p>
            <a:pPr defTabSz="914377"/>
            <a:endParaRPr lang="en-US" dirty="0">
              <a:solidFill>
                <a:srgbClr val="000000"/>
              </a:solidFill>
            </a:endParaRPr>
          </a:p>
        </p:txBody>
      </p:sp>
      <p:sp>
        <p:nvSpPr>
          <p:cNvPr id="5" name="Footer Placeholder 4"/>
          <p:cNvSpPr>
            <a:spLocks noGrp="1"/>
          </p:cNvSpPr>
          <p:nvPr>
            <p:ph type="ftr" sz="quarter" idx="11"/>
          </p:nvPr>
        </p:nvSpPr>
        <p:spPr/>
        <p:txBody>
          <a:bodyPr/>
          <a:lstStyle/>
          <a:p>
            <a:r>
              <a:rPr lang="en-US" dirty="0" smtClean="0">
                <a:solidFill>
                  <a:srgbClr val="000000"/>
                </a:solidFill>
              </a:rPr>
              <a:t>© 2018 IBM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000000"/>
                </a:solidFill>
              </a:rPr>
              <a:pPr/>
              <a:t>‹#›</a:t>
            </a:fld>
            <a:endParaRPr lang="en-US" dirty="0">
              <a:solidFill>
                <a:srgbClr val="000000"/>
              </a:solidFill>
            </a:endParaRPr>
          </a:p>
        </p:txBody>
      </p:sp>
      <p:sp>
        <p:nvSpPr>
          <p:cNvPr id="7" name="Title 6"/>
          <p:cNvSpPr>
            <a:spLocks noGrp="1"/>
          </p:cNvSpPr>
          <p:nvPr>
            <p:ph type="title"/>
          </p:nvPr>
        </p:nvSpPr>
        <p:spPr>
          <a:xfrm>
            <a:off x="304801" y="231648"/>
            <a:ext cx="5966369" cy="1219200"/>
          </a:xfrm>
        </p:spPr>
        <p:txBody>
          <a:bodyPr/>
          <a:lstStyle/>
          <a:p>
            <a:r>
              <a:rPr lang="en-US" noProof="0"/>
              <a:t>Click to edit Master title style</a:t>
            </a:r>
          </a:p>
        </p:txBody>
      </p:sp>
    </p:spTree>
    <p:extLst/>
  </p:cSld>
  <p:clrMapOvr>
    <a:masterClrMapping/>
  </p:clrMapOvr>
</p:sldLayout>
</file>

<file path=ppt/slideLayouts/slideLayout829.xml><?xml version="1.0" encoding="utf-8"?>
<p:sldLayout xmlns:a="http://schemas.openxmlformats.org/drawingml/2006/main" xmlns:r="http://schemas.openxmlformats.org/officeDocument/2006/relationships" xmlns:p="http://schemas.openxmlformats.org/presentationml/2006/main" userDrawn="1">
  <p:cSld name="This one!!!">
    <p:spTree>
      <p:nvGrpSpPr>
        <p:cNvPr id="1" name=""/>
        <p:cNvGrpSpPr/>
        <p:nvPr/>
      </p:nvGrpSpPr>
      <p:grpSpPr>
        <a:xfrm>
          <a:off x="0" y="0"/>
          <a:ext cx="0" cy="0"/>
          <a:chOff x="0" y="0"/>
          <a:chExt cx="0" cy="0"/>
        </a:xfrm>
      </p:grpSpPr>
      <p:pic>
        <p:nvPicPr>
          <p:cNvPr id="2" name="svg&gt;.pdf"/>
          <p:cNvPicPr>
            <a:picLocks noChangeAspect="1" noChangeArrowheads="1"/>
          </p:cNvPicPr>
          <p:nvPr userDrawn="1"/>
        </p:nvPicPr>
        <p:blipFill>
          <a:blip r:embed="rId2" cstate="print">
            <a:alphaModFix amt="50000"/>
            <a:extLst>
              <a:ext uri="{28A0092B-C50C-407E-A947-70E740481C1C}">
                <a14:useLocalDpi xmlns:a14="http://schemas.microsoft.com/office/drawing/2010/main"/>
              </a:ext>
            </a:extLst>
          </a:blip>
          <a:srcRect/>
          <a:stretch>
            <a:fillRect/>
          </a:stretch>
        </p:blipFill>
        <p:spPr bwMode="auto">
          <a:xfrm>
            <a:off x="400053" y="6421969"/>
            <a:ext cx="486833" cy="192617"/>
          </a:xfrm>
          <a:prstGeom prst="rect">
            <a:avLst/>
          </a:prstGeom>
          <a:noFill/>
          <a:ln>
            <a:noFill/>
          </a:ln>
          <a:extLst>
            <a:ext uri="{909E8E84-426E-40dd-AFC4-6F175D3DCCD1}">
              <a14:hiddenFill xmlns="" xmlns:a14="http://schemas.microsoft.com/office/drawing/2010/main">
                <a:solidFill>
                  <a:srgbClr val="FFFFFF">
                    <a:alpha val="50195"/>
                  </a:srgbClr>
                </a:solidFill>
              </a14:hiddenFill>
            </a:ext>
            <a:ext uri="{91240B29-F687-4f45-9708-019B960494DF}">
              <a14:hiddenLine xmlns="" xmlns:a14="http://schemas.microsoft.com/office/drawing/2010/main" w="12700">
                <a:solidFill>
                  <a:srgbClr val="000000"/>
                </a:solidFill>
                <a:miter lim="400000"/>
                <a:headEnd/>
                <a:tailEnd/>
              </a14:hiddenLine>
            </a:ext>
          </a:extLst>
        </p:spPr>
      </p:pic>
      <p:sp>
        <p:nvSpPr>
          <p:cNvPr id="8" name="Text Placeholder 3"/>
          <p:cNvSpPr>
            <a:spLocks noGrp="1"/>
          </p:cNvSpPr>
          <p:nvPr>
            <p:ph type="body" sz="quarter" idx="11"/>
          </p:nvPr>
        </p:nvSpPr>
        <p:spPr>
          <a:xfrm>
            <a:off x="609600" y="663323"/>
            <a:ext cx="11297976" cy="451453"/>
          </a:xfrm>
          <a:prstGeom prst="rect">
            <a:avLst/>
          </a:prstGeom>
        </p:spPr>
        <p:txBody>
          <a:bodyPr anchor="b"/>
          <a:lstStyle>
            <a:lvl1pPr>
              <a:lnSpc>
                <a:spcPct val="100000"/>
              </a:lnSpc>
              <a:spcBef>
                <a:spcPts val="167"/>
              </a:spcBef>
              <a:defRPr sz="2000">
                <a:solidFill>
                  <a:schemeClr val="accent4"/>
                </a:solidFill>
                <a:latin typeface="Helvetica Neue" charset="0"/>
                <a:ea typeface="Helvetica Neue" charset="0"/>
                <a:cs typeface="Helvetica Neue" charset="0"/>
              </a:defRPr>
            </a:lvl1pPr>
          </a:lstStyle>
          <a:p>
            <a:pPr marL="300559" marR="0" lvl="0" indent="-300559" algn="l" defTabSz="1219170" rtl="0" eaLnBrk="0" fontAlgn="base" latinLnBrk="0" hangingPunct="0">
              <a:lnSpc>
                <a:spcPct val="100000"/>
              </a:lnSpc>
              <a:spcBef>
                <a:spcPts val="167"/>
              </a:spcBef>
              <a:spcAft>
                <a:spcPct val="0"/>
              </a:spcAft>
              <a:buClrTx/>
              <a:buSzTx/>
              <a:buFontTx/>
              <a:buNone/>
              <a:tabLst/>
              <a:defRPr/>
            </a:pPr>
            <a:endParaRPr lang="en-US" dirty="0"/>
          </a:p>
        </p:txBody>
      </p:sp>
      <p:sp>
        <p:nvSpPr>
          <p:cNvPr id="9" name="Title 1"/>
          <p:cNvSpPr>
            <a:spLocks noGrp="1"/>
          </p:cNvSpPr>
          <p:nvPr>
            <p:ph type="title"/>
          </p:nvPr>
        </p:nvSpPr>
        <p:spPr>
          <a:xfrm>
            <a:off x="609600" y="255279"/>
            <a:ext cx="8839201" cy="381000"/>
          </a:xfrm>
          <a:prstGeom prst="rect">
            <a:avLst/>
          </a:prstGeom>
        </p:spPr>
        <p:txBody>
          <a:bodyPr/>
          <a:lstStyle>
            <a:lvl1pPr>
              <a:defRPr sz="3200" b="0">
                <a:latin typeface="Lubalin Book for IBM" charset="0"/>
                <a:ea typeface="Lubalin Book for IBM" charset="0"/>
                <a:cs typeface="Lubalin Book for IBM" charset="0"/>
              </a:defRPr>
            </a:lvl1pPr>
          </a:lstStyle>
          <a:p>
            <a:endParaRPr lang="en-US" dirty="0"/>
          </a:p>
        </p:txBody>
      </p:sp>
      <p:sp>
        <p:nvSpPr>
          <p:cNvPr id="7" name="Slide Number Placeholder 3"/>
          <p:cNvSpPr>
            <a:spLocks noGrp="1"/>
          </p:cNvSpPr>
          <p:nvPr>
            <p:ph type="sldNum" sz="quarter" idx="4"/>
          </p:nvPr>
        </p:nvSpPr>
        <p:spPr>
          <a:xfrm>
            <a:off x="9144000" y="6375401"/>
            <a:ext cx="27432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E1838BF8-4F5E-B441-8541-AD6DED993972}" type="slidenum">
              <a:rPr lang="en-US" smtClean="0">
                <a:solidFill>
                  <a:srgbClr val="FFFFFF">
                    <a:tint val="75000"/>
                  </a:srgbClr>
                </a:solidFill>
              </a:rPr>
              <a:pPr/>
              <a:t>‹#›</a:t>
            </a:fld>
            <a:endParaRPr lang="en-US" dirty="0">
              <a:solidFill>
                <a:srgbClr val="FFFFFF">
                  <a:tint val="75000"/>
                </a:srgbClr>
              </a:solidFill>
            </a:endParaRPr>
          </a:p>
        </p:txBody>
      </p:sp>
    </p:spTree>
    <p:extLst/>
  </p:cSld>
  <p:clrMapOvr>
    <a:masterClrMapping/>
  </p:clrMapOvr>
  <p:transition spd="med">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1/3)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3779520" cy="5791200"/>
          </a:xfrm>
        </p:spPr>
        <p:txBody>
          <a:bodyPr/>
          <a:lstStyle/>
          <a:p>
            <a:r>
              <a:rPr lang="en-US" dirty="0"/>
              <a:t>Click to edit Master title style</a:t>
            </a:r>
          </a:p>
        </p:txBody>
      </p:sp>
      <p:sp>
        <p:nvSpPr>
          <p:cNvPr id="3" name="Content Placeholder 2"/>
          <p:cNvSpPr>
            <a:spLocks noGrp="1"/>
          </p:cNvSpPr>
          <p:nvPr>
            <p:ph idx="1"/>
          </p:nvPr>
        </p:nvSpPr>
        <p:spPr>
          <a:xfrm>
            <a:off x="4173035" y="231648"/>
            <a:ext cx="7546408"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Tree>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userDrawn="1">
  <p:cSld name="Title (above) + content (4-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463040"/>
            <a:ext cx="28041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9476741" y="6291072"/>
            <a:ext cx="2412576" cy="268224"/>
          </a:xfrm>
          <a:prstGeom prst="rect">
            <a:avLst/>
          </a:prstGeom>
        </p:spPr>
        <p:txBody>
          <a:bodyPr/>
          <a:lstStyle/>
          <a:p>
            <a:pPr defTabSz="914377"/>
            <a:endParaRPr lang="en-US" dirty="0">
              <a:solidFill>
                <a:srgbClr val="000000"/>
              </a:solidFill>
            </a:endParaRPr>
          </a:p>
        </p:txBody>
      </p:sp>
      <p:sp>
        <p:nvSpPr>
          <p:cNvPr id="5" name="Footer Placeholder 4"/>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000000"/>
                </a:solidFill>
              </a:rPr>
              <a:pPr/>
              <a:t>‹#›</a:t>
            </a:fld>
            <a:endParaRPr lang="en-US" dirty="0">
              <a:solidFill>
                <a:srgbClr val="000000"/>
              </a:solidFill>
            </a:endParaRPr>
          </a:p>
        </p:txBody>
      </p:sp>
      <p:sp>
        <p:nvSpPr>
          <p:cNvPr id="7" name="Title 6"/>
          <p:cNvSpPr>
            <a:spLocks noGrp="1"/>
          </p:cNvSpPr>
          <p:nvPr>
            <p:ph type="title"/>
          </p:nvPr>
        </p:nvSpPr>
        <p:spPr>
          <a:xfrm>
            <a:off x="304801" y="231648"/>
            <a:ext cx="5966369" cy="1219200"/>
          </a:xfrm>
        </p:spPr>
        <p:txBody>
          <a:bodyPr/>
          <a:lstStyle/>
          <a:p>
            <a:r>
              <a:rPr lang="en-US" dirty="0"/>
              <a:t>Click to edit Master title style</a:t>
            </a:r>
          </a:p>
        </p:txBody>
      </p:sp>
      <p:sp>
        <p:nvSpPr>
          <p:cNvPr id="8" name="Content Placeholder 2"/>
          <p:cNvSpPr>
            <a:spLocks noGrp="1"/>
          </p:cNvSpPr>
          <p:nvPr>
            <p:ph idx="13"/>
          </p:nvPr>
        </p:nvSpPr>
        <p:spPr>
          <a:xfrm>
            <a:off x="6084933" y="1463040"/>
            <a:ext cx="28041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3217256" y="1463040"/>
            <a:ext cx="28041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5"/>
          </p:nvPr>
        </p:nvSpPr>
        <p:spPr>
          <a:xfrm>
            <a:off x="8972075" y="1463040"/>
            <a:ext cx="28041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831.xml><?xml version="1.0" encoding="utf-8"?>
<p:sldLayout xmlns:a="http://schemas.openxmlformats.org/drawingml/2006/main" xmlns:r="http://schemas.openxmlformats.org/officeDocument/2006/relationships" xmlns:p="http://schemas.openxmlformats.org/presentationml/2006/main">
  <p:cSld name="titel,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smtClean="0">
                <a:solidFill>
                  <a:srgbClr val="FFFFFF"/>
                </a:solidFill>
              </a:rPr>
              <a:t>© 2018 IBM Corporation</a:t>
            </a:r>
            <a:endParaRPr lang="en-US" dirty="0">
              <a:solidFill>
                <a:srgbClr val="FFFFFF"/>
              </a:solidFill>
            </a:endParaRPr>
          </a:p>
        </p:txBody>
      </p:sp>
    </p:spTree>
    <p:extLst/>
  </p:cSld>
  <p:clrMapOvr>
    <a:masterClrMapping/>
  </p:clrMapOvr>
</p:sldLayout>
</file>

<file path=ppt/slideLayouts/slideLayout832.xml><?xml version="1.0" encoding="utf-8"?>
<p:sldLayout xmlns:a="http://schemas.openxmlformats.org/drawingml/2006/main" xmlns:r="http://schemas.openxmlformats.org/officeDocument/2006/relationships" xmlns:p="http://schemas.openxmlformats.org/presentationml/2006/main" showMasterSp="0" type="tx">
  <p:cSld name="Title (above) + content (3-columns)">
    <p:bg>
      <p:bgPr>
        <a:solidFill>
          <a:srgbClr val="ECECEC"/>
        </a:solidFill>
        <a:effectLst/>
      </p:bgPr>
    </p:bg>
    <p:spTree>
      <p:nvGrpSpPr>
        <p:cNvPr id="1" name=""/>
        <p:cNvGrpSpPr/>
        <p:nvPr/>
      </p:nvGrpSpPr>
      <p:grpSpPr>
        <a:xfrm>
          <a:off x="0" y="0"/>
          <a:ext cx="0" cy="0"/>
          <a:chOff x="0" y="0"/>
          <a:chExt cx="0" cy="0"/>
        </a:xfrm>
      </p:grpSpPr>
      <p:sp>
        <p:nvSpPr>
          <p:cNvPr id="513" name="Body Level One…"/>
          <p:cNvSpPr txBox="1">
            <a:spLocks noGrp="1"/>
          </p:cNvSpPr>
          <p:nvPr>
            <p:ph type="body" sz="quarter" idx="1"/>
          </p:nvPr>
        </p:nvSpPr>
        <p:spPr>
          <a:xfrm>
            <a:off x="304800" y="1463040"/>
            <a:ext cx="3779520" cy="4322659"/>
          </a:xfrm>
          <a:prstGeom prst="rect">
            <a:avLst/>
          </a:prstGeom>
        </p:spPr>
        <p:txBody>
          <a:bodyPr lIns="0" tIns="0" rIns="0" bIns="0"/>
          <a:lstStyle>
            <a:lvl1pPr marL="0" indent="0" defTabSz="609585">
              <a:spcBef>
                <a:spcPts val="2000"/>
              </a:spcBef>
              <a:buSzTx/>
              <a:buNone/>
              <a:defRPr sz="2667">
                <a:solidFill>
                  <a:srgbClr val="595959"/>
                </a:solidFill>
                <a:latin typeface="+mn-lt"/>
                <a:ea typeface="+mn-ea"/>
                <a:cs typeface="+mn-cs"/>
                <a:sym typeface="Helvetica Neue"/>
              </a:defRPr>
            </a:lvl1pPr>
            <a:lvl2pPr marL="230710" indent="-230710" defTabSz="609585">
              <a:spcBef>
                <a:spcPts val="2000"/>
              </a:spcBef>
              <a:defRPr sz="2667">
                <a:solidFill>
                  <a:srgbClr val="595959"/>
                </a:solidFill>
                <a:latin typeface="+mn-lt"/>
                <a:ea typeface="+mn-ea"/>
                <a:cs typeface="+mn-cs"/>
                <a:sym typeface="Helvetica Neue"/>
              </a:defRPr>
            </a:lvl2pPr>
            <a:lvl3pPr marL="529153" indent="-230710" defTabSz="609585">
              <a:spcBef>
                <a:spcPts val="2000"/>
              </a:spcBef>
              <a:buChar char="•"/>
              <a:defRPr sz="2667">
                <a:solidFill>
                  <a:srgbClr val="595959"/>
                </a:solidFill>
                <a:latin typeface="+mn-lt"/>
                <a:ea typeface="+mn-ea"/>
                <a:cs typeface="+mn-cs"/>
                <a:sym typeface="Helvetica Neue"/>
              </a:defRPr>
            </a:lvl3pPr>
            <a:lvl4pPr marL="833946" indent="-224361" defTabSz="609585">
              <a:spcBef>
                <a:spcPts val="2000"/>
              </a:spcBef>
              <a:defRPr sz="2667">
                <a:solidFill>
                  <a:srgbClr val="595959"/>
                </a:solidFill>
                <a:latin typeface="+mn-lt"/>
                <a:ea typeface="+mn-ea"/>
                <a:cs typeface="+mn-cs"/>
                <a:sym typeface="Helvetica Neue"/>
              </a:defRPr>
            </a:lvl4pPr>
            <a:lvl5pPr marL="1071007" indent="-230710" defTabSz="609585">
              <a:spcBef>
                <a:spcPts val="2000"/>
              </a:spcBef>
              <a:defRPr sz="2667">
                <a:solidFill>
                  <a:srgbClr val="595959"/>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514" name="Title Text"/>
          <p:cNvSpPr txBox="1">
            <a:spLocks noGrp="1"/>
          </p:cNvSpPr>
          <p:nvPr>
            <p:ph type="title"/>
          </p:nvPr>
        </p:nvSpPr>
        <p:spPr>
          <a:xfrm>
            <a:off x="304801" y="231649"/>
            <a:ext cx="5966369" cy="1219201"/>
          </a:xfrm>
          <a:prstGeom prst="rect">
            <a:avLst/>
          </a:prstGeom>
        </p:spPr>
        <p:txBody>
          <a:bodyPr anchor="t"/>
          <a:lstStyle>
            <a:lvl1pPr defTabSz="609585">
              <a:defRPr sz="2667" b="0">
                <a:solidFill>
                  <a:srgbClr val="595959"/>
                </a:solidFill>
                <a:latin typeface="+mn-lt"/>
                <a:ea typeface="+mn-ea"/>
                <a:cs typeface="+mn-cs"/>
                <a:sym typeface="Helvetica Neue"/>
              </a:defRPr>
            </a:lvl1pPr>
          </a:lstStyle>
          <a:p>
            <a:r>
              <a:t>Title Text</a:t>
            </a:r>
          </a:p>
        </p:txBody>
      </p:sp>
      <p:sp>
        <p:nvSpPr>
          <p:cNvPr id="515" name="Slide Number"/>
          <p:cNvSpPr txBox="1">
            <a:spLocks noGrp="1"/>
          </p:cNvSpPr>
          <p:nvPr>
            <p:ph type="sldNum" sz="quarter" idx="2"/>
          </p:nvPr>
        </p:nvSpPr>
        <p:spPr>
          <a:xfrm>
            <a:off x="306918" y="6389963"/>
            <a:ext cx="169335" cy="169335"/>
          </a:xfrm>
          <a:prstGeom prst="rect">
            <a:avLst/>
          </a:prstGeom>
        </p:spPr>
        <p:txBody>
          <a:bodyPr lIns="0" tIns="0" rIns="0" bIns="0" anchor="b"/>
          <a:lstStyle>
            <a:lvl1pPr algn="l">
              <a:defRPr sz="667">
                <a:solidFill>
                  <a:srgbClr val="595959"/>
                </a:solidFill>
                <a:latin typeface="+mn-lt"/>
                <a:ea typeface="+mn-ea"/>
                <a:cs typeface="+mn-cs"/>
                <a:sym typeface="Helvetica Neue"/>
              </a:defRPr>
            </a:lvl1pPr>
          </a:lstStyle>
          <a:p>
            <a:pPr>
              <a:defRPr/>
            </a:pPr>
            <a:fld id="{86CB4B4D-7CA3-9044-876B-883B54F8677D}" type="slidenum">
              <a:rPr/>
              <a:pPr>
                <a:defRPr/>
              </a:pPr>
              <a:t>‹#›</a:t>
            </a:fld>
            <a:endParaRPr/>
          </a:p>
        </p:txBody>
      </p:sp>
    </p:spTree>
    <p:extLst/>
  </p:cSld>
  <p:clrMapOvr>
    <a:masterClrMapping/>
  </p:clrMapOvr>
  <p:transition spd="med"/>
</p:sldLayout>
</file>

<file path=ppt/slideLayouts/slideLayout833.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257" name="IBM Cloud &amp; Cognitive"/>
          <p:cNvSpPr txBox="1"/>
          <p:nvPr/>
        </p:nvSpPr>
        <p:spPr>
          <a:xfrm>
            <a:off x="238192" y="250999"/>
            <a:ext cx="1434688" cy="223587"/>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p>
            <a:pPr defTabSz="914377">
              <a:defRPr sz="1400" b="1">
                <a:solidFill>
                  <a:srgbClr val="5A5A5A"/>
                </a:solidFill>
              </a:defRPr>
            </a:pPr>
            <a:r>
              <a:rPr sz="984" b="1">
                <a:solidFill>
                  <a:srgbClr val="5A5A5A"/>
                </a:solidFill>
              </a:rPr>
              <a:t>IBM</a:t>
            </a:r>
            <a:r>
              <a:rPr sz="984">
                <a:solidFill>
                  <a:srgbClr val="5A5A5A"/>
                </a:solidFill>
              </a:rPr>
              <a:t> Cloud &amp; Cognitive</a:t>
            </a:r>
          </a:p>
        </p:txBody>
      </p:sp>
      <p:pic>
        <p:nvPicPr>
          <p:cNvPr id="258" name="pasted-image.pdf" descr="pasted-image.pd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604939" y="6585717"/>
            <a:ext cx="429640" cy="171816"/>
          </a:xfrm>
          <a:prstGeom prst="rect">
            <a:avLst/>
          </a:prstGeom>
          <a:ln w="12700">
            <a:miter lim="400000"/>
          </a:ln>
        </p:spPr>
      </p:pic>
      <p:sp>
        <p:nvSpPr>
          <p:cNvPr id="259" name="Internal and Business Partner Use Only"/>
          <p:cNvSpPr txBox="1"/>
          <p:nvPr/>
        </p:nvSpPr>
        <p:spPr>
          <a:xfrm>
            <a:off x="178637" y="6585717"/>
            <a:ext cx="2567811" cy="202043"/>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spAutoFit/>
          </a:bodyPr>
          <a:lstStyle>
            <a:lvl1pPr algn="l" defTabSz="457200">
              <a:defRPr sz="1200">
                <a:solidFill>
                  <a:srgbClr val="5498E4">
                    <a:alpha val="45458"/>
                  </a:srgbClr>
                </a:solidFill>
                <a:latin typeface="Arial"/>
                <a:ea typeface="Arial"/>
                <a:cs typeface="Arial"/>
                <a:sym typeface="Arial"/>
              </a:defRPr>
            </a:lvl1pPr>
          </a:lstStyle>
          <a:p>
            <a:pPr defTabSz="457189">
              <a:defRPr/>
            </a:pPr>
            <a:r>
              <a:rPr sz="844"/>
              <a:t>Internal and Business Partner Use Only</a:t>
            </a:r>
          </a:p>
        </p:txBody>
      </p:sp>
      <p:sp>
        <p:nvSpPr>
          <p:cNvPr id="260" name="Slide Number"/>
          <p:cNvSpPr txBox="1">
            <a:spLocks noGrp="1"/>
          </p:cNvSpPr>
          <p:nvPr>
            <p:ph type="sldNum" sz="quarter" idx="2"/>
          </p:nvPr>
        </p:nvSpPr>
        <p:spPr>
          <a:prstGeom prst="rect">
            <a:avLst/>
          </a:prstGeom>
        </p:spPr>
        <p:txBody>
          <a:bodyPr/>
          <a:lstStyle/>
          <a:p>
            <a:fld id="{86CB4B4D-7CA3-9044-876B-883B54F8677D}" type="slidenum">
              <a:rPr lang="en-US" smtClean="0">
                <a:solidFill>
                  <a:srgbClr val="000000"/>
                </a:solidFill>
              </a:rPr>
              <a:pPr/>
              <a:t>‹#›</a:t>
            </a:fld>
            <a:endParaRPr lang="en-US" dirty="0">
              <a:solidFill>
                <a:srgbClr val="000000"/>
              </a:solidFill>
            </a:endParaRPr>
          </a:p>
        </p:txBody>
      </p:sp>
    </p:spTree>
    <p:extLst/>
  </p:cSld>
  <p:clrMapOvr>
    <a:masterClrMapping/>
  </p:clrMapOvr>
  <p:transition spd="med"/>
</p:sldLayout>
</file>

<file path=ppt/slideLayouts/slideLayout83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dirty="0" smtClean="0">
                <a:solidFill>
                  <a:srgbClr val="000000"/>
                </a:solidFill>
              </a:rPr>
              <a:t>© 2018 IBM Corporation</a:t>
            </a:r>
            <a:endParaRPr lang="en-US" dirty="0">
              <a:solidFill>
                <a:srgbClr val="000000"/>
              </a:solidFill>
            </a:endParaRPr>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191749" y="6273780"/>
            <a:ext cx="695452" cy="281961"/>
          </a:xfrm>
          <a:prstGeom prst="rect">
            <a:avLst/>
          </a:prstGeom>
        </p:spPr>
      </p:pic>
    </p:spTree>
    <p:extLst/>
  </p:cSld>
  <p:clrMapOvr>
    <a:masterClrMapping/>
  </p:clrMapOvr>
</p:sldLayout>
</file>

<file path=ppt/slideLayouts/slideLayout83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dirty="0" smtClean="0">
                <a:solidFill>
                  <a:srgbClr val="000000"/>
                </a:solidFill>
              </a:rPr>
              <a:t>©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cSld>
  <p:clrMapOvr>
    <a:masterClrMapping/>
  </p:clrMapOvr>
</p:sldLayout>
</file>

<file path=ppt/slideLayouts/slideLayout83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83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smtClean="0">
                <a:solidFill>
                  <a:srgbClr val="000000"/>
                </a:solidFill>
              </a:rPr>
              <a:t>© 2018 IBM Corporation</a:t>
            </a:r>
            <a:endParaRPr lang="en-US" dirty="0">
              <a:solidFill>
                <a:srgbClr val="000000"/>
              </a:solidFill>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cSld>
  <p:clrMapOvr>
    <a:masterClrMapping/>
  </p:clrMapOvr>
</p:sldLayout>
</file>

<file path=ppt/slideLayouts/slideLayout83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smtClean="0">
                <a:solidFill>
                  <a:srgbClr val="000000"/>
                </a:solidFill>
              </a:rPr>
              <a:t>© 2018 IBM Corporation</a:t>
            </a:r>
            <a:endParaRPr lang="en-US" dirty="0">
              <a:solidFill>
                <a:srgbClr val="000000"/>
              </a:solidFill>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dirty="0"/>
              <a:t>Drag picture to placeholder or click icon to add</a:t>
            </a:r>
          </a:p>
        </p:txBody>
      </p:sp>
    </p:spTree>
    <p:extLst/>
  </p:cSld>
  <p:clrMapOvr>
    <a:masterClrMapping/>
  </p:clrMapOvr>
</p:sldLayout>
</file>

<file path=ppt/slideLayouts/slideLayout83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Tree>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1/3)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3779520" cy="5791200"/>
          </a:xfrm>
        </p:spPr>
        <p:txBody>
          <a:bodyPr/>
          <a:lstStyle>
            <a:lvl1pPr>
              <a:defRPr sz="2667"/>
            </a:lvl1pPr>
          </a:lstStyle>
          <a:p>
            <a:r>
              <a:rPr lang="en-US" dirty="0"/>
              <a:t>Click to edit Master title style</a:t>
            </a:r>
          </a:p>
        </p:txBody>
      </p:sp>
      <p:sp>
        <p:nvSpPr>
          <p:cNvPr id="3" name="Content Placeholder 2"/>
          <p:cNvSpPr>
            <a:spLocks noGrp="1"/>
          </p:cNvSpPr>
          <p:nvPr>
            <p:ph idx="1"/>
          </p:nvPr>
        </p:nvSpPr>
        <p:spPr>
          <a:xfrm>
            <a:off x="4169664" y="231648"/>
            <a:ext cx="3779520" cy="5791200"/>
          </a:xfrm>
        </p:spPr>
        <p:txBody>
          <a:bodyPr rIns="0"/>
          <a:lstStyle>
            <a:lvl1pPr>
              <a:defRPr sz="2667"/>
            </a:lvl1pPr>
            <a:lvl2pPr>
              <a:defRPr sz="2667"/>
            </a:lvl2pPr>
            <a:lvl3pPr>
              <a:defRPr sz="2667"/>
            </a:lvl3pPr>
            <a:lvl4pPr>
              <a:defRPr sz="2667"/>
            </a:lvl4pPr>
            <a:lvl5pPr>
              <a:defRPr sz="26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7" name="Content Placeholder 2"/>
          <p:cNvSpPr>
            <a:spLocks noGrp="1"/>
          </p:cNvSpPr>
          <p:nvPr>
            <p:ph idx="13"/>
          </p:nvPr>
        </p:nvSpPr>
        <p:spPr>
          <a:xfrm>
            <a:off x="8022336" y="231648"/>
            <a:ext cx="3779520" cy="5791200"/>
          </a:xfrm>
        </p:spPr>
        <p:txBody>
          <a:bodyPr rIns="0"/>
          <a:lstStyle>
            <a:lvl1pPr>
              <a:defRPr sz="2667"/>
            </a:lvl1pPr>
            <a:lvl2pPr>
              <a:defRPr sz="2667"/>
            </a:lvl2pPr>
            <a:lvl3pPr>
              <a:defRPr sz="2667"/>
            </a:lvl3pPr>
            <a:lvl4pPr>
              <a:defRPr sz="2667"/>
            </a:lvl4pPr>
            <a:lvl5pPr>
              <a:defRPr sz="26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smtClean="0">
                <a:solidFill>
                  <a:srgbClr val="000000"/>
                </a:solidFill>
              </a:rPr>
              <a:t>© 2018 IBM Corporation</a:t>
            </a:r>
            <a:endParaRPr lang="en-US" dirty="0">
              <a:solidFill>
                <a:srgbClr val="000000"/>
              </a:solidFill>
            </a:endParaRPr>
          </a:p>
        </p:txBody>
      </p:sp>
    </p:spTree>
    <p:extLst/>
  </p:cSld>
  <p:clrMapOvr>
    <a:masterClrMapping/>
  </p:clrMapOvr>
</p:sldLayout>
</file>

<file path=ppt/slideLayouts/slideLayout84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cSld>
  <p:clrMapOvr>
    <a:masterClrMapping/>
  </p:clrMapOvr>
</p:sldLayout>
</file>

<file path=ppt/slideLayouts/slideLayout84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84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84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84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84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84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84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84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defTabSz="914377"/>
            <a:endParaRPr lang="en-US" sz="1600" dirty="0">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6400800" y="1481716"/>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1/3) +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3779520" cy="5791200"/>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Tree>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Tree>
    <p:extLst/>
  </p:cSld>
  <p:clrMapOvr>
    <a:masterClrMapping/>
  </p:clrMapOvr>
</p:sldLayout>
</file>

<file path=ppt/slideLayouts/slideLayout85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Tree>
    <p:extLst/>
  </p:cSld>
  <p:clrMapOvr>
    <a:masterClrMapping/>
  </p:clrMapOvr>
</p:sldLayout>
</file>

<file path=ppt/slideLayouts/slideLayout85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Tree>
    <p:extLst/>
  </p:cSld>
  <p:clrMapOvr>
    <a:masterClrMapping/>
  </p:clrMapOvr>
</p:sldLayout>
</file>

<file path=ppt/slideLayouts/slideLayout85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9144000" y="6443224"/>
            <a:ext cx="2743200" cy="18288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a:t>Click to edit Master text styles</a:t>
            </a:r>
          </a:p>
        </p:txBody>
      </p:sp>
    </p:spTree>
    <p:extLst/>
  </p:cSld>
  <p:clrMapOvr>
    <a:masterClrMapping/>
  </p:clrMapOvr>
</p:sldLayout>
</file>

<file path=ppt/slideLayouts/slideLayout85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smtClean="0">
                <a:solidFill>
                  <a:srgbClr val="FFFFFF"/>
                </a:solidFill>
              </a:rPr>
              <a:t>© 2018 IBM Corporation</a:t>
            </a:r>
            <a:endParaRPr lang="en-US" dirty="0">
              <a:solidFill>
                <a:srgbClr val="FFFFFF"/>
              </a:solidFill>
            </a:endParaRP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smtClean="0">
                <a:solidFill>
                  <a:srgbClr val="FFFFFF"/>
                </a:solidFill>
              </a:rPr>
              <a:t>© 2018 IBM Corporation</a:t>
            </a:r>
            <a:endParaRPr lang="en-US" dirty="0">
              <a:solidFill>
                <a:srgbClr val="FFFFFF"/>
              </a:solidFill>
            </a:endParaRP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smtClean="0">
                <a:solidFill>
                  <a:srgbClr val="FFFFFF"/>
                </a:solidFill>
              </a:rPr>
              <a:t>© 2018 IBM Corporation</a:t>
            </a:r>
            <a:endParaRPr lang="en-US" dirty="0">
              <a:solidFill>
                <a:srgbClr val="FFFFFF"/>
              </a:solidFill>
            </a:endParaRPr>
          </a:p>
        </p:txBody>
      </p:sp>
    </p:spTree>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smtClean="0">
                <a:solidFill>
                  <a:srgbClr val="FFFFFF"/>
                </a:solidFill>
              </a:rPr>
              <a:t>© 2018 IBM Corporation</a:t>
            </a:r>
            <a:endParaRPr lang="en-US" dirty="0">
              <a:solidFill>
                <a:srgbClr val="FFFFFF"/>
              </a:solidFill>
            </a:endParaRPr>
          </a:p>
        </p:txBody>
      </p:sp>
    </p:spTree>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none) + content (1/3 + 2/3)">
    <p:spTree>
      <p:nvGrpSpPr>
        <p:cNvPr id="1" name=""/>
        <p:cNvGrpSpPr/>
        <p:nvPr/>
      </p:nvGrpSpPr>
      <p:grpSpPr>
        <a:xfrm>
          <a:off x="0" y="0"/>
          <a:ext cx="0" cy="0"/>
          <a:chOff x="0" y="0"/>
          <a:chExt cx="0" cy="0"/>
        </a:xfrm>
      </p:grpSpPr>
      <p:sp>
        <p:nvSpPr>
          <p:cNvPr id="3" name="Content Placeholder 2"/>
          <p:cNvSpPr>
            <a:spLocks noGrp="1"/>
          </p:cNvSpPr>
          <p:nvPr>
            <p:ph idx="1"/>
          </p:nvPr>
        </p:nvSpPr>
        <p:spPr>
          <a:xfrm>
            <a:off x="4169664" y="231648"/>
            <a:ext cx="7544405" cy="5791200"/>
          </a:xfrm>
        </p:spPr>
        <p:txBody>
          <a:bodyPr rIns="0"/>
          <a:lstStyle>
            <a:lvl1pPr>
              <a:defRPr sz="2667"/>
            </a:lvl1pPr>
            <a:lvl2pPr>
              <a:defRPr sz="2667"/>
            </a:lvl2pPr>
            <a:lvl3pPr>
              <a:defRPr sz="2667"/>
            </a:lvl3pPr>
            <a:lvl4pPr>
              <a:defRPr sz="2667"/>
            </a:lvl4pPr>
            <a:lvl5pPr>
              <a:defRPr sz="26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7" name="Content Placeholder 2"/>
          <p:cNvSpPr>
            <a:spLocks noGrp="1"/>
          </p:cNvSpPr>
          <p:nvPr>
            <p:ph idx="13"/>
          </p:nvPr>
        </p:nvSpPr>
        <p:spPr>
          <a:xfrm>
            <a:off x="304800" y="231648"/>
            <a:ext cx="3779520" cy="5791200"/>
          </a:xfrm>
        </p:spPr>
        <p:txBody>
          <a:bodyPr rIns="0"/>
          <a:lstStyle>
            <a:lvl1pPr>
              <a:defRPr sz="2667"/>
            </a:lvl1pPr>
            <a:lvl2pPr>
              <a:defRPr sz="2667"/>
            </a:lvl2pPr>
            <a:lvl3pPr>
              <a:defRPr sz="2667"/>
            </a:lvl3pPr>
            <a:lvl4pPr>
              <a:defRPr sz="2667"/>
            </a:lvl4pPr>
            <a:lvl5pPr>
              <a:defRPr sz="26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dirty="0"/>
              <a:t>Drag picture to placeholder or click icon to add</a:t>
            </a:r>
          </a:p>
        </p:txBody>
      </p:sp>
    </p:spTree>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a:t>Click icon to add table</a:t>
            </a:r>
          </a:p>
        </p:txBody>
      </p:sp>
    </p:spTree>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Tree>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Tree>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non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4166400" y="231648"/>
            <a:ext cx="3779520" cy="5791200"/>
          </a:xfrm>
        </p:spPr>
        <p:txBody>
          <a:bodyPr rIns="0"/>
          <a:lstStyle>
            <a:lvl1pPr>
              <a:defRPr sz="2667"/>
            </a:lvl1pPr>
            <a:lvl2pPr>
              <a:defRPr sz="2667"/>
            </a:lvl2pPr>
            <a:lvl3pPr>
              <a:defRPr sz="2667"/>
            </a:lvl3pPr>
            <a:lvl4pPr>
              <a:defRPr sz="2667"/>
            </a:lvl4pPr>
            <a:lvl5pPr>
              <a:defRPr sz="26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7" name="Content Placeholder 2"/>
          <p:cNvSpPr>
            <a:spLocks noGrp="1"/>
          </p:cNvSpPr>
          <p:nvPr>
            <p:ph idx="13"/>
          </p:nvPr>
        </p:nvSpPr>
        <p:spPr>
          <a:xfrm>
            <a:off x="8022336" y="231648"/>
            <a:ext cx="3779520" cy="5791200"/>
          </a:xfrm>
        </p:spPr>
        <p:txBody>
          <a:bodyPr rIns="0"/>
          <a:lstStyle>
            <a:lvl1pPr>
              <a:defRPr sz="2667"/>
            </a:lvl1pPr>
            <a:lvl2pPr>
              <a:defRPr sz="2667"/>
            </a:lvl2pPr>
            <a:lvl3pPr>
              <a:defRPr sz="2667"/>
            </a:lvl3pPr>
            <a:lvl4pPr>
              <a:defRPr sz="2667"/>
            </a:lvl4pPr>
            <a:lvl5pPr>
              <a:defRPr sz="26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4"/>
          </p:nvPr>
        </p:nvSpPr>
        <p:spPr>
          <a:xfrm>
            <a:off x="304800" y="231648"/>
            <a:ext cx="3779520" cy="5791200"/>
          </a:xfrm>
        </p:spPr>
        <p:txBody>
          <a:bodyPr rIns="0"/>
          <a:lstStyle>
            <a:lvl1pPr>
              <a:defRPr sz="2667"/>
            </a:lvl1pPr>
            <a:lvl2pPr>
              <a:defRPr sz="2667"/>
            </a:lvl2pPr>
            <a:lvl3pPr>
              <a:defRPr sz="2667"/>
            </a:lvl3pPr>
            <a:lvl4pPr>
              <a:defRPr sz="2667"/>
            </a:lvl4pPr>
            <a:lvl5pPr>
              <a:defRPr sz="26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dirty="0">
                <a:solidFill>
                  <a:srgbClr val="000000"/>
                </a:solidFill>
              </a:rPr>
              <a:t>IBM Cloud / DOC ID / Month XX, 2017 / © 2017 IBM Corporation</a:t>
            </a:r>
            <a:endParaRPr lang="en-US" dirty="0">
              <a:solidFill>
                <a:srgbClr val="000000"/>
              </a:solidFill>
            </a:endParaRPr>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956299" y="540363"/>
            <a:ext cx="5729895" cy="4916867"/>
          </a:xfrm>
          <a:prstGeom prst="rect">
            <a:avLst/>
          </a:prstGeom>
        </p:spPr>
      </p:pic>
      <p:pic>
        <p:nvPicPr>
          <p:cNvPr id="8" name="Picture 7" descr="ibm_gry.png"/>
          <p:cNvPicPr>
            <a:picLocks noChangeAspect="1"/>
          </p:cNvPicPr>
          <p:nvPr userDrawn="1"/>
        </p:nvPicPr>
        <p:blipFill>
          <a:blip r:embed="rId4" cstate="print">
            <a:biLevel thresh="75000"/>
            <a:extLst>
              <a:ext uri="{28A0092B-C50C-407E-A947-70E740481C1C}">
                <a14:useLocalDpi xmlns:a14="http://schemas.microsoft.com/office/drawing/2010/main"/>
              </a:ext>
            </a:extLst>
          </a:blip>
          <a:stretch>
            <a:fillRect/>
          </a:stretch>
        </p:blipFill>
        <p:spPr>
          <a:xfrm>
            <a:off x="11191749" y="320061"/>
            <a:ext cx="695452" cy="281961"/>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9880913" y="6112935"/>
            <a:ext cx="2160569" cy="627264"/>
          </a:xfrm>
          <a:prstGeom prst="rect">
            <a:avLst/>
          </a:prstGeom>
        </p:spPr>
      </p:pic>
    </p:spTree>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preserve="1" userDrawn="1">
  <p:cSld name="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3"/>
            <a:ext cx="11582400" cy="115241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Month XX, 2017 / © 2017 IBM Corporation</a:t>
            </a:r>
            <a:endParaRPr lang="en-US" dirty="0">
              <a:solidFill>
                <a:srgbClr val="000000"/>
              </a:solidFill>
            </a:endParaRPr>
          </a:p>
        </p:txBody>
      </p:sp>
      <p:sp>
        <p:nvSpPr>
          <p:cNvPr id="9" name="Text Placeholder 8"/>
          <p:cNvSpPr>
            <a:spLocks noGrp="1"/>
          </p:cNvSpPr>
          <p:nvPr>
            <p:ph type="body" sz="quarter" idx="14" hasCustomPrompt="1"/>
          </p:nvPr>
        </p:nvSpPr>
        <p:spPr>
          <a:xfrm>
            <a:off x="304801" y="1515533"/>
            <a:ext cx="11582400" cy="4749800"/>
          </a:xfrm>
        </p:spPr>
        <p:txBody>
          <a:bodyPr/>
          <a:lstStyle>
            <a:lvl1pPr marL="380990" marR="0" indent="-380990" algn="l" defTabSz="609585" rtl="0" eaLnBrk="1" fontAlgn="auto" latinLnBrk="0" hangingPunct="1">
              <a:lnSpc>
                <a:spcPct val="100000"/>
              </a:lnSpc>
              <a:spcBef>
                <a:spcPts val="1467"/>
              </a:spcBef>
              <a:spcAft>
                <a:spcPts val="0"/>
              </a:spcAft>
              <a:buClrTx/>
              <a:buSzTx/>
              <a:buFont typeface=".AppleSystemUIFont" charset="-120"/>
              <a:buChar char="−"/>
              <a:tabLst/>
              <a:defRPr/>
            </a:lvl1pPr>
          </a:lstStyle>
          <a:p>
            <a:pPr marL="0" marR="0" lvl="0" indent="0" algn="l" defTabSz="609585" rtl="0" eaLnBrk="1" fontAlgn="auto" latinLnBrk="0" hangingPunct="1">
              <a:lnSpc>
                <a:spcPct val="100000"/>
              </a:lnSpc>
              <a:spcBef>
                <a:spcPts val="1467"/>
              </a:spcBef>
              <a:spcAft>
                <a:spcPts val="0"/>
              </a:spcAft>
              <a:buClrTx/>
              <a:buSzTx/>
              <a:tabLst/>
              <a:defRPr/>
            </a:pPr>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Month XX, 2017 / © 2017 IBM Corporation</a:t>
            </a:r>
            <a:endParaRPr lang="en-US" dirty="0">
              <a:solidFill>
                <a:srgbClr val="000000"/>
              </a:solidFill>
            </a:endParaRPr>
          </a:p>
        </p:txBody>
      </p:sp>
    </p:spTree>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dirty="0">
                <a:solidFill>
                  <a:srgbClr val="000000"/>
                </a:solidFill>
              </a:rPr>
              <a:t>IBM Cloud / DOC ID / Month XX, 2017 / © 2017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Month XX, 2017 / © 2017 IBM Corporation</a:t>
            </a:r>
            <a:endParaRPr lang="en-US" dirty="0">
              <a:solidFill>
                <a:srgbClr val="000000"/>
              </a:solidFill>
            </a:endParaRP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11582400" cy="1128776"/>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solidFill>
                  <a:srgbClr val="000000"/>
                </a:solidFill>
              </a:rPr>
              <a:t>IBM Cloud / DOC ID / Month XX, 2017 / © 2017 IBM Corporation</a:t>
            </a:r>
            <a:endParaRPr lang="en-US" dirty="0">
              <a:solidFill>
                <a:srgbClr val="000000"/>
              </a:solidFill>
            </a:endParaRPr>
          </a:p>
        </p:txBody>
      </p:sp>
      <p:sp>
        <p:nvSpPr>
          <p:cNvPr id="8" name="Text Placeholder 7"/>
          <p:cNvSpPr>
            <a:spLocks noGrp="1"/>
          </p:cNvSpPr>
          <p:nvPr>
            <p:ph type="body" sz="quarter" idx="12"/>
          </p:nvPr>
        </p:nvSpPr>
        <p:spPr>
          <a:xfrm>
            <a:off x="304800" y="1498599"/>
            <a:ext cx="11582400" cy="4662088"/>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128776"/>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solidFill>
                  <a:srgbClr val="000000"/>
                </a:solidFill>
              </a:rPr>
              <a:t>IBM Cloud / DOC ID / Month XX, 2017 / © 2017 IBM Corporation</a:t>
            </a:r>
            <a:endParaRPr lang="en-US" dirty="0">
              <a:solidFill>
                <a:srgbClr val="000000"/>
              </a:solidFill>
            </a:endParaRPr>
          </a:p>
        </p:txBody>
      </p:sp>
      <p:sp>
        <p:nvSpPr>
          <p:cNvPr id="8" name="Text Placeholder 7"/>
          <p:cNvSpPr>
            <a:spLocks noGrp="1"/>
          </p:cNvSpPr>
          <p:nvPr>
            <p:ph type="body" sz="quarter" idx="12"/>
          </p:nvPr>
        </p:nvSpPr>
        <p:spPr>
          <a:xfrm>
            <a:off x="304800" y="1498599"/>
            <a:ext cx="5486400" cy="4662088"/>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dirty="0"/>
              <a:t>Drag picture to placeholder or click icon to add</a:t>
            </a:r>
          </a:p>
        </p:txBody>
      </p:sp>
    </p:spTree>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Month XX, 2017 / © 2017 IBM Corporation</a:t>
            </a:r>
            <a:endParaRPr lang="en-US" dirty="0">
              <a:solidFill>
                <a:srgbClr val="000000"/>
              </a:solidFill>
            </a:endParaRPr>
          </a:p>
        </p:txBody>
      </p:sp>
    </p:spTree>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solidFill>
                  <a:srgbClr val="000000"/>
                </a:solidFill>
              </a:rPr>
              <a:t>IBM Cloud / DOC ID / Month XX, 2017 / © 2017 IBM Corporation</a:t>
            </a:r>
            <a:endParaRPr lang="en-US" dirty="0">
              <a:solidFill>
                <a:srgbClr val="000000"/>
              </a:solidFill>
            </a:endParaRPr>
          </a:p>
        </p:txBody>
      </p:sp>
    </p:spTree>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934884"/>
            <a:ext cx="5486400" cy="5384489"/>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Month XX, 2017 / © 2017 IBM Corporation</a:t>
            </a:r>
            <a:endParaRPr lang="en-US" dirty="0">
              <a:solidFill>
                <a:srgbClr val="000000"/>
              </a:solidFill>
            </a:endParaRPr>
          </a:p>
        </p:txBody>
      </p:sp>
      <p:sp>
        <p:nvSpPr>
          <p:cNvPr id="6" name="Text Placeholder 5"/>
          <p:cNvSpPr>
            <a:spLocks noGrp="1"/>
          </p:cNvSpPr>
          <p:nvPr>
            <p:ph type="body" sz="quarter" idx="12"/>
          </p:nvPr>
        </p:nvSpPr>
        <p:spPr>
          <a:xfrm>
            <a:off x="6400800" y="934883"/>
            <a:ext cx="5486400" cy="5323125"/>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11582400" cy="400049"/>
          </a:xfrm>
        </p:spPr>
        <p:txBody>
          <a:bodyPr/>
          <a:lstStyle>
            <a:lvl1pPr>
              <a:defRPr sz="1467"/>
            </a:lvl1pPr>
          </a:lstStyle>
          <a:p>
            <a:pPr lvl="0"/>
            <a:r>
              <a:rPr lang="en-US"/>
              <a:t>Click to edit Master text styles</a:t>
            </a:r>
          </a:p>
        </p:txBody>
      </p:sp>
    </p:spTree>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1/2)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5669280" cy="5791200"/>
          </a:xfrm>
        </p:spPr>
        <p:txBody>
          <a:bodyPr/>
          <a:lstStyle/>
          <a:p>
            <a:r>
              <a:rPr lang="en-US" dirty="0"/>
              <a:t>Click to edit Master title style</a:t>
            </a:r>
          </a:p>
        </p:txBody>
      </p:sp>
      <p:sp>
        <p:nvSpPr>
          <p:cNvPr id="3" name="Content Placeholder 2"/>
          <p:cNvSpPr>
            <a:spLocks noGrp="1"/>
          </p:cNvSpPr>
          <p:nvPr>
            <p:ph idx="1"/>
          </p:nvPr>
        </p:nvSpPr>
        <p:spPr>
          <a:xfrm>
            <a:off x="6096000" y="231648"/>
            <a:ext cx="5669280"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Tree>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Month XX, 2017 / © 2017 IBM Corporation</a:t>
            </a:r>
            <a:endParaRPr lang="en-US" dirty="0">
              <a:solidFill>
                <a:srgbClr val="000000"/>
              </a:solidFill>
            </a:endParaRPr>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11582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Month XX, 2017 / © 2017 IBM Corporation</a:t>
            </a:r>
            <a:endParaRPr lang="en-US" dirty="0">
              <a:solidFill>
                <a:srgbClr val="000000"/>
              </a:solidFill>
            </a:endParaRPr>
          </a:p>
        </p:txBody>
      </p:sp>
      <p:sp>
        <p:nvSpPr>
          <p:cNvPr id="6" name="Text Placeholder 5"/>
          <p:cNvSpPr>
            <a:spLocks noGrp="1"/>
          </p:cNvSpPr>
          <p:nvPr>
            <p:ph type="body" sz="quarter" idx="12"/>
          </p:nvPr>
        </p:nvSpPr>
        <p:spPr>
          <a:xfrm>
            <a:off x="6400800" y="1491488"/>
            <a:ext cx="5486400" cy="4752680"/>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273304"/>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1489"/>
            <a:ext cx="5486400" cy="4752679"/>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Month XX, 2017 / © 2017 IBM Corporation</a:t>
            </a:r>
            <a:endParaRPr lang="en-US" dirty="0">
              <a:solidFill>
                <a:srgbClr val="000000"/>
              </a:solidFill>
            </a:endParaRPr>
          </a:p>
        </p:txBody>
      </p:sp>
      <p:sp>
        <p:nvSpPr>
          <p:cNvPr id="6" name="Content Placeholder 5"/>
          <p:cNvSpPr>
            <a:spLocks noGrp="1"/>
          </p:cNvSpPr>
          <p:nvPr>
            <p:ph sz="quarter" idx="12"/>
          </p:nvPr>
        </p:nvSpPr>
        <p:spPr>
          <a:xfrm>
            <a:off x="304800" y="1409193"/>
            <a:ext cx="5486400" cy="4834975"/>
          </a:xfrm>
        </p:spPr>
        <p:txBody>
          <a:bodyPr/>
          <a:lstStyle>
            <a:lvl1pPr>
              <a:defRPr sz="3200"/>
            </a:lvl1pPr>
          </a:lstStyle>
          <a:p>
            <a:pPr lvl="0"/>
            <a:r>
              <a:rPr lang="en-US" dirty="0"/>
              <a:t>Click to edit Master text styles</a:t>
            </a:r>
          </a:p>
        </p:txBody>
      </p:sp>
      <p:sp>
        <p:nvSpPr>
          <p:cNvPr id="8" name="Content Placeholder 7"/>
          <p:cNvSpPr>
            <a:spLocks noGrp="1"/>
          </p:cNvSpPr>
          <p:nvPr>
            <p:ph sz="quarter" idx="13"/>
          </p:nvPr>
        </p:nvSpPr>
        <p:spPr>
          <a:xfrm>
            <a:off x="6400800" y="1409193"/>
            <a:ext cx="5486400" cy="4834975"/>
          </a:xfrm>
        </p:spPr>
        <p:txBody>
          <a:bodyPr/>
          <a:lstStyle>
            <a:lvl1pPr>
              <a:defRPr sz="1867"/>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11582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Month XX, 2017 / © 2017 IBM Corporation</a:t>
            </a:r>
            <a:endParaRPr lang="en-US" dirty="0">
              <a:solidFill>
                <a:srgbClr val="000000"/>
              </a:solidFill>
            </a:endParaRPr>
          </a:p>
        </p:txBody>
      </p:sp>
      <p:sp>
        <p:nvSpPr>
          <p:cNvPr id="6" name="Text Placeholder 5"/>
          <p:cNvSpPr>
            <a:spLocks noGrp="1"/>
          </p:cNvSpPr>
          <p:nvPr>
            <p:ph type="body" sz="quarter" idx="12"/>
          </p:nvPr>
        </p:nvSpPr>
        <p:spPr>
          <a:xfrm>
            <a:off x="6400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273304"/>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1488"/>
            <a:ext cx="2438400" cy="475267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9448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Month XX, 2017 / © 2017 IBM Corporation</a:t>
            </a:r>
            <a:endParaRPr lang="en-US" dirty="0">
              <a:solidFill>
                <a:srgbClr val="000000"/>
              </a:solidFill>
            </a:endParaRP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8600"/>
            <a:ext cx="5486400" cy="4745567"/>
          </a:xfrm>
        </p:spPr>
        <p:txBody>
          <a:bodyPr/>
          <a:lstStyle>
            <a:lvl1pPr>
              <a:defRPr sz="2133"/>
            </a:lvl1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Tree>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Month XX, 2017 / © 2017 IBM Corporation</a:t>
            </a:r>
            <a:endParaRPr lang="en-US" dirty="0">
              <a:solidFill>
                <a:srgbClr val="000000"/>
              </a:solidFill>
            </a:endParaRPr>
          </a:p>
        </p:txBody>
      </p:sp>
      <p:sp>
        <p:nvSpPr>
          <p:cNvPr id="7" name="Text Placeholder 6"/>
          <p:cNvSpPr>
            <a:spLocks noGrp="1"/>
          </p:cNvSpPr>
          <p:nvPr>
            <p:ph type="body" sz="quarter" idx="14"/>
          </p:nvPr>
        </p:nvSpPr>
        <p:spPr>
          <a:xfrm>
            <a:off x="304800" y="1498600"/>
            <a:ext cx="2438400" cy="4745565"/>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98600"/>
            <a:ext cx="2438400" cy="4745565"/>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p:cNvSpPr>
            <a:spLocks noGrp="1"/>
          </p:cNvSpPr>
          <p:nvPr>
            <p:ph type="pic" sz="quarter" idx="16"/>
          </p:nvPr>
        </p:nvSpPr>
        <p:spPr>
          <a:xfrm>
            <a:off x="6096000" y="0"/>
            <a:ext cx="6096000" cy="6858000"/>
          </a:xfrm>
        </p:spPr>
        <p:txBody>
          <a:bodyPr/>
          <a:lstStyle/>
          <a:p>
            <a:r>
              <a:rPr lang="en-US" dirty="0"/>
              <a:t>Drag picture to placeholder or click icon to add</a:t>
            </a:r>
          </a:p>
        </p:txBody>
      </p:sp>
    </p:spTree>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498600"/>
            <a:ext cx="5486400" cy="463397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Month XX, 2017 / © 2017 IBM Corporation</a:t>
            </a:r>
            <a:endParaRPr lang="en-US" dirty="0">
              <a:solidFill>
                <a:srgbClr val="000000"/>
              </a:solidFill>
            </a:endParaRPr>
          </a:p>
        </p:txBody>
      </p:sp>
      <p:sp>
        <p:nvSpPr>
          <p:cNvPr id="6" name="Text Placeholder 5"/>
          <p:cNvSpPr>
            <a:spLocks noGrp="1"/>
          </p:cNvSpPr>
          <p:nvPr>
            <p:ph type="body" sz="quarter" idx="12"/>
          </p:nvPr>
        </p:nvSpPr>
        <p:spPr>
          <a:xfrm>
            <a:off x="6400800" y="1498601"/>
            <a:ext cx="2438400" cy="463303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98601"/>
            <a:ext cx="2438400" cy="463303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defTabSz="914377"/>
            <a:endParaRPr lang="en-US" sz="1600" dirty="0">
              <a:solidFill>
                <a:srgbClr val="FFFFFF"/>
              </a:solidFill>
              <a:cs typeface="Arial"/>
            </a:endParaRPr>
          </a:p>
        </p:txBody>
      </p:sp>
      <p:sp>
        <p:nvSpPr>
          <p:cNvPr id="2" name="Title 1"/>
          <p:cNvSpPr>
            <a:spLocks noGrp="1"/>
          </p:cNvSpPr>
          <p:nvPr>
            <p:ph type="title"/>
          </p:nvPr>
        </p:nvSpPr>
        <p:spPr>
          <a:xfrm>
            <a:off x="304800" y="1498606"/>
            <a:ext cx="5486400" cy="4633969"/>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Month XX, 2017 / © 2017 IBM Corporation</a:t>
            </a:r>
            <a:endParaRPr lang="en-US" dirty="0">
              <a:solidFill>
                <a:srgbClr val="000000"/>
              </a:solidFill>
            </a:endParaRPr>
          </a:p>
        </p:txBody>
      </p:sp>
      <p:sp>
        <p:nvSpPr>
          <p:cNvPr id="6" name="Text Placeholder 5"/>
          <p:cNvSpPr>
            <a:spLocks noGrp="1"/>
          </p:cNvSpPr>
          <p:nvPr>
            <p:ph type="body" sz="quarter" idx="12"/>
          </p:nvPr>
        </p:nvSpPr>
        <p:spPr>
          <a:xfrm>
            <a:off x="6400800" y="1498606"/>
            <a:ext cx="5486400" cy="4633969"/>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4"/>
            <a:ext cx="5486400" cy="669552"/>
          </a:xfrm>
        </p:spPr>
        <p:txBody>
          <a:bodyPr/>
          <a:lstStyle>
            <a:lvl1pPr>
              <a:defRPr sz="1467"/>
            </a:lvl1pPr>
          </a:lstStyle>
          <a:p>
            <a:pPr lvl="0"/>
            <a:r>
              <a:rPr lang="en-US"/>
              <a:t>Click to edit Master text styles</a:t>
            </a:r>
          </a:p>
        </p:txBody>
      </p:sp>
    </p:spTree>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Month XX, 2017 / © 2017 IBM Corporation</a:t>
            </a:r>
            <a:endParaRPr lang="en-US" dirty="0">
              <a:solidFill>
                <a:srgbClr val="000000"/>
              </a:solidFill>
            </a:endParaRPr>
          </a:p>
        </p:txBody>
      </p:sp>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Tree>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Month XX, 2017 / © 2017 IBM Corporation</a:t>
            </a:r>
            <a:endParaRPr lang="en-US" dirty="0">
              <a:solidFill>
                <a:srgbClr val="000000"/>
              </a:solidFill>
            </a:endParaRPr>
          </a:p>
        </p:txBody>
      </p:sp>
    </p:spTree>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1/2) + content (1-column, full-bleed)">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5669280" cy="5791200"/>
          </a:xfrm>
        </p:spPr>
        <p:txBody>
          <a:bodyPr/>
          <a:lstStyle/>
          <a:p>
            <a:r>
              <a:rPr lang="en-US" dirty="0"/>
              <a:t>Click to edit Master title style</a:t>
            </a:r>
          </a:p>
        </p:txBody>
      </p:sp>
      <p:sp>
        <p:nvSpPr>
          <p:cNvPr id="3" name="Content Placeholder 2"/>
          <p:cNvSpPr>
            <a:spLocks noGrp="1"/>
          </p:cNvSpPr>
          <p:nvPr>
            <p:ph idx="1"/>
          </p:nvPr>
        </p:nvSpPr>
        <p:spPr>
          <a:xfrm>
            <a:off x="6096000" y="0"/>
            <a:ext cx="6096000" cy="6858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Tree>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Month XX, 2017 / © 2017 IBM Corporation</a:t>
            </a:r>
            <a:endParaRPr lang="en-US" dirty="0">
              <a:solidFill>
                <a:srgbClr val="000000"/>
              </a:solidFill>
            </a:endParaRPr>
          </a:p>
        </p:txBody>
      </p:sp>
      <p:sp>
        <p:nvSpPr>
          <p:cNvPr id="12" name="Text Placeholder 11"/>
          <p:cNvSpPr>
            <a:spLocks noGrp="1"/>
          </p:cNvSpPr>
          <p:nvPr>
            <p:ph type="body" sz="quarter" idx="13"/>
          </p:nvPr>
        </p:nvSpPr>
        <p:spPr>
          <a:xfrm>
            <a:off x="304800" y="256032"/>
            <a:ext cx="5486400" cy="681744"/>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98607"/>
            <a:ext cx="5486400" cy="4616075"/>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a:t>Click to edit Master text styles</a:t>
            </a:r>
          </a:p>
        </p:txBody>
      </p:sp>
    </p:spTree>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rPr>
              <a:t>IBM Cloud / DOC ID / Month XX, 2017 / © 2017 IBM Corporation</a:t>
            </a:r>
            <a:endParaRPr lang="en-US" dirty="0">
              <a:solidFill>
                <a:srgbClr val="FFFFFF"/>
              </a:solidFill>
            </a:endParaRP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rPr>
              <a:t>IBM Cloud / DOC ID / Month XX, 2017 / © 2017 IBM Corporation</a:t>
            </a:r>
            <a:endParaRPr lang="en-US" dirty="0">
              <a:solidFill>
                <a:srgbClr val="FFFFFF"/>
              </a:solidFill>
            </a:endParaRP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Month XX, 2017 / © 2017 IBM Corporation</a:t>
            </a:r>
            <a:endParaRPr lang="en-US" dirty="0">
              <a:solidFill>
                <a:srgbClr val="000000"/>
              </a:solidFill>
            </a:endParaRP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rPr>
              <a:t>IBM Cloud / DOC ID / Month XX, 2017 / © 2017 IBM Corporation</a:t>
            </a:r>
            <a:endParaRPr lang="en-US" dirty="0">
              <a:solidFill>
                <a:srgbClr val="FFFFFF"/>
              </a:solidFill>
            </a:endParaRPr>
          </a:p>
        </p:txBody>
      </p:sp>
    </p:spTree>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solidFill>
                  <a:srgbClr val="FFFFFF"/>
                </a:solidFill>
              </a:rPr>
              <a:t>IBM Cloud / DOC ID / Month XX, 2017 / © 2017 IBM Corporation</a:t>
            </a:r>
            <a:endParaRPr lang="en-US" dirty="0">
              <a:solidFill>
                <a:srgbClr val="FFFFFF"/>
              </a:solidFill>
            </a:endParaRPr>
          </a:p>
        </p:txBody>
      </p:sp>
    </p:spTree>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Month XX, 2017 / © 2017 IBM Corporation</a:t>
            </a:r>
            <a:endParaRPr lang="en-US" dirty="0">
              <a:solidFill>
                <a:srgbClr val="000000"/>
              </a:solidFill>
            </a:endParaRPr>
          </a:p>
        </p:txBody>
      </p:sp>
      <p:sp>
        <p:nvSpPr>
          <p:cNvPr id="6" name="Text Placeholder 5"/>
          <p:cNvSpPr>
            <a:spLocks noGrp="1"/>
          </p:cNvSpPr>
          <p:nvPr>
            <p:ph type="body" sz="quarter" idx="12"/>
          </p:nvPr>
        </p:nvSpPr>
        <p:spPr>
          <a:xfrm>
            <a:off x="304800" y="1498607"/>
            <a:ext cx="2438400" cy="46330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3"/>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Month XX, 2017 / © 2017 IBM Corporation</a:t>
            </a:r>
            <a:endParaRPr lang="en-US" dirty="0">
              <a:solidFill>
                <a:srgbClr val="000000"/>
              </a:solidFill>
            </a:endParaRPr>
          </a:p>
        </p:txBody>
      </p:sp>
      <p:sp>
        <p:nvSpPr>
          <p:cNvPr id="7" name="Text Placeholder 6"/>
          <p:cNvSpPr>
            <a:spLocks noGrp="1"/>
          </p:cNvSpPr>
          <p:nvPr>
            <p:ph type="body" sz="quarter" idx="12"/>
          </p:nvPr>
        </p:nvSpPr>
        <p:spPr>
          <a:xfrm>
            <a:off x="304800" y="1498606"/>
            <a:ext cx="2438400" cy="4595911"/>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3352800" y="1498606"/>
            <a:ext cx="8534400" cy="44894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Month XX, 2017 / © 2017 IBM Corporation</a:t>
            </a:r>
            <a:endParaRPr lang="en-US" dirty="0">
              <a:solidFill>
                <a:srgbClr val="000000"/>
              </a:solidFill>
            </a:endParaRPr>
          </a:p>
        </p:txBody>
      </p:sp>
      <p:sp>
        <p:nvSpPr>
          <p:cNvPr id="7" name="Text Placeholder 6"/>
          <p:cNvSpPr>
            <a:spLocks noGrp="1"/>
          </p:cNvSpPr>
          <p:nvPr>
            <p:ph type="body" sz="quarter" idx="12"/>
          </p:nvPr>
        </p:nvSpPr>
        <p:spPr>
          <a:xfrm>
            <a:off x="304800" y="1498606"/>
            <a:ext cx="2438400" cy="4595911"/>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Month XX, 2017 / © 2017 IBM Corporation</a:t>
            </a:r>
            <a:endParaRPr lang="en-US" dirty="0">
              <a:solidFill>
                <a:srgbClr val="000000"/>
              </a:solidFill>
            </a:endParaRPr>
          </a:p>
        </p:txBody>
      </p:sp>
      <p:sp>
        <p:nvSpPr>
          <p:cNvPr id="7" name="Text Placeholder 6"/>
          <p:cNvSpPr>
            <a:spLocks noGrp="1"/>
          </p:cNvSpPr>
          <p:nvPr>
            <p:ph type="body" sz="quarter" idx="12"/>
          </p:nvPr>
        </p:nvSpPr>
        <p:spPr>
          <a:xfrm>
            <a:off x="304800" y="1498606"/>
            <a:ext cx="2438400" cy="4633969"/>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8605"/>
            <a:ext cx="2438400" cy="4609587"/>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dirty="0"/>
              <a:t>Drag picture to placeholder or click icon to add</a:t>
            </a: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smtClean="0">
                <a:solidFill>
                  <a:srgbClr val="000000"/>
                </a:solidFill>
              </a:rPr>
              <a:t>© 2018 IBM Corporation</a:t>
            </a:r>
            <a:endParaRPr lang="en-US" dirty="0">
              <a:solidFill>
                <a:srgbClr val="000000"/>
              </a:solidFill>
            </a:endParaRPr>
          </a:p>
        </p:txBody>
      </p:sp>
    </p:spTree>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0" y="231648"/>
            <a:ext cx="5669280"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8" name="Title 7"/>
          <p:cNvSpPr>
            <a:spLocks noGrp="1"/>
          </p:cNvSpPr>
          <p:nvPr>
            <p:ph type="title"/>
          </p:nvPr>
        </p:nvSpPr>
        <p:spPr>
          <a:xfrm>
            <a:off x="304800" y="182880"/>
            <a:ext cx="5669280" cy="5791200"/>
          </a:xfrm>
        </p:spPr>
        <p:txBody>
          <a:bodyPr/>
          <a:lstStyle>
            <a:lvl1pPr>
              <a:defRPr sz="4000"/>
            </a:lvl1pPr>
          </a:lstStyle>
          <a:p>
            <a:r>
              <a:rPr lang="en-US" dirty="0"/>
              <a:t>Click to edit Master title style</a:t>
            </a:r>
          </a:p>
        </p:txBody>
      </p:sp>
    </p:spTree>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Month XX, 2017 / © 2017 IBM Corporation</a:t>
            </a:r>
            <a:endParaRPr lang="en-US" dirty="0">
              <a:solidFill>
                <a:srgbClr val="000000"/>
              </a:solidFill>
            </a:endParaRPr>
          </a:p>
        </p:txBody>
      </p:sp>
      <p:sp>
        <p:nvSpPr>
          <p:cNvPr id="7" name="Text Placeholder 6"/>
          <p:cNvSpPr>
            <a:spLocks noGrp="1"/>
          </p:cNvSpPr>
          <p:nvPr>
            <p:ph type="body" sz="quarter" idx="12"/>
          </p:nvPr>
        </p:nvSpPr>
        <p:spPr>
          <a:xfrm>
            <a:off x="304800" y="1498606"/>
            <a:ext cx="2438400" cy="4633969"/>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8605"/>
            <a:ext cx="2438400" cy="4609587"/>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98605"/>
            <a:ext cx="5620011" cy="4564585"/>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Month XX, 2017 / © 2017 IBM Corporation</a:t>
            </a:r>
            <a:endParaRPr lang="en-US" dirty="0">
              <a:solidFill>
                <a:srgbClr val="000000"/>
              </a:solidFill>
            </a:endParaRP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a:t>Click icon to add table</a:t>
            </a:r>
          </a:p>
        </p:txBody>
      </p:sp>
    </p:spTree>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Month XX, 2017 / © 2017 IBM Corporation</a:t>
            </a:r>
            <a:endParaRPr lang="en-US" dirty="0">
              <a:solidFill>
                <a:srgbClr val="000000"/>
              </a:solidFill>
            </a:endParaRPr>
          </a:p>
        </p:txBody>
      </p:sp>
    </p:spTree>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Month XX, 2017 / © 2017 IBM Corporation</a:t>
            </a:r>
            <a:endParaRPr lang="en-US" dirty="0">
              <a:solidFill>
                <a:srgbClr val="000000"/>
              </a:solidFill>
            </a:endParaRP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IBM Cloud / DOC ID / Month XX, 2017 / © 2017 IBM Corporation</a:t>
            </a:r>
            <a:endParaRPr lang="en-US" dirty="0">
              <a:solidFill>
                <a:srgbClr val="000000"/>
              </a:solidFill>
            </a:endParaRPr>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Tree>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cNvSpPr txBox="1">
            <a:spLocks noGrp="1"/>
          </p:cNvSpPr>
          <p:nvPr>
            <p:ph type="sldNum" sz="quarter" idx="2"/>
          </p:nvPr>
        </p:nvSpPr>
        <p:spPr>
          <a:xfrm>
            <a:off x="5735783" y="6512416"/>
            <a:ext cx="473528" cy="256685"/>
          </a:xfrm>
          <a:prstGeom prst="rect">
            <a:avLst/>
          </a:prstGeom>
        </p:spPr>
        <p:txBody>
          <a:bodyPr/>
          <a:lstStyle>
            <a:lvl1pPr>
              <a:defRPr b="0">
                <a:solidFill>
                  <a:srgbClr val="000000"/>
                </a:solidFill>
                <a:latin typeface="Helvetica Light"/>
                <a:ea typeface="Helvetica Light"/>
                <a:cs typeface="Helvetica Light"/>
                <a:sym typeface="Helvetica Light"/>
              </a:defRPr>
            </a:lvl1pPr>
          </a:lstStyle>
          <a:p>
            <a:fld id="{86CB4B4D-7CA3-9044-876B-883B54F8677D}" type="slidenum">
              <a:rPr/>
              <a:pPr/>
              <a:t>‹#›</a:t>
            </a:fld>
            <a:endParaRPr/>
          </a:p>
        </p:txBody>
      </p:sp>
    </p:spTree>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1" y="1460413"/>
            <a:ext cx="11388513" cy="4322656"/>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10"/>
          </p:nvPr>
        </p:nvSpPr>
        <p:spPr>
          <a:xfrm>
            <a:off x="9476741" y="6291072"/>
            <a:ext cx="2412576" cy="268224"/>
          </a:xfrm>
          <a:prstGeom prst="rect">
            <a:avLst/>
          </a:prstGeom>
        </p:spPr>
        <p:txBody>
          <a:bodyPr/>
          <a:lstStyle/>
          <a:p>
            <a:pPr defTabSz="914377"/>
            <a:fld id="{269570D9-6E3C-7942-8F22-FC1D6FD304D4}" type="datetime1">
              <a:rPr lang="en-US" smtClean="0">
                <a:solidFill>
                  <a:srgbClr val="000000"/>
                </a:solidFill>
              </a:rPr>
              <a:pPr defTabSz="914377"/>
              <a:t>6/25/18</a:t>
            </a:fld>
            <a:endParaRPr lang="en-US" dirty="0">
              <a:solidFill>
                <a:srgbClr val="000000"/>
              </a:solidFill>
            </a:endParaRPr>
          </a:p>
        </p:txBody>
      </p:sp>
      <p:sp>
        <p:nvSpPr>
          <p:cNvPr id="5" name="Footer Placeholder 4"/>
          <p:cNvSpPr>
            <a:spLocks noGrp="1"/>
          </p:cNvSpPr>
          <p:nvPr>
            <p:ph type="ftr" sz="quarter" idx="11"/>
          </p:nvPr>
        </p:nvSpPr>
        <p:spPr/>
        <p:txBody>
          <a:bodyPr/>
          <a:lstStyle/>
          <a:p>
            <a:r>
              <a:rPr lang="en-US" dirty="0">
                <a:solidFill>
                  <a:srgbClr val="000000"/>
                </a:solidFill>
              </a:rPr>
              <a:t>Watson / Presentation Title / Date</a:t>
            </a: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000000"/>
                </a:solidFill>
              </a:rPr>
              <a:pPr/>
              <a:t>‹#›</a:t>
            </a:fld>
            <a:endParaRPr lang="en-US" dirty="0">
              <a:solidFill>
                <a:srgbClr val="000000"/>
              </a:solidFill>
            </a:endParaRPr>
          </a:p>
        </p:txBody>
      </p:sp>
      <p:sp>
        <p:nvSpPr>
          <p:cNvPr id="7" name="Title 6"/>
          <p:cNvSpPr>
            <a:spLocks noGrp="1"/>
          </p:cNvSpPr>
          <p:nvPr>
            <p:ph type="title"/>
          </p:nvPr>
        </p:nvSpPr>
        <p:spPr>
          <a:xfrm>
            <a:off x="304801" y="231648"/>
            <a:ext cx="5966369" cy="1219200"/>
          </a:xfrm>
        </p:spPr>
        <p:txBody>
          <a:bodyPr/>
          <a:lstStyle/>
          <a:p>
            <a:r>
              <a:rPr lang="en-US" noProof="0"/>
              <a:t>Click to edit Master title style</a:t>
            </a:r>
          </a:p>
        </p:txBody>
      </p:sp>
    </p:spTree>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userDrawn="1">
  <p:cSld name="This one!!!">
    <p:spTree>
      <p:nvGrpSpPr>
        <p:cNvPr id="1" name=""/>
        <p:cNvGrpSpPr/>
        <p:nvPr/>
      </p:nvGrpSpPr>
      <p:grpSpPr>
        <a:xfrm>
          <a:off x="0" y="0"/>
          <a:ext cx="0" cy="0"/>
          <a:chOff x="0" y="0"/>
          <a:chExt cx="0" cy="0"/>
        </a:xfrm>
      </p:grpSpPr>
      <p:pic>
        <p:nvPicPr>
          <p:cNvPr id="2" name="svg&gt;.pdf"/>
          <p:cNvPicPr>
            <a:picLocks noChangeAspect="1" noChangeArrowheads="1"/>
          </p:cNvPicPr>
          <p:nvPr userDrawn="1"/>
        </p:nvPicPr>
        <p:blipFill>
          <a:blip r:embed="rId2" cstate="print">
            <a:alphaModFix amt="50000"/>
            <a:extLst>
              <a:ext uri="{28A0092B-C50C-407E-A947-70E740481C1C}">
                <a14:useLocalDpi xmlns:a14="http://schemas.microsoft.com/office/drawing/2010/main"/>
              </a:ext>
            </a:extLst>
          </a:blip>
          <a:srcRect/>
          <a:stretch>
            <a:fillRect/>
          </a:stretch>
        </p:blipFill>
        <p:spPr bwMode="auto">
          <a:xfrm>
            <a:off x="400053" y="6421969"/>
            <a:ext cx="486833" cy="192617"/>
          </a:xfrm>
          <a:prstGeom prst="rect">
            <a:avLst/>
          </a:prstGeom>
          <a:noFill/>
          <a:ln>
            <a:noFill/>
          </a:ln>
          <a:extLst>
            <a:ext uri="{909E8E84-426E-40dd-AFC4-6F175D3DCCD1}">
              <a14:hiddenFill xmlns="" xmlns:a14="http://schemas.microsoft.com/office/drawing/2010/main">
                <a:solidFill>
                  <a:srgbClr val="FFFFFF">
                    <a:alpha val="50195"/>
                  </a:srgbClr>
                </a:solidFill>
              </a14:hiddenFill>
            </a:ext>
            <a:ext uri="{91240B29-F687-4f45-9708-019B960494DF}">
              <a14:hiddenLine xmlns="" xmlns:a14="http://schemas.microsoft.com/office/drawing/2010/main" w="12700">
                <a:solidFill>
                  <a:srgbClr val="000000"/>
                </a:solidFill>
                <a:miter lim="400000"/>
                <a:headEnd/>
                <a:tailEnd/>
              </a14:hiddenLine>
            </a:ext>
          </a:extLst>
        </p:spPr>
      </p:pic>
      <p:sp>
        <p:nvSpPr>
          <p:cNvPr id="8" name="Text Placeholder 3"/>
          <p:cNvSpPr>
            <a:spLocks noGrp="1"/>
          </p:cNvSpPr>
          <p:nvPr>
            <p:ph type="body" sz="quarter" idx="11"/>
          </p:nvPr>
        </p:nvSpPr>
        <p:spPr>
          <a:xfrm>
            <a:off x="609600" y="663323"/>
            <a:ext cx="11297976" cy="451453"/>
          </a:xfrm>
          <a:prstGeom prst="rect">
            <a:avLst/>
          </a:prstGeom>
        </p:spPr>
        <p:txBody>
          <a:bodyPr anchor="b"/>
          <a:lstStyle>
            <a:lvl1pPr>
              <a:lnSpc>
                <a:spcPct val="100000"/>
              </a:lnSpc>
              <a:spcBef>
                <a:spcPts val="167"/>
              </a:spcBef>
              <a:defRPr sz="2000">
                <a:solidFill>
                  <a:schemeClr val="accent4"/>
                </a:solidFill>
                <a:latin typeface="Helvetica Neue" charset="0"/>
                <a:ea typeface="Helvetica Neue" charset="0"/>
                <a:cs typeface="Helvetica Neue" charset="0"/>
              </a:defRPr>
            </a:lvl1pPr>
          </a:lstStyle>
          <a:p>
            <a:pPr marL="300559" marR="0" lvl="0" indent="-300559" algn="l" defTabSz="1219170" rtl="0" eaLnBrk="0" fontAlgn="base" latinLnBrk="0" hangingPunct="0">
              <a:lnSpc>
                <a:spcPct val="100000"/>
              </a:lnSpc>
              <a:spcBef>
                <a:spcPts val="167"/>
              </a:spcBef>
              <a:spcAft>
                <a:spcPct val="0"/>
              </a:spcAft>
              <a:buClrTx/>
              <a:buSzTx/>
              <a:buFontTx/>
              <a:buNone/>
              <a:tabLst/>
              <a:defRPr/>
            </a:pPr>
            <a:endParaRPr lang="en-US" dirty="0"/>
          </a:p>
        </p:txBody>
      </p:sp>
      <p:sp>
        <p:nvSpPr>
          <p:cNvPr id="9" name="Title 1"/>
          <p:cNvSpPr>
            <a:spLocks noGrp="1"/>
          </p:cNvSpPr>
          <p:nvPr>
            <p:ph type="title"/>
          </p:nvPr>
        </p:nvSpPr>
        <p:spPr>
          <a:xfrm>
            <a:off x="609600" y="255279"/>
            <a:ext cx="8839201" cy="381000"/>
          </a:xfrm>
          <a:prstGeom prst="rect">
            <a:avLst/>
          </a:prstGeom>
        </p:spPr>
        <p:txBody>
          <a:bodyPr/>
          <a:lstStyle>
            <a:lvl1pPr>
              <a:defRPr sz="3200" b="0">
                <a:latin typeface="Lubalin Book for IBM" charset="0"/>
                <a:ea typeface="Lubalin Book for IBM" charset="0"/>
                <a:cs typeface="Lubalin Book for IBM" charset="0"/>
              </a:defRPr>
            </a:lvl1pPr>
          </a:lstStyle>
          <a:p>
            <a:endParaRPr lang="en-US" dirty="0"/>
          </a:p>
        </p:txBody>
      </p:sp>
      <p:sp>
        <p:nvSpPr>
          <p:cNvPr id="7" name="Slide Number Placeholder 3"/>
          <p:cNvSpPr>
            <a:spLocks noGrp="1"/>
          </p:cNvSpPr>
          <p:nvPr>
            <p:ph type="sldNum" sz="quarter" idx="4"/>
          </p:nvPr>
        </p:nvSpPr>
        <p:spPr>
          <a:xfrm>
            <a:off x="9144000" y="6375401"/>
            <a:ext cx="27432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E1838BF8-4F5E-B441-8541-AD6DED993972}" type="slidenum">
              <a:rPr lang="en-US" smtClean="0">
                <a:solidFill>
                  <a:srgbClr val="FFFFFF">
                    <a:tint val="75000"/>
                  </a:srgbClr>
                </a:solidFill>
              </a:rPr>
              <a:pPr/>
              <a:t>‹#›</a:t>
            </a:fld>
            <a:endParaRPr lang="en-US" dirty="0">
              <a:solidFill>
                <a:srgbClr val="FFFFFF">
                  <a:tint val="75000"/>
                </a:srgbClr>
              </a:solidFill>
            </a:endParaRPr>
          </a:p>
        </p:txBody>
      </p:sp>
    </p:spTree>
    <p:extLst/>
  </p:cSld>
  <p:clrMapOvr>
    <a:masterClrMapping/>
  </p:clrMapOvr>
  <p:transition spd="med">
    <p:fade/>
  </p:transition>
</p:sldLayout>
</file>

<file path=ppt/slideLayouts/slideLayout909.xml><?xml version="1.0" encoding="utf-8"?>
<p:sldLayout xmlns:a="http://schemas.openxmlformats.org/drawingml/2006/main" xmlns:r="http://schemas.openxmlformats.org/officeDocument/2006/relationships" xmlns:p="http://schemas.openxmlformats.org/presentationml/2006/main" userDrawn="1">
  <p:cSld name="Title (above) + content (4-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463040"/>
            <a:ext cx="28041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9476741" y="6291072"/>
            <a:ext cx="2412576" cy="268224"/>
          </a:xfrm>
          <a:prstGeom prst="rect">
            <a:avLst/>
          </a:prstGeom>
        </p:spPr>
        <p:txBody>
          <a:bodyPr/>
          <a:lstStyle/>
          <a:p>
            <a:pPr defTabSz="914377"/>
            <a:fld id="{269570D9-6E3C-7942-8F22-FC1D6FD304D4}" type="datetime1">
              <a:rPr lang="en-US" smtClean="0">
                <a:solidFill>
                  <a:srgbClr val="000000"/>
                </a:solidFill>
              </a:rPr>
              <a:pPr defTabSz="914377"/>
              <a:t>6/25/18</a:t>
            </a:fld>
            <a:endParaRPr lang="en-US" dirty="0">
              <a:solidFill>
                <a:srgbClr val="000000"/>
              </a:solidFill>
            </a:endParaRPr>
          </a:p>
        </p:txBody>
      </p:sp>
      <p:sp>
        <p:nvSpPr>
          <p:cNvPr id="5" name="Footer Placeholder 4"/>
          <p:cNvSpPr>
            <a:spLocks noGrp="1"/>
          </p:cNvSpPr>
          <p:nvPr>
            <p:ph type="ftr" sz="quarter" idx="11"/>
          </p:nvPr>
        </p:nvSpPr>
        <p:spPr/>
        <p:txBody>
          <a:bodyPr/>
          <a:lstStyle/>
          <a:p>
            <a:r>
              <a:rPr lang="de-DE" dirty="0">
                <a:solidFill>
                  <a:srgbClr val="000000"/>
                </a:solidFill>
              </a:rPr>
              <a:t>Watson / Presentation Title / Date</a:t>
            </a:r>
            <a:endParaRPr lang="en-US" dirty="0">
              <a:solidFill>
                <a:srgbClr val="000000"/>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000000"/>
                </a:solidFill>
              </a:rPr>
              <a:pPr/>
              <a:t>‹#›</a:t>
            </a:fld>
            <a:endParaRPr lang="en-US" dirty="0">
              <a:solidFill>
                <a:srgbClr val="000000"/>
              </a:solidFill>
            </a:endParaRPr>
          </a:p>
        </p:txBody>
      </p:sp>
      <p:sp>
        <p:nvSpPr>
          <p:cNvPr id="7" name="Title 6"/>
          <p:cNvSpPr>
            <a:spLocks noGrp="1"/>
          </p:cNvSpPr>
          <p:nvPr>
            <p:ph type="title"/>
          </p:nvPr>
        </p:nvSpPr>
        <p:spPr>
          <a:xfrm>
            <a:off x="304801" y="231648"/>
            <a:ext cx="5966369" cy="1219200"/>
          </a:xfrm>
        </p:spPr>
        <p:txBody>
          <a:bodyPr/>
          <a:lstStyle/>
          <a:p>
            <a:r>
              <a:rPr lang="en-US" dirty="0"/>
              <a:t>Click to edit Master title style</a:t>
            </a:r>
          </a:p>
        </p:txBody>
      </p:sp>
      <p:sp>
        <p:nvSpPr>
          <p:cNvPr id="8" name="Content Placeholder 2"/>
          <p:cNvSpPr>
            <a:spLocks noGrp="1"/>
          </p:cNvSpPr>
          <p:nvPr>
            <p:ph idx="13"/>
          </p:nvPr>
        </p:nvSpPr>
        <p:spPr>
          <a:xfrm>
            <a:off x="6084933" y="1463040"/>
            <a:ext cx="28041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3217256" y="1463040"/>
            <a:ext cx="28041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5"/>
          </p:nvPr>
        </p:nvSpPr>
        <p:spPr>
          <a:xfrm>
            <a:off x="8972075" y="1463040"/>
            <a:ext cx="28041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Quot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0" y="231648"/>
            <a:ext cx="5669280"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8" name="Title 7"/>
          <p:cNvSpPr>
            <a:spLocks noGrp="1"/>
          </p:cNvSpPr>
          <p:nvPr>
            <p:ph type="title"/>
          </p:nvPr>
        </p:nvSpPr>
        <p:spPr>
          <a:xfrm>
            <a:off x="182880" y="182880"/>
            <a:ext cx="5669280" cy="5791200"/>
          </a:xfrm>
        </p:spPr>
        <p:txBody>
          <a:bodyPr/>
          <a:lstStyle>
            <a:lvl1pPr marL="0" indent="0">
              <a:defRPr sz="4000"/>
            </a:lvl1pPr>
          </a:lstStyle>
          <a:p>
            <a:r>
              <a:rPr lang="en-US" dirty="0"/>
              <a:t>Click to edit Master title style</a:t>
            </a:r>
          </a:p>
        </p:txBody>
      </p:sp>
    </p:spTree>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tx">
  <p:cSld name="Big text only (48 pt)">
    <p:bg>
      <p:bgPr>
        <a:solidFill>
          <a:srgbClr val="7C1C58"/>
        </a:solidFill>
        <a:effectLst/>
      </p:bgPr>
    </p:bg>
    <p:spTree>
      <p:nvGrpSpPr>
        <p:cNvPr id="1" name=""/>
        <p:cNvGrpSpPr/>
        <p:nvPr/>
      </p:nvGrpSpPr>
      <p:grpSpPr>
        <a:xfrm>
          <a:off x="0" y="0"/>
          <a:ext cx="0" cy="0"/>
          <a:chOff x="0" y="0"/>
          <a:chExt cx="0" cy="0"/>
        </a:xfrm>
      </p:grpSpPr>
      <p:sp>
        <p:nvSpPr>
          <p:cNvPr id="1062" name="Shape 1062"/>
          <p:cNvSpPr>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pPr/>
              <a:t>‹#›</a:t>
            </a:fld>
            <a:endParaRPr/>
          </a:p>
        </p:txBody>
      </p:sp>
      <p:sp>
        <p:nvSpPr>
          <p:cNvPr id="1063" name="Shape 1063"/>
          <p:cNvSpPr>
            <a:spLocks noGrp="1"/>
          </p:cNvSpPr>
          <p:nvPr>
            <p:ph type="title"/>
          </p:nvPr>
        </p:nvSpPr>
        <p:spPr>
          <a:prstGeom prst="rect">
            <a:avLst/>
          </a:prstGeom>
        </p:spPr>
        <p:txBody>
          <a:bodyPr/>
          <a:lstStyle>
            <a:lvl1pPr>
              <a:defRPr>
                <a:solidFill>
                  <a:srgbClr val="FFFFFF"/>
                </a:solidFill>
              </a:defRPr>
            </a:lvl1pPr>
          </a:lstStyle>
          <a:p>
            <a:r>
              <a:t>Title Text</a:t>
            </a:r>
          </a:p>
        </p:txBody>
      </p:sp>
    </p:spTree>
    <p:extLst/>
  </p:cSld>
  <p:clrMapOvr>
    <a:masterClrMapping/>
  </p:clrMapOvr>
  <p:transition spd="med"/>
</p:sldLayout>
</file>

<file path=ppt/slideLayouts/slideLayout911.xml><?xml version="1.0" encoding="utf-8"?>
<p:sldLayout xmlns:a="http://schemas.openxmlformats.org/drawingml/2006/main" xmlns:r="http://schemas.openxmlformats.org/officeDocument/2006/relationships" xmlns:p="http://schemas.openxmlformats.org/presentationml/2006/main" showMasterSp="0" type="tx">
  <p:cSld name="Title (above) + content (3-columns)">
    <p:bg>
      <p:bgPr>
        <a:solidFill>
          <a:srgbClr val="ECECEC"/>
        </a:solidFill>
        <a:effectLst/>
      </p:bgPr>
    </p:bg>
    <p:spTree>
      <p:nvGrpSpPr>
        <p:cNvPr id="1" name=""/>
        <p:cNvGrpSpPr/>
        <p:nvPr/>
      </p:nvGrpSpPr>
      <p:grpSpPr>
        <a:xfrm>
          <a:off x="0" y="0"/>
          <a:ext cx="0" cy="0"/>
          <a:chOff x="0" y="0"/>
          <a:chExt cx="0" cy="0"/>
        </a:xfrm>
      </p:grpSpPr>
      <p:sp>
        <p:nvSpPr>
          <p:cNvPr id="513" name="Body Level One…"/>
          <p:cNvSpPr txBox="1">
            <a:spLocks noGrp="1"/>
          </p:cNvSpPr>
          <p:nvPr>
            <p:ph type="body" sz="quarter" idx="1"/>
          </p:nvPr>
        </p:nvSpPr>
        <p:spPr>
          <a:xfrm>
            <a:off x="304800" y="1463040"/>
            <a:ext cx="3779520" cy="4322659"/>
          </a:xfrm>
          <a:prstGeom prst="rect">
            <a:avLst/>
          </a:prstGeom>
        </p:spPr>
        <p:txBody>
          <a:bodyPr lIns="0" tIns="0" rIns="0" bIns="0"/>
          <a:lstStyle>
            <a:lvl1pPr marL="0" indent="0" defTabSz="609585">
              <a:spcBef>
                <a:spcPts val="2000"/>
              </a:spcBef>
              <a:buSzTx/>
              <a:buNone/>
              <a:defRPr sz="2667">
                <a:solidFill>
                  <a:srgbClr val="595959"/>
                </a:solidFill>
                <a:latin typeface="+mn-lt"/>
                <a:ea typeface="+mn-ea"/>
                <a:cs typeface="+mn-cs"/>
                <a:sym typeface="Helvetica Neue"/>
              </a:defRPr>
            </a:lvl1pPr>
            <a:lvl2pPr marL="230710" indent="-230710" defTabSz="609585">
              <a:spcBef>
                <a:spcPts val="2000"/>
              </a:spcBef>
              <a:defRPr sz="2667">
                <a:solidFill>
                  <a:srgbClr val="595959"/>
                </a:solidFill>
                <a:latin typeface="+mn-lt"/>
                <a:ea typeface="+mn-ea"/>
                <a:cs typeface="+mn-cs"/>
                <a:sym typeface="Helvetica Neue"/>
              </a:defRPr>
            </a:lvl2pPr>
            <a:lvl3pPr marL="529153" indent="-230710" defTabSz="609585">
              <a:spcBef>
                <a:spcPts val="2000"/>
              </a:spcBef>
              <a:buChar char="•"/>
              <a:defRPr sz="2667">
                <a:solidFill>
                  <a:srgbClr val="595959"/>
                </a:solidFill>
                <a:latin typeface="+mn-lt"/>
                <a:ea typeface="+mn-ea"/>
                <a:cs typeface="+mn-cs"/>
                <a:sym typeface="Helvetica Neue"/>
              </a:defRPr>
            </a:lvl3pPr>
            <a:lvl4pPr marL="833946" indent="-224361" defTabSz="609585">
              <a:spcBef>
                <a:spcPts val="2000"/>
              </a:spcBef>
              <a:defRPr sz="2667">
                <a:solidFill>
                  <a:srgbClr val="595959"/>
                </a:solidFill>
                <a:latin typeface="+mn-lt"/>
                <a:ea typeface="+mn-ea"/>
                <a:cs typeface="+mn-cs"/>
                <a:sym typeface="Helvetica Neue"/>
              </a:defRPr>
            </a:lvl4pPr>
            <a:lvl5pPr marL="1071007" indent="-230710" defTabSz="609585">
              <a:spcBef>
                <a:spcPts val="2000"/>
              </a:spcBef>
              <a:defRPr sz="2667">
                <a:solidFill>
                  <a:srgbClr val="595959"/>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514" name="Title Text"/>
          <p:cNvSpPr txBox="1">
            <a:spLocks noGrp="1"/>
          </p:cNvSpPr>
          <p:nvPr>
            <p:ph type="title"/>
          </p:nvPr>
        </p:nvSpPr>
        <p:spPr>
          <a:xfrm>
            <a:off x="304801" y="231649"/>
            <a:ext cx="5966369" cy="1219201"/>
          </a:xfrm>
          <a:prstGeom prst="rect">
            <a:avLst/>
          </a:prstGeom>
        </p:spPr>
        <p:txBody>
          <a:bodyPr anchor="t"/>
          <a:lstStyle>
            <a:lvl1pPr defTabSz="609585">
              <a:defRPr sz="2667" b="0">
                <a:solidFill>
                  <a:srgbClr val="595959"/>
                </a:solidFill>
                <a:latin typeface="+mn-lt"/>
                <a:ea typeface="+mn-ea"/>
                <a:cs typeface="+mn-cs"/>
                <a:sym typeface="Helvetica Neue"/>
              </a:defRPr>
            </a:lvl1pPr>
          </a:lstStyle>
          <a:p>
            <a:r>
              <a:t>Title Text</a:t>
            </a:r>
          </a:p>
        </p:txBody>
      </p:sp>
      <p:sp>
        <p:nvSpPr>
          <p:cNvPr id="515" name="Slide Number"/>
          <p:cNvSpPr txBox="1">
            <a:spLocks noGrp="1"/>
          </p:cNvSpPr>
          <p:nvPr>
            <p:ph type="sldNum" sz="quarter" idx="2"/>
          </p:nvPr>
        </p:nvSpPr>
        <p:spPr>
          <a:xfrm>
            <a:off x="306918" y="6389963"/>
            <a:ext cx="169335" cy="169335"/>
          </a:xfrm>
          <a:prstGeom prst="rect">
            <a:avLst/>
          </a:prstGeom>
        </p:spPr>
        <p:txBody>
          <a:bodyPr lIns="0" tIns="0" rIns="0" bIns="0" anchor="b"/>
          <a:lstStyle>
            <a:lvl1pPr algn="l">
              <a:defRPr sz="667">
                <a:solidFill>
                  <a:srgbClr val="595959"/>
                </a:solidFill>
                <a:latin typeface="+mn-lt"/>
                <a:ea typeface="+mn-ea"/>
                <a:cs typeface="+mn-cs"/>
                <a:sym typeface="Helvetica Neue"/>
              </a:defRPr>
            </a:lvl1pPr>
          </a:lstStyle>
          <a:p>
            <a:pPr>
              <a:defRPr/>
            </a:pPr>
            <a:fld id="{86CB4B4D-7CA3-9044-876B-883B54F8677D}" type="slidenum">
              <a:rPr/>
              <a:pPr>
                <a:defRPr/>
              </a:pPr>
              <a:t>‹#›</a:t>
            </a:fld>
            <a:endParaRPr/>
          </a:p>
        </p:txBody>
      </p:sp>
    </p:spTree>
    <p:extLst/>
  </p:cSld>
  <p:clrMapOvr>
    <a:masterClrMapping/>
  </p:clrMapOvr>
  <p:transition spd="med"/>
</p:sldLayout>
</file>

<file path=ppt/slideLayouts/slideLayout912.xml><?xml version="1.0" encoding="utf-8"?>
<p:sldLayout xmlns:a="http://schemas.openxmlformats.org/drawingml/2006/main" xmlns:r="http://schemas.openxmlformats.org/officeDocument/2006/relationships" xmlns:p="http://schemas.openxmlformats.org/presentationml/2006/main" type="tx">
  <p:cSld name="Half_06">
    <p:bg>
      <p:bgPr>
        <a:solidFill>
          <a:srgbClr val="FFFFFF"/>
        </a:solidFill>
        <a:effectLst/>
      </p:bgPr>
    </p:bg>
    <p:spTree>
      <p:nvGrpSpPr>
        <p:cNvPr id="1" name=""/>
        <p:cNvGrpSpPr/>
        <p:nvPr/>
      </p:nvGrpSpPr>
      <p:grpSpPr>
        <a:xfrm>
          <a:off x="0" y="0"/>
          <a:ext cx="0" cy="0"/>
          <a:chOff x="0" y="0"/>
          <a:chExt cx="0" cy="0"/>
        </a:xfrm>
      </p:grpSpPr>
      <p:sp>
        <p:nvSpPr>
          <p:cNvPr id="1262" name="4:9"/>
          <p:cNvSpPr>
            <a:spLocks noGrp="1"/>
          </p:cNvSpPr>
          <p:nvPr>
            <p:ph type="body" sz="half" idx="13"/>
          </p:nvPr>
        </p:nvSpPr>
        <p:spPr>
          <a:xfrm>
            <a:off x="3045272" y="0"/>
            <a:ext cx="3048001" cy="6858000"/>
          </a:xfrm>
          <a:prstGeom prst="rect">
            <a:avLst/>
          </a:prstGeom>
          <a:solidFill>
            <a:srgbClr val="ECECEC"/>
          </a:solidFill>
          <a:ln w="3175"/>
        </p:spPr>
        <p:txBody>
          <a:bodyPr lIns="19050" tIns="19050" rIns="19050" bIns="19050" anchor="ctr"/>
          <a:lstStyle>
            <a:lvl1pPr algn="ctr" defTabSz="228594">
              <a:lnSpc>
                <a:spcPts val="1333"/>
              </a:lnSpc>
              <a:spcBef>
                <a:spcPts val="0"/>
              </a:spcBef>
              <a:defRPr sz="933">
                <a:solidFill>
                  <a:srgbClr val="000000"/>
                </a:solidFill>
                <a:latin typeface="+mj-lt"/>
                <a:ea typeface="+mj-ea"/>
                <a:cs typeface="+mj-cs"/>
                <a:sym typeface="Helvetica"/>
              </a:defRPr>
            </a:lvl1pPr>
          </a:lstStyle>
          <a:p>
            <a:r>
              <a:t>4:9</a:t>
            </a:r>
          </a:p>
        </p:txBody>
      </p:sp>
      <p:sp>
        <p:nvSpPr>
          <p:cNvPr id="1263" name="4:9"/>
          <p:cNvSpPr>
            <a:spLocks noGrp="1"/>
          </p:cNvSpPr>
          <p:nvPr>
            <p:ph type="body" sz="half" idx="14"/>
          </p:nvPr>
        </p:nvSpPr>
        <p:spPr>
          <a:xfrm>
            <a:off x="6093272" y="0"/>
            <a:ext cx="3048001" cy="6858000"/>
          </a:xfrm>
          <a:prstGeom prst="rect">
            <a:avLst/>
          </a:prstGeom>
          <a:solidFill>
            <a:srgbClr val="E0E0E0"/>
          </a:solidFill>
          <a:ln w="3175"/>
        </p:spPr>
        <p:txBody>
          <a:bodyPr lIns="19050" tIns="19050" rIns="19050" bIns="19050" anchor="ctr"/>
          <a:lstStyle>
            <a:lvl1pPr algn="ctr" defTabSz="228594">
              <a:lnSpc>
                <a:spcPts val="1333"/>
              </a:lnSpc>
              <a:spcBef>
                <a:spcPts val="0"/>
              </a:spcBef>
              <a:defRPr sz="933">
                <a:solidFill>
                  <a:srgbClr val="000000"/>
                </a:solidFill>
                <a:latin typeface="+mj-lt"/>
                <a:ea typeface="+mj-ea"/>
                <a:cs typeface="+mj-cs"/>
                <a:sym typeface="Helvetica"/>
              </a:defRPr>
            </a:lvl1pPr>
          </a:lstStyle>
          <a:p>
            <a:r>
              <a:t>4:9</a:t>
            </a:r>
          </a:p>
        </p:txBody>
      </p:sp>
      <p:sp>
        <p:nvSpPr>
          <p:cNvPr id="1264" name="4:9"/>
          <p:cNvSpPr>
            <a:spLocks noGrp="1"/>
          </p:cNvSpPr>
          <p:nvPr>
            <p:ph type="body" sz="half" idx="15"/>
          </p:nvPr>
        </p:nvSpPr>
        <p:spPr>
          <a:xfrm>
            <a:off x="9141272" y="0"/>
            <a:ext cx="3048001" cy="6858000"/>
          </a:xfrm>
          <a:prstGeom prst="rect">
            <a:avLst/>
          </a:prstGeom>
          <a:solidFill>
            <a:srgbClr val="959595"/>
          </a:solidFill>
          <a:ln w="3175"/>
        </p:spPr>
        <p:txBody>
          <a:bodyPr lIns="19050" tIns="19050" rIns="19050" bIns="19050" anchor="ctr"/>
          <a:lstStyle>
            <a:lvl1pPr algn="ctr" defTabSz="228594">
              <a:lnSpc>
                <a:spcPts val="1333"/>
              </a:lnSpc>
              <a:spcBef>
                <a:spcPts val="0"/>
              </a:spcBef>
              <a:defRPr sz="933">
                <a:solidFill>
                  <a:srgbClr val="000000"/>
                </a:solidFill>
                <a:latin typeface="+mj-lt"/>
                <a:ea typeface="+mj-ea"/>
                <a:cs typeface="+mj-cs"/>
                <a:sym typeface="Helvetica"/>
              </a:defRPr>
            </a:lvl1pPr>
          </a:lstStyle>
          <a:p>
            <a:r>
              <a:t>4:9</a:t>
            </a:r>
          </a:p>
        </p:txBody>
      </p:sp>
      <p:sp>
        <p:nvSpPr>
          <p:cNvPr id="1265" name="Rectangle"/>
          <p:cNvSpPr>
            <a:spLocks noGrp="1"/>
          </p:cNvSpPr>
          <p:nvPr>
            <p:ph type="body" sz="half" idx="16"/>
          </p:nvPr>
        </p:nvSpPr>
        <p:spPr>
          <a:xfrm>
            <a:off x="-2729" y="0"/>
            <a:ext cx="3048001" cy="6858000"/>
          </a:xfrm>
          <a:prstGeom prst="rect">
            <a:avLst/>
          </a:prstGeom>
          <a:solidFill>
            <a:srgbClr val="F9F9F9"/>
          </a:solidFill>
          <a:ln w="3175"/>
        </p:spPr>
        <p:txBody>
          <a:bodyPr lIns="19050" tIns="19050" rIns="19050" bIns="19050" anchor="ctr"/>
          <a:lstStyle>
            <a:lvl1pPr algn="ctr" defTabSz="412739">
              <a:spcBef>
                <a:spcPts val="0"/>
              </a:spcBef>
              <a:defRPr sz="600">
                <a:solidFill>
                  <a:srgbClr val="000000"/>
                </a:solidFill>
                <a:latin typeface="+mj-lt"/>
                <a:ea typeface="+mj-ea"/>
                <a:cs typeface="+mj-cs"/>
                <a:sym typeface="Helvetica"/>
              </a:defRPr>
            </a:lvl1pPr>
          </a:lstStyle>
          <a:p>
            <a:pPr algn="ctr" defTabSz="309562">
              <a:spcBef>
                <a:spcPts val="0"/>
              </a:spcBef>
              <a:defRPr sz="600">
                <a:solidFill>
                  <a:srgbClr val="000000"/>
                </a:solidFill>
                <a:latin typeface="+mj-lt"/>
                <a:ea typeface="+mj-ea"/>
                <a:cs typeface="+mj-cs"/>
                <a:sym typeface="Helvetica"/>
              </a:defRPr>
            </a:pPr>
            <a:endParaRPr/>
          </a:p>
        </p:txBody>
      </p:sp>
      <p:sp>
        <p:nvSpPr>
          <p:cNvPr id="1266" name="Section Title Subtitle…"/>
          <p:cNvSpPr>
            <a:spLocks noGrp="1"/>
          </p:cNvSpPr>
          <p:nvPr>
            <p:ph type="body" sz="quarter" idx="17"/>
          </p:nvPr>
        </p:nvSpPr>
        <p:spPr>
          <a:xfrm>
            <a:off x="185872" y="196850"/>
            <a:ext cx="2097299" cy="1527213"/>
          </a:xfrm>
          <a:prstGeom prst="rect">
            <a:avLst/>
          </a:prstGeom>
        </p:spPr>
        <p:txBody>
          <a:bodyPr>
            <a:spAutoFit/>
          </a:bodyPr>
          <a:lstStyle>
            <a:lvl1pPr defTabSz="228594">
              <a:lnSpc>
                <a:spcPts val="1333"/>
              </a:lnSpc>
              <a:spcBef>
                <a:spcPts val="0"/>
              </a:spcBef>
              <a:defRPr sz="700" b="1">
                <a:solidFill>
                  <a:srgbClr val="000000"/>
                </a:solidFill>
                <a:latin typeface="+mj-lt"/>
                <a:ea typeface="+mj-ea"/>
                <a:cs typeface="+mj-cs"/>
                <a:sym typeface="Helvetica"/>
              </a:defRPr>
            </a:lvl1pPr>
          </a:lstStyle>
          <a:p>
            <a:pPr defTabSz="171450">
              <a:lnSpc>
                <a:spcPts val="1000"/>
              </a:lnSpc>
              <a:spcBef>
                <a:spcPts val="0"/>
              </a:spcBef>
              <a:defRPr sz="700" b="1">
                <a:solidFill>
                  <a:srgbClr val="000000"/>
                </a:solidFill>
                <a:latin typeface="+mj-lt"/>
                <a:ea typeface="+mj-ea"/>
                <a:cs typeface="+mj-cs"/>
                <a:sym typeface="Helvetica"/>
              </a:defRPr>
            </a:pPr>
            <a:r>
              <a:t>Section Title</a:t>
            </a:r>
            <a:br/>
            <a:r>
              <a:rPr b="0"/>
              <a:t>Subtitle</a:t>
            </a:r>
          </a:p>
          <a:p>
            <a:pPr defTabSz="171450">
              <a:lnSpc>
                <a:spcPts val="1000"/>
              </a:lnSpc>
              <a:spcBef>
                <a:spcPts val="0"/>
              </a:spcBef>
              <a:defRPr sz="700">
                <a:solidFill>
                  <a:srgbClr val="000000"/>
                </a:solidFill>
                <a:latin typeface="+mj-lt"/>
                <a:ea typeface="+mj-ea"/>
                <a:cs typeface="+mj-cs"/>
                <a:sym typeface="Helvetica"/>
              </a:defRPr>
            </a:pPr>
            <a:endParaRPr b="0"/>
          </a:p>
          <a:p>
            <a:pPr defTabSz="171450">
              <a:lnSpc>
                <a:spcPts val="1000"/>
              </a:lnSpc>
              <a:spcBef>
                <a:spcPts val="0"/>
              </a:spcBef>
              <a:defRPr sz="700">
                <a:solidFill>
                  <a:srgbClr val="000000"/>
                </a:solidFill>
                <a:latin typeface="+mj-lt"/>
                <a:ea typeface="+mj-ea"/>
                <a:cs typeface="+mj-cs"/>
                <a:sym typeface="Helvetica"/>
              </a:defRPr>
            </a:pPr>
            <a:r>
              <a:t>Copy to come lorem ipsum dolor sit amet nonummy ut wisi consectetuer laoreet volat put lex corper. Lorpsum dolor sit amet nonummy ut wisi consectetuer laoreet volat put lex cormet noper.</a:t>
            </a:r>
          </a:p>
          <a:p>
            <a:pPr defTabSz="171450">
              <a:lnSpc>
                <a:spcPts val="1000"/>
              </a:lnSpc>
              <a:spcBef>
                <a:spcPts val="0"/>
              </a:spcBef>
              <a:defRPr sz="700">
                <a:solidFill>
                  <a:srgbClr val="000000"/>
                </a:solidFill>
                <a:latin typeface="+mj-lt"/>
                <a:ea typeface="+mj-ea"/>
                <a:cs typeface="+mj-cs"/>
                <a:sym typeface="Helvetica"/>
              </a:defRPr>
            </a:pPr>
            <a:endParaRPr/>
          </a:p>
          <a:p>
            <a:pPr defTabSz="171450">
              <a:lnSpc>
                <a:spcPts val="1000"/>
              </a:lnSpc>
              <a:spcBef>
                <a:spcPts val="0"/>
              </a:spcBef>
              <a:defRPr sz="700">
                <a:solidFill>
                  <a:srgbClr val="000000"/>
                </a:solidFill>
                <a:latin typeface="+mj-lt"/>
                <a:ea typeface="+mj-ea"/>
                <a:cs typeface="+mj-cs"/>
                <a:sym typeface="Helvetica"/>
              </a:defRPr>
            </a:pPr>
            <a:r>
              <a:t>What consectetuer laoreet volat put lex corper. Lorpsum dolor sit amet nonummy ut wisi consectetuer laoreet volat put lex cormet noper.</a:t>
            </a:r>
          </a:p>
        </p:txBody>
      </p:sp>
      <p:sp>
        <p:nvSpPr>
          <p:cNvPr id="1268" name="Slide Number"/>
          <p:cNvSpPr>
            <a:spLocks noGrp="1"/>
          </p:cNvSpPr>
          <p:nvPr>
            <p:ph type="sldNum" sz="quarter" idx="2"/>
          </p:nvPr>
        </p:nvSpPr>
        <p:spPr>
          <a:xfrm>
            <a:off x="5974223" y="6540500"/>
            <a:ext cx="237204" cy="237067"/>
          </a:xfrm>
          <a:prstGeom prst="rect">
            <a:avLst/>
          </a:prstGeom>
        </p:spPr>
        <p:txBody>
          <a:bodyPr lIns="19050" tIns="19050" rIns="19050" bIns="19050" anchor="t"/>
          <a:lstStyle>
            <a:lvl1pPr algn="ctr" defTabSz="412739">
              <a:defRPr sz="1200">
                <a:solidFill>
                  <a:srgbClr val="000000"/>
                </a:solidFill>
                <a:latin typeface="Helvetica Light"/>
                <a:ea typeface="Helvetica Light"/>
                <a:cs typeface="Helvetica Light"/>
                <a:sym typeface="Helvetica Light"/>
              </a:defRPr>
            </a:lvl1pPr>
          </a:lstStyle>
          <a:p>
            <a:pPr>
              <a:defRPr/>
            </a:pPr>
            <a:fld id="{86CB4B4D-7CA3-9044-876B-883B54F8677D}" type="slidenum">
              <a:rPr/>
              <a:pPr>
                <a:defRPr/>
              </a:pPr>
              <a:t>‹#›</a:t>
            </a:fld>
            <a:endParaRPr/>
          </a:p>
        </p:txBody>
      </p:sp>
    </p:spTree>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ig text only (48 p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de-DE" dirty="0" smtClean="0"/>
              <a:t>©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
        <p:nvSpPr>
          <p:cNvPr id="3" name="Title 2"/>
          <p:cNvSpPr>
            <a:spLocks noGrp="1"/>
          </p:cNvSpPr>
          <p:nvPr>
            <p:ph type="title"/>
          </p:nvPr>
        </p:nvSpPr>
        <p:spPr>
          <a:xfrm>
            <a:off x="304800" y="177464"/>
            <a:ext cx="11354645" cy="5791200"/>
          </a:xfrm>
        </p:spPr>
        <p:txBody>
          <a:bodyPr/>
          <a:lstStyle>
            <a:lvl1pPr>
              <a:lnSpc>
                <a:spcPct val="90000"/>
              </a:lnSpc>
              <a:defRPr sz="6400"/>
            </a:lvl1pPr>
          </a:lstStyle>
          <a:p>
            <a:r>
              <a:rPr lang="en-US" dirty="0"/>
              <a:t>Click to edit Master title style</a:t>
            </a:r>
          </a:p>
        </p:txBody>
      </p:sp>
    </p:spTree>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Medium text only (30 p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r>
              <a:rPr lang="de-DE" dirty="0" smtClean="0"/>
              <a:t>© 2018 IBM Corporation</a:t>
            </a:r>
            <a:endParaRPr lang="en-US" dirty="0"/>
          </a:p>
        </p:txBody>
      </p:sp>
      <p:sp>
        <p:nvSpPr>
          <p:cNvPr id="5" name="Slide Number Placeholder 4"/>
          <p:cNvSpPr>
            <a:spLocks noGrp="1"/>
          </p:cNvSpPr>
          <p:nvPr>
            <p:ph type="sldNum" sz="quarter" idx="12"/>
          </p:nvPr>
        </p:nvSpPr>
        <p:spPr/>
        <p:txBody>
          <a:bodyPr/>
          <a:lstStyle/>
          <a:p>
            <a:fld id="{E4DBDE34-E9B5-E04F-B662-69720E4BCB53}" type="slidenum">
              <a:rPr lang="en-US" smtClean="0"/>
              <a:pPr/>
              <a:t>‹#›</a:t>
            </a:fld>
            <a:endParaRPr lang="en-US" dirty="0"/>
          </a:p>
        </p:txBody>
      </p:sp>
      <p:sp>
        <p:nvSpPr>
          <p:cNvPr id="6" name="Title 5"/>
          <p:cNvSpPr>
            <a:spLocks noGrp="1"/>
          </p:cNvSpPr>
          <p:nvPr>
            <p:ph type="title"/>
          </p:nvPr>
        </p:nvSpPr>
        <p:spPr>
          <a:xfrm>
            <a:off x="304800" y="182880"/>
            <a:ext cx="7608221" cy="5791200"/>
          </a:xfrm>
        </p:spPr>
        <p:txBody>
          <a:bodyPr/>
          <a:lstStyle>
            <a:lvl1pPr>
              <a:defRPr sz="4000"/>
            </a:lvl1pPr>
          </a:lstStyle>
          <a:p>
            <a:r>
              <a:rPr lang="en-US" dirty="0"/>
              <a:t>Click to edit Master title style</a:t>
            </a:r>
          </a:p>
        </p:txBody>
      </p:sp>
    </p:spTree>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FFFFFF"/>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r>
              <a:rPr lang="de-DE" dirty="0" smtClean="0"/>
              <a:t>© 2018 IBM Corporation</a:t>
            </a:r>
            <a:endParaRPr lang="en-US" dirty="0"/>
          </a:p>
        </p:txBody>
      </p:sp>
      <p:sp>
        <p:nvSpPr>
          <p:cNvPr id="4" name="Slide Number Placeholder 3"/>
          <p:cNvSpPr>
            <a:spLocks noGrp="1"/>
          </p:cNvSpPr>
          <p:nvPr>
            <p:ph type="sldNum" sz="quarter" idx="12"/>
          </p:nvPr>
        </p:nvSpPr>
        <p:spPr/>
        <p:txBody>
          <a:bodyPr/>
          <a:lstStyle/>
          <a:p>
            <a:fld id="{E4DBDE34-E9B5-E04F-B662-69720E4BCB53}" type="slidenum">
              <a:rPr lang="en-US" smtClean="0"/>
              <a:pPr/>
              <a:t>‹#›</a:t>
            </a:fld>
            <a:endParaRPr lang="en-US" dirty="0"/>
          </a:p>
        </p:txBody>
      </p:sp>
    </p:spTree>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dirty="0" smtClean="0">
                <a:solidFill>
                  <a:srgbClr val="000000"/>
                </a:solidFill>
              </a:rPr>
              <a:t>© 2018 IBM Corporation</a:t>
            </a:r>
            <a:endParaRPr lang="en-US" dirty="0">
              <a:solidFill>
                <a:srgbClr val="000000"/>
              </a:solidFill>
            </a:endParaRPr>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956299" y="540363"/>
            <a:ext cx="5729895" cy="4916867"/>
          </a:xfrm>
          <a:prstGeom prst="rect">
            <a:avLst/>
          </a:prstGeom>
        </p:spPr>
      </p:pic>
      <p:pic>
        <p:nvPicPr>
          <p:cNvPr id="8" name="Picture 7" descr="ibm_gry.png"/>
          <p:cNvPicPr>
            <a:picLocks noChangeAspect="1"/>
          </p:cNvPicPr>
          <p:nvPr userDrawn="1"/>
        </p:nvPicPr>
        <p:blipFill>
          <a:blip r:embed="rId4" cstate="print">
            <a:biLevel thresh="75000"/>
            <a:extLst>
              <a:ext uri="{28A0092B-C50C-407E-A947-70E740481C1C}">
                <a14:useLocalDpi xmlns:a14="http://schemas.microsoft.com/office/drawing/2010/main"/>
              </a:ext>
            </a:extLst>
          </a:blip>
          <a:stretch>
            <a:fillRect/>
          </a:stretch>
        </p:blipFill>
        <p:spPr>
          <a:xfrm>
            <a:off x="11191749" y="320061"/>
            <a:ext cx="695452" cy="281961"/>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9880913" y="6112935"/>
            <a:ext cx="2160569" cy="627264"/>
          </a:xfrm>
          <a:prstGeom prst="rect">
            <a:avLst/>
          </a:prstGeom>
        </p:spPr>
      </p:pic>
    </p:spTree>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3"/>
            <a:ext cx="11582400" cy="115241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9" name="Text Placeholder 8"/>
          <p:cNvSpPr>
            <a:spLocks noGrp="1"/>
          </p:cNvSpPr>
          <p:nvPr>
            <p:ph type="body" sz="quarter" idx="14" hasCustomPrompt="1"/>
          </p:nvPr>
        </p:nvSpPr>
        <p:spPr>
          <a:xfrm>
            <a:off x="304801" y="1515533"/>
            <a:ext cx="11582400" cy="4749800"/>
          </a:xfrm>
        </p:spPr>
        <p:txBody>
          <a:bodyPr/>
          <a:lstStyle>
            <a:lvl1pPr marL="380990" marR="0" indent="-380990" algn="l" defTabSz="609585" rtl="0" eaLnBrk="1" fontAlgn="auto" latinLnBrk="0" hangingPunct="1">
              <a:lnSpc>
                <a:spcPct val="100000"/>
              </a:lnSpc>
              <a:spcBef>
                <a:spcPts val="1467"/>
              </a:spcBef>
              <a:spcAft>
                <a:spcPts val="0"/>
              </a:spcAft>
              <a:buClrTx/>
              <a:buSzTx/>
              <a:buFont typeface=".AppleSystemUIFont" charset="-120"/>
              <a:buChar char="−"/>
              <a:tabLst/>
              <a:defRPr/>
            </a:lvl1pPr>
          </a:lstStyle>
          <a:p>
            <a:pPr marL="0" marR="0" lvl="0" indent="0" algn="l" defTabSz="609585" rtl="0" eaLnBrk="1" fontAlgn="auto" latinLnBrk="0" hangingPunct="1">
              <a:lnSpc>
                <a:spcPct val="100000"/>
              </a:lnSpc>
              <a:spcBef>
                <a:spcPts val="1467"/>
              </a:spcBef>
              <a:spcAft>
                <a:spcPts val="0"/>
              </a:spcAft>
              <a:buClrTx/>
              <a:buSzTx/>
              <a:tabLst/>
              <a:defRPr/>
            </a:pPr>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Tree>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dirty="0" smtClean="0">
                <a:solidFill>
                  <a:srgbClr val="000000"/>
                </a:solidFill>
              </a:rPr>
              <a:t>©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20" Type="http://schemas.openxmlformats.org/officeDocument/2006/relationships/slideLayout" Target="../slideLayouts/slideLayout338.xml"/><Relationship Id="rId21" Type="http://schemas.openxmlformats.org/officeDocument/2006/relationships/slideLayout" Target="../slideLayouts/slideLayout339.xml"/><Relationship Id="rId22" Type="http://schemas.openxmlformats.org/officeDocument/2006/relationships/slideLayout" Target="../slideLayouts/slideLayout340.xml"/><Relationship Id="rId23" Type="http://schemas.openxmlformats.org/officeDocument/2006/relationships/slideLayout" Target="../slideLayouts/slideLayout341.xml"/><Relationship Id="rId24" Type="http://schemas.openxmlformats.org/officeDocument/2006/relationships/slideLayout" Target="../slideLayouts/slideLayout342.xml"/><Relationship Id="rId25" Type="http://schemas.openxmlformats.org/officeDocument/2006/relationships/slideLayout" Target="../slideLayouts/slideLayout343.xml"/><Relationship Id="rId26" Type="http://schemas.openxmlformats.org/officeDocument/2006/relationships/slideLayout" Target="../slideLayouts/slideLayout344.xml"/><Relationship Id="rId27" Type="http://schemas.openxmlformats.org/officeDocument/2006/relationships/slideLayout" Target="../slideLayouts/slideLayout345.xml"/><Relationship Id="rId28" Type="http://schemas.openxmlformats.org/officeDocument/2006/relationships/slideLayout" Target="../slideLayouts/slideLayout346.xml"/><Relationship Id="rId29" Type="http://schemas.openxmlformats.org/officeDocument/2006/relationships/slideLayout" Target="../slideLayouts/slideLayout347.xml"/><Relationship Id="rId1" Type="http://schemas.openxmlformats.org/officeDocument/2006/relationships/slideLayout" Target="../slideLayouts/slideLayout319.xml"/><Relationship Id="rId2" Type="http://schemas.openxmlformats.org/officeDocument/2006/relationships/slideLayout" Target="../slideLayouts/slideLayout320.xml"/><Relationship Id="rId3" Type="http://schemas.openxmlformats.org/officeDocument/2006/relationships/slideLayout" Target="../slideLayouts/slideLayout321.xml"/><Relationship Id="rId4" Type="http://schemas.openxmlformats.org/officeDocument/2006/relationships/slideLayout" Target="../slideLayouts/slideLayout322.xml"/><Relationship Id="rId5" Type="http://schemas.openxmlformats.org/officeDocument/2006/relationships/slideLayout" Target="../slideLayouts/slideLayout323.xml"/><Relationship Id="rId30" Type="http://schemas.openxmlformats.org/officeDocument/2006/relationships/slideLayout" Target="../slideLayouts/slideLayout348.xml"/><Relationship Id="rId31" Type="http://schemas.openxmlformats.org/officeDocument/2006/relationships/slideLayout" Target="../slideLayouts/slideLayout349.xml"/><Relationship Id="rId32" Type="http://schemas.openxmlformats.org/officeDocument/2006/relationships/slideLayout" Target="../slideLayouts/slideLayout350.xml"/><Relationship Id="rId9" Type="http://schemas.openxmlformats.org/officeDocument/2006/relationships/slideLayout" Target="../slideLayouts/slideLayout327.xml"/><Relationship Id="rId6" Type="http://schemas.openxmlformats.org/officeDocument/2006/relationships/slideLayout" Target="../slideLayouts/slideLayout324.xml"/><Relationship Id="rId7" Type="http://schemas.openxmlformats.org/officeDocument/2006/relationships/slideLayout" Target="../slideLayouts/slideLayout325.xml"/><Relationship Id="rId8" Type="http://schemas.openxmlformats.org/officeDocument/2006/relationships/slideLayout" Target="../slideLayouts/slideLayout326.xml"/><Relationship Id="rId33" Type="http://schemas.openxmlformats.org/officeDocument/2006/relationships/slideLayout" Target="../slideLayouts/slideLayout351.xml"/><Relationship Id="rId34" Type="http://schemas.openxmlformats.org/officeDocument/2006/relationships/slideLayout" Target="../slideLayouts/slideLayout352.xml"/><Relationship Id="rId35" Type="http://schemas.openxmlformats.org/officeDocument/2006/relationships/slideLayout" Target="../slideLayouts/slideLayout353.xml"/><Relationship Id="rId36" Type="http://schemas.openxmlformats.org/officeDocument/2006/relationships/slideLayout" Target="../slideLayouts/slideLayout354.xml"/><Relationship Id="rId10" Type="http://schemas.openxmlformats.org/officeDocument/2006/relationships/slideLayout" Target="../slideLayouts/slideLayout328.xml"/><Relationship Id="rId11" Type="http://schemas.openxmlformats.org/officeDocument/2006/relationships/slideLayout" Target="../slideLayouts/slideLayout329.xml"/><Relationship Id="rId12" Type="http://schemas.openxmlformats.org/officeDocument/2006/relationships/slideLayout" Target="../slideLayouts/slideLayout330.xml"/><Relationship Id="rId13" Type="http://schemas.openxmlformats.org/officeDocument/2006/relationships/slideLayout" Target="../slideLayouts/slideLayout331.xml"/><Relationship Id="rId14" Type="http://schemas.openxmlformats.org/officeDocument/2006/relationships/slideLayout" Target="../slideLayouts/slideLayout332.xml"/><Relationship Id="rId15" Type="http://schemas.openxmlformats.org/officeDocument/2006/relationships/slideLayout" Target="../slideLayouts/slideLayout333.xml"/><Relationship Id="rId16" Type="http://schemas.openxmlformats.org/officeDocument/2006/relationships/slideLayout" Target="../slideLayouts/slideLayout334.xml"/><Relationship Id="rId17" Type="http://schemas.openxmlformats.org/officeDocument/2006/relationships/slideLayout" Target="../slideLayouts/slideLayout335.xml"/><Relationship Id="rId18" Type="http://schemas.openxmlformats.org/officeDocument/2006/relationships/slideLayout" Target="../slideLayouts/slideLayout336.xml"/><Relationship Id="rId19" Type="http://schemas.openxmlformats.org/officeDocument/2006/relationships/slideLayout" Target="../slideLayouts/slideLayout337.xml"/><Relationship Id="rId37"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20" Type="http://schemas.openxmlformats.org/officeDocument/2006/relationships/slideLayout" Target="../slideLayouts/slideLayout374.xml"/><Relationship Id="rId21" Type="http://schemas.openxmlformats.org/officeDocument/2006/relationships/slideLayout" Target="../slideLayouts/slideLayout375.xml"/><Relationship Id="rId22" Type="http://schemas.openxmlformats.org/officeDocument/2006/relationships/slideLayout" Target="../slideLayouts/slideLayout376.xml"/><Relationship Id="rId23" Type="http://schemas.openxmlformats.org/officeDocument/2006/relationships/slideLayout" Target="../slideLayouts/slideLayout377.xml"/><Relationship Id="rId24" Type="http://schemas.openxmlformats.org/officeDocument/2006/relationships/slideLayout" Target="../slideLayouts/slideLayout378.xml"/><Relationship Id="rId25" Type="http://schemas.openxmlformats.org/officeDocument/2006/relationships/slideLayout" Target="../slideLayouts/slideLayout379.xml"/><Relationship Id="rId26" Type="http://schemas.openxmlformats.org/officeDocument/2006/relationships/slideLayout" Target="../slideLayouts/slideLayout380.xml"/><Relationship Id="rId27" Type="http://schemas.openxmlformats.org/officeDocument/2006/relationships/slideLayout" Target="../slideLayouts/slideLayout381.xml"/><Relationship Id="rId28" Type="http://schemas.openxmlformats.org/officeDocument/2006/relationships/slideLayout" Target="../slideLayouts/slideLayout382.xml"/><Relationship Id="rId29" Type="http://schemas.openxmlformats.org/officeDocument/2006/relationships/slideLayout" Target="../slideLayouts/slideLayout383.xml"/><Relationship Id="rId1" Type="http://schemas.openxmlformats.org/officeDocument/2006/relationships/slideLayout" Target="../slideLayouts/slideLayout355.xml"/><Relationship Id="rId2" Type="http://schemas.openxmlformats.org/officeDocument/2006/relationships/slideLayout" Target="../slideLayouts/slideLayout356.xml"/><Relationship Id="rId3" Type="http://schemas.openxmlformats.org/officeDocument/2006/relationships/slideLayout" Target="../slideLayouts/slideLayout357.xml"/><Relationship Id="rId4" Type="http://schemas.openxmlformats.org/officeDocument/2006/relationships/slideLayout" Target="../slideLayouts/slideLayout358.xml"/><Relationship Id="rId5" Type="http://schemas.openxmlformats.org/officeDocument/2006/relationships/slideLayout" Target="../slideLayouts/slideLayout359.xml"/><Relationship Id="rId30" Type="http://schemas.openxmlformats.org/officeDocument/2006/relationships/slideLayout" Target="../slideLayouts/slideLayout384.xml"/><Relationship Id="rId31" Type="http://schemas.openxmlformats.org/officeDocument/2006/relationships/slideLayout" Target="../slideLayouts/slideLayout385.xml"/><Relationship Id="rId32" Type="http://schemas.openxmlformats.org/officeDocument/2006/relationships/slideLayout" Target="../slideLayouts/slideLayout386.xml"/><Relationship Id="rId9" Type="http://schemas.openxmlformats.org/officeDocument/2006/relationships/slideLayout" Target="../slideLayouts/slideLayout363.xml"/><Relationship Id="rId6" Type="http://schemas.openxmlformats.org/officeDocument/2006/relationships/slideLayout" Target="../slideLayouts/slideLayout360.xml"/><Relationship Id="rId7" Type="http://schemas.openxmlformats.org/officeDocument/2006/relationships/slideLayout" Target="../slideLayouts/slideLayout361.xml"/><Relationship Id="rId8" Type="http://schemas.openxmlformats.org/officeDocument/2006/relationships/slideLayout" Target="../slideLayouts/slideLayout362.xml"/><Relationship Id="rId33" Type="http://schemas.openxmlformats.org/officeDocument/2006/relationships/slideLayout" Target="../slideLayouts/slideLayout387.xml"/><Relationship Id="rId34" Type="http://schemas.openxmlformats.org/officeDocument/2006/relationships/slideLayout" Target="../slideLayouts/slideLayout388.xml"/><Relationship Id="rId35" Type="http://schemas.openxmlformats.org/officeDocument/2006/relationships/slideLayout" Target="../slideLayouts/slideLayout389.xml"/><Relationship Id="rId36" Type="http://schemas.openxmlformats.org/officeDocument/2006/relationships/slideLayout" Target="../slideLayouts/slideLayout390.xml"/><Relationship Id="rId10" Type="http://schemas.openxmlformats.org/officeDocument/2006/relationships/slideLayout" Target="../slideLayouts/slideLayout364.xml"/><Relationship Id="rId11" Type="http://schemas.openxmlformats.org/officeDocument/2006/relationships/slideLayout" Target="../slideLayouts/slideLayout365.xml"/><Relationship Id="rId12" Type="http://schemas.openxmlformats.org/officeDocument/2006/relationships/slideLayout" Target="../slideLayouts/slideLayout366.xml"/><Relationship Id="rId13" Type="http://schemas.openxmlformats.org/officeDocument/2006/relationships/slideLayout" Target="../slideLayouts/slideLayout367.xml"/><Relationship Id="rId14" Type="http://schemas.openxmlformats.org/officeDocument/2006/relationships/slideLayout" Target="../slideLayouts/slideLayout368.xml"/><Relationship Id="rId15" Type="http://schemas.openxmlformats.org/officeDocument/2006/relationships/slideLayout" Target="../slideLayouts/slideLayout369.xml"/><Relationship Id="rId16" Type="http://schemas.openxmlformats.org/officeDocument/2006/relationships/slideLayout" Target="../slideLayouts/slideLayout370.xml"/><Relationship Id="rId17" Type="http://schemas.openxmlformats.org/officeDocument/2006/relationships/slideLayout" Target="../slideLayouts/slideLayout371.xml"/><Relationship Id="rId18" Type="http://schemas.openxmlformats.org/officeDocument/2006/relationships/slideLayout" Target="../slideLayouts/slideLayout372.xml"/><Relationship Id="rId19" Type="http://schemas.openxmlformats.org/officeDocument/2006/relationships/slideLayout" Target="../slideLayouts/slideLayout373.xml"/><Relationship Id="rId37" Type="http://schemas.openxmlformats.org/officeDocument/2006/relationships/slideLayout" Target="../slideLayouts/slideLayout391.xml"/><Relationship Id="rId38" Type="http://schemas.openxmlformats.org/officeDocument/2006/relationships/slideLayout" Target="../slideLayouts/slideLayout392.xml"/><Relationship Id="rId39" Type="http://schemas.openxmlformats.org/officeDocument/2006/relationships/slideLayout" Target="../slideLayouts/slideLayout393.xml"/><Relationship Id="rId40" Type="http://schemas.openxmlformats.org/officeDocument/2006/relationships/slideLayout" Target="../slideLayouts/slideLayout394.xml"/><Relationship Id="rId41" Type="http://schemas.openxmlformats.org/officeDocument/2006/relationships/slideLayout" Target="../slideLayouts/slideLayout395.xml"/><Relationship Id="rId42" Type="http://schemas.openxmlformats.org/officeDocument/2006/relationships/slideLayout" Target="../slideLayouts/slideLayout396.xml"/><Relationship Id="rId43" Type="http://schemas.openxmlformats.org/officeDocument/2006/relationships/slideLayout" Target="../slideLayouts/slideLayout397.xml"/><Relationship Id="rId4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406.xml"/><Relationship Id="rId20" Type="http://schemas.openxmlformats.org/officeDocument/2006/relationships/slideLayout" Target="../slideLayouts/slideLayout417.xml"/><Relationship Id="rId21" Type="http://schemas.openxmlformats.org/officeDocument/2006/relationships/slideLayout" Target="../slideLayouts/slideLayout418.xml"/><Relationship Id="rId22" Type="http://schemas.openxmlformats.org/officeDocument/2006/relationships/slideLayout" Target="../slideLayouts/slideLayout419.xml"/><Relationship Id="rId23" Type="http://schemas.openxmlformats.org/officeDocument/2006/relationships/slideLayout" Target="../slideLayouts/slideLayout420.xml"/><Relationship Id="rId24" Type="http://schemas.openxmlformats.org/officeDocument/2006/relationships/slideLayout" Target="../slideLayouts/slideLayout421.xml"/><Relationship Id="rId25" Type="http://schemas.openxmlformats.org/officeDocument/2006/relationships/slideLayout" Target="../slideLayouts/slideLayout422.xml"/><Relationship Id="rId26" Type="http://schemas.openxmlformats.org/officeDocument/2006/relationships/slideLayout" Target="../slideLayouts/slideLayout423.xml"/><Relationship Id="rId27" Type="http://schemas.openxmlformats.org/officeDocument/2006/relationships/slideLayout" Target="../slideLayouts/slideLayout424.xml"/><Relationship Id="rId28" Type="http://schemas.openxmlformats.org/officeDocument/2006/relationships/slideLayout" Target="../slideLayouts/slideLayout425.xml"/><Relationship Id="rId29" Type="http://schemas.openxmlformats.org/officeDocument/2006/relationships/slideLayout" Target="../slideLayouts/slideLayout426.xml"/><Relationship Id="rId30" Type="http://schemas.openxmlformats.org/officeDocument/2006/relationships/theme" Target="../theme/theme12.xml"/><Relationship Id="rId10" Type="http://schemas.openxmlformats.org/officeDocument/2006/relationships/slideLayout" Target="../slideLayouts/slideLayout407.xml"/><Relationship Id="rId11" Type="http://schemas.openxmlformats.org/officeDocument/2006/relationships/slideLayout" Target="../slideLayouts/slideLayout408.xml"/><Relationship Id="rId12" Type="http://schemas.openxmlformats.org/officeDocument/2006/relationships/slideLayout" Target="../slideLayouts/slideLayout409.xml"/><Relationship Id="rId13" Type="http://schemas.openxmlformats.org/officeDocument/2006/relationships/slideLayout" Target="../slideLayouts/slideLayout410.xml"/><Relationship Id="rId14" Type="http://schemas.openxmlformats.org/officeDocument/2006/relationships/slideLayout" Target="../slideLayouts/slideLayout411.xml"/><Relationship Id="rId15" Type="http://schemas.openxmlformats.org/officeDocument/2006/relationships/slideLayout" Target="../slideLayouts/slideLayout412.xml"/><Relationship Id="rId16" Type="http://schemas.openxmlformats.org/officeDocument/2006/relationships/slideLayout" Target="../slideLayouts/slideLayout413.xml"/><Relationship Id="rId17" Type="http://schemas.openxmlformats.org/officeDocument/2006/relationships/slideLayout" Target="../slideLayouts/slideLayout414.xml"/><Relationship Id="rId18" Type="http://schemas.openxmlformats.org/officeDocument/2006/relationships/slideLayout" Target="../slideLayouts/slideLayout415.xml"/><Relationship Id="rId19" Type="http://schemas.openxmlformats.org/officeDocument/2006/relationships/slideLayout" Target="../slideLayouts/slideLayout416.xml"/><Relationship Id="rId1" Type="http://schemas.openxmlformats.org/officeDocument/2006/relationships/slideLayout" Target="../slideLayouts/slideLayout398.xml"/><Relationship Id="rId2" Type="http://schemas.openxmlformats.org/officeDocument/2006/relationships/slideLayout" Target="../slideLayouts/slideLayout399.xml"/><Relationship Id="rId3" Type="http://schemas.openxmlformats.org/officeDocument/2006/relationships/slideLayout" Target="../slideLayouts/slideLayout400.xml"/><Relationship Id="rId4" Type="http://schemas.openxmlformats.org/officeDocument/2006/relationships/slideLayout" Target="../slideLayouts/slideLayout401.xml"/><Relationship Id="rId5" Type="http://schemas.openxmlformats.org/officeDocument/2006/relationships/slideLayout" Target="../slideLayouts/slideLayout402.xml"/><Relationship Id="rId6" Type="http://schemas.openxmlformats.org/officeDocument/2006/relationships/slideLayout" Target="../slideLayouts/slideLayout403.xml"/><Relationship Id="rId7" Type="http://schemas.openxmlformats.org/officeDocument/2006/relationships/slideLayout" Target="../slideLayouts/slideLayout404.xml"/><Relationship Id="rId8" Type="http://schemas.openxmlformats.org/officeDocument/2006/relationships/slideLayout" Target="../slideLayouts/slideLayout405.xml"/></Relationships>
</file>

<file path=ppt/slideMasters/_rels/slideMaster13.xml.rels><?xml version="1.0" encoding="UTF-8" standalone="yes"?>
<Relationships xmlns="http://schemas.openxmlformats.org/package/2006/relationships"><Relationship Id="rId20" Type="http://schemas.openxmlformats.org/officeDocument/2006/relationships/slideLayout" Target="../slideLayouts/slideLayout446.xml"/><Relationship Id="rId21" Type="http://schemas.openxmlformats.org/officeDocument/2006/relationships/slideLayout" Target="../slideLayouts/slideLayout447.xml"/><Relationship Id="rId22" Type="http://schemas.openxmlformats.org/officeDocument/2006/relationships/slideLayout" Target="../slideLayouts/slideLayout448.xml"/><Relationship Id="rId23" Type="http://schemas.openxmlformats.org/officeDocument/2006/relationships/slideLayout" Target="../slideLayouts/slideLayout449.xml"/><Relationship Id="rId24" Type="http://schemas.openxmlformats.org/officeDocument/2006/relationships/slideLayout" Target="../slideLayouts/slideLayout450.xml"/><Relationship Id="rId25" Type="http://schemas.openxmlformats.org/officeDocument/2006/relationships/slideLayout" Target="../slideLayouts/slideLayout451.xml"/><Relationship Id="rId26" Type="http://schemas.openxmlformats.org/officeDocument/2006/relationships/slideLayout" Target="../slideLayouts/slideLayout452.xml"/><Relationship Id="rId27" Type="http://schemas.openxmlformats.org/officeDocument/2006/relationships/slideLayout" Target="../slideLayouts/slideLayout453.xml"/><Relationship Id="rId28" Type="http://schemas.openxmlformats.org/officeDocument/2006/relationships/slideLayout" Target="../slideLayouts/slideLayout454.xml"/><Relationship Id="rId29" Type="http://schemas.openxmlformats.org/officeDocument/2006/relationships/slideLayout" Target="../slideLayouts/slideLayout455.xml"/><Relationship Id="rId1" Type="http://schemas.openxmlformats.org/officeDocument/2006/relationships/slideLayout" Target="../slideLayouts/slideLayout427.xml"/><Relationship Id="rId2" Type="http://schemas.openxmlformats.org/officeDocument/2006/relationships/slideLayout" Target="../slideLayouts/slideLayout428.xml"/><Relationship Id="rId3" Type="http://schemas.openxmlformats.org/officeDocument/2006/relationships/slideLayout" Target="../slideLayouts/slideLayout429.xml"/><Relationship Id="rId4" Type="http://schemas.openxmlformats.org/officeDocument/2006/relationships/slideLayout" Target="../slideLayouts/slideLayout430.xml"/><Relationship Id="rId5" Type="http://schemas.openxmlformats.org/officeDocument/2006/relationships/slideLayout" Target="../slideLayouts/slideLayout431.xml"/><Relationship Id="rId30" Type="http://schemas.openxmlformats.org/officeDocument/2006/relationships/slideLayout" Target="../slideLayouts/slideLayout456.xml"/><Relationship Id="rId31" Type="http://schemas.openxmlformats.org/officeDocument/2006/relationships/slideLayout" Target="../slideLayouts/slideLayout457.xml"/><Relationship Id="rId32" Type="http://schemas.openxmlformats.org/officeDocument/2006/relationships/slideLayout" Target="../slideLayouts/slideLayout458.xml"/><Relationship Id="rId9" Type="http://schemas.openxmlformats.org/officeDocument/2006/relationships/slideLayout" Target="../slideLayouts/slideLayout435.xml"/><Relationship Id="rId6" Type="http://schemas.openxmlformats.org/officeDocument/2006/relationships/slideLayout" Target="../slideLayouts/slideLayout432.xml"/><Relationship Id="rId7" Type="http://schemas.openxmlformats.org/officeDocument/2006/relationships/slideLayout" Target="../slideLayouts/slideLayout433.xml"/><Relationship Id="rId8" Type="http://schemas.openxmlformats.org/officeDocument/2006/relationships/slideLayout" Target="../slideLayouts/slideLayout434.xml"/><Relationship Id="rId33" Type="http://schemas.openxmlformats.org/officeDocument/2006/relationships/slideLayout" Target="../slideLayouts/slideLayout459.xml"/><Relationship Id="rId34" Type="http://schemas.openxmlformats.org/officeDocument/2006/relationships/slideLayout" Target="../slideLayouts/slideLayout460.xml"/><Relationship Id="rId35" Type="http://schemas.openxmlformats.org/officeDocument/2006/relationships/slideLayout" Target="../slideLayouts/slideLayout461.xml"/><Relationship Id="rId36" Type="http://schemas.openxmlformats.org/officeDocument/2006/relationships/theme" Target="../theme/theme13.xml"/><Relationship Id="rId10" Type="http://schemas.openxmlformats.org/officeDocument/2006/relationships/slideLayout" Target="../slideLayouts/slideLayout436.xml"/><Relationship Id="rId11" Type="http://schemas.openxmlformats.org/officeDocument/2006/relationships/slideLayout" Target="../slideLayouts/slideLayout437.xml"/><Relationship Id="rId12" Type="http://schemas.openxmlformats.org/officeDocument/2006/relationships/slideLayout" Target="../slideLayouts/slideLayout438.xml"/><Relationship Id="rId13" Type="http://schemas.openxmlformats.org/officeDocument/2006/relationships/slideLayout" Target="../slideLayouts/slideLayout439.xml"/><Relationship Id="rId14" Type="http://schemas.openxmlformats.org/officeDocument/2006/relationships/slideLayout" Target="../slideLayouts/slideLayout440.xml"/><Relationship Id="rId15" Type="http://schemas.openxmlformats.org/officeDocument/2006/relationships/slideLayout" Target="../slideLayouts/slideLayout441.xml"/><Relationship Id="rId16" Type="http://schemas.openxmlformats.org/officeDocument/2006/relationships/slideLayout" Target="../slideLayouts/slideLayout442.xml"/><Relationship Id="rId17" Type="http://schemas.openxmlformats.org/officeDocument/2006/relationships/slideLayout" Target="../slideLayouts/slideLayout443.xml"/><Relationship Id="rId18" Type="http://schemas.openxmlformats.org/officeDocument/2006/relationships/slideLayout" Target="../slideLayouts/slideLayout444.xml"/><Relationship Id="rId19" Type="http://schemas.openxmlformats.org/officeDocument/2006/relationships/slideLayout" Target="../slideLayouts/slideLayout445.xml"/></Relationships>
</file>

<file path=ppt/slideMasters/_rels/slideMaster14.xml.rels><?xml version="1.0" encoding="UTF-8" standalone="yes"?>
<Relationships xmlns="http://schemas.openxmlformats.org/package/2006/relationships"><Relationship Id="rId46" Type="http://schemas.openxmlformats.org/officeDocument/2006/relationships/slideLayout" Target="../slideLayouts/slideLayout507.xml"/><Relationship Id="rId47" Type="http://schemas.openxmlformats.org/officeDocument/2006/relationships/slideLayout" Target="../slideLayouts/slideLayout508.xml"/><Relationship Id="rId48" Type="http://schemas.openxmlformats.org/officeDocument/2006/relationships/theme" Target="../theme/theme14.xml"/><Relationship Id="rId20" Type="http://schemas.openxmlformats.org/officeDocument/2006/relationships/slideLayout" Target="../slideLayouts/slideLayout481.xml"/><Relationship Id="rId21" Type="http://schemas.openxmlformats.org/officeDocument/2006/relationships/slideLayout" Target="../slideLayouts/slideLayout482.xml"/><Relationship Id="rId22" Type="http://schemas.openxmlformats.org/officeDocument/2006/relationships/slideLayout" Target="../slideLayouts/slideLayout483.xml"/><Relationship Id="rId23" Type="http://schemas.openxmlformats.org/officeDocument/2006/relationships/slideLayout" Target="../slideLayouts/slideLayout484.xml"/><Relationship Id="rId24" Type="http://schemas.openxmlformats.org/officeDocument/2006/relationships/slideLayout" Target="../slideLayouts/slideLayout485.xml"/><Relationship Id="rId25" Type="http://schemas.openxmlformats.org/officeDocument/2006/relationships/slideLayout" Target="../slideLayouts/slideLayout486.xml"/><Relationship Id="rId26" Type="http://schemas.openxmlformats.org/officeDocument/2006/relationships/slideLayout" Target="../slideLayouts/slideLayout487.xml"/><Relationship Id="rId27" Type="http://schemas.openxmlformats.org/officeDocument/2006/relationships/slideLayout" Target="../slideLayouts/slideLayout488.xml"/><Relationship Id="rId28" Type="http://schemas.openxmlformats.org/officeDocument/2006/relationships/slideLayout" Target="../slideLayouts/slideLayout489.xml"/><Relationship Id="rId29" Type="http://schemas.openxmlformats.org/officeDocument/2006/relationships/slideLayout" Target="../slideLayouts/slideLayout490.xml"/><Relationship Id="rId1" Type="http://schemas.openxmlformats.org/officeDocument/2006/relationships/slideLayout" Target="../slideLayouts/slideLayout462.xml"/><Relationship Id="rId2" Type="http://schemas.openxmlformats.org/officeDocument/2006/relationships/slideLayout" Target="../slideLayouts/slideLayout463.xml"/><Relationship Id="rId3" Type="http://schemas.openxmlformats.org/officeDocument/2006/relationships/slideLayout" Target="../slideLayouts/slideLayout464.xml"/><Relationship Id="rId4" Type="http://schemas.openxmlformats.org/officeDocument/2006/relationships/slideLayout" Target="../slideLayouts/slideLayout465.xml"/><Relationship Id="rId5" Type="http://schemas.openxmlformats.org/officeDocument/2006/relationships/slideLayout" Target="../slideLayouts/slideLayout466.xml"/><Relationship Id="rId30" Type="http://schemas.openxmlformats.org/officeDocument/2006/relationships/slideLayout" Target="../slideLayouts/slideLayout491.xml"/><Relationship Id="rId31" Type="http://schemas.openxmlformats.org/officeDocument/2006/relationships/slideLayout" Target="../slideLayouts/slideLayout492.xml"/><Relationship Id="rId32" Type="http://schemas.openxmlformats.org/officeDocument/2006/relationships/slideLayout" Target="../slideLayouts/slideLayout493.xml"/><Relationship Id="rId9" Type="http://schemas.openxmlformats.org/officeDocument/2006/relationships/slideLayout" Target="../slideLayouts/slideLayout470.xml"/><Relationship Id="rId6" Type="http://schemas.openxmlformats.org/officeDocument/2006/relationships/slideLayout" Target="../slideLayouts/slideLayout467.xml"/><Relationship Id="rId7" Type="http://schemas.openxmlformats.org/officeDocument/2006/relationships/slideLayout" Target="../slideLayouts/slideLayout468.xml"/><Relationship Id="rId8" Type="http://schemas.openxmlformats.org/officeDocument/2006/relationships/slideLayout" Target="../slideLayouts/slideLayout469.xml"/><Relationship Id="rId33" Type="http://schemas.openxmlformats.org/officeDocument/2006/relationships/slideLayout" Target="../slideLayouts/slideLayout494.xml"/><Relationship Id="rId34" Type="http://schemas.openxmlformats.org/officeDocument/2006/relationships/slideLayout" Target="../slideLayouts/slideLayout495.xml"/><Relationship Id="rId35" Type="http://schemas.openxmlformats.org/officeDocument/2006/relationships/slideLayout" Target="../slideLayouts/slideLayout496.xml"/><Relationship Id="rId36" Type="http://schemas.openxmlformats.org/officeDocument/2006/relationships/slideLayout" Target="../slideLayouts/slideLayout497.xml"/><Relationship Id="rId10" Type="http://schemas.openxmlformats.org/officeDocument/2006/relationships/slideLayout" Target="../slideLayouts/slideLayout471.xml"/><Relationship Id="rId11" Type="http://schemas.openxmlformats.org/officeDocument/2006/relationships/slideLayout" Target="../slideLayouts/slideLayout472.xml"/><Relationship Id="rId12" Type="http://schemas.openxmlformats.org/officeDocument/2006/relationships/slideLayout" Target="../slideLayouts/slideLayout473.xml"/><Relationship Id="rId13" Type="http://schemas.openxmlformats.org/officeDocument/2006/relationships/slideLayout" Target="../slideLayouts/slideLayout474.xml"/><Relationship Id="rId14" Type="http://schemas.openxmlformats.org/officeDocument/2006/relationships/slideLayout" Target="../slideLayouts/slideLayout475.xml"/><Relationship Id="rId15" Type="http://schemas.openxmlformats.org/officeDocument/2006/relationships/slideLayout" Target="../slideLayouts/slideLayout476.xml"/><Relationship Id="rId16" Type="http://schemas.openxmlformats.org/officeDocument/2006/relationships/slideLayout" Target="../slideLayouts/slideLayout477.xml"/><Relationship Id="rId17" Type="http://schemas.openxmlformats.org/officeDocument/2006/relationships/slideLayout" Target="../slideLayouts/slideLayout478.xml"/><Relationship Id="rId18" Type="http://schemas.openxmlformats.org/officeDocument/2006/relationships/slideLayout" Target="../slideLayouts/slideLayout479.xml"/><Relationship Id="rId19" Type="http://schemas.openxmlformats.org/officeDocument/2006/relationships/slideLayout" Target="../slideLayouts/slideLayout480.xml"/><Relationship Id="rId37" Type="http://schemas.openxmlformats.org/officeDocument/2006/relationships/slideLayout" Target="../slideLayouts/slideLayout498.xml"/><Relationship Id="rId38" Type="http://schemas.openxmlformats.org/officeDocument/2006/relationships/slideLayout" Target="../slideLayouts/slideLayout499.xml"/><Relationship Id="rId39" Type="http://schemas.openxmlformats.org/officeDocument/2006/relationships/slideLayout" Target="../slideLayouts/slideLayout500.xml"/><Relationship Id="rId40" Type="http://schemas.openxmlformats.org/officeDocument/2006/relationships/slideLayout" Target="../slideLayouts/slideLayout501.xml"/><Relationship Id="rId41" Type="http://schemas.openxmlformats.org/officeDocument/2006/relationships/slideLayout" Target="../slideLayouts/slideLayout502.xml"/><Relationship Id="rId42" Type="http://schemas.openxmlformats.org/officeDocument/2006/relationships/slideLayout" Target="../slideLayouts/slideLayout503.xml"/><Relationship Id="rId43" Type="http://schemas.openxmlformats.org/officeDocument/2006/relationships/slideLayout" Target="../slideLayouts/slideLayout504.xml"/><Relationship Id="rId44" Type="http://schemas.openxmlformats.org/officeDocument/2006/relationships/slideLayout" Target="../slideLayouts/slideLayout505.xml"/><Relationship Id="rId45" Type="http://schemas.openxmlformats.org/officeDocument/2006/relationships/slideLayout" Target="../slideLayouts/slideLayout506.xml"/></Relationships>
</file>

<file path=ppt/slideMasters/_rels/slideMaster15.xml.rels><?xml version="1.0" encoding="UTF-8" standalone="yes"?>
<Relationships xmlns="http://schemas.openxmlformats.org/package/2006/relationships"><Relationship Id="rId20" Type="http://schemas.openxmlformats.org/officeDocument/2006/relationships/slideLayout" Target="../slideLayouts/slideLayout528.xml"/><Relationship Id="rId21" Type="http://schemas.openxmlformats.org/officeDocument/2006/relationships/slideLayout" Target="../slideLayouts/slideLayout529.xml"/><Relationship Id="rId22" Type="http://schemas.openxmlformats.org/officeDocument/2006/relationships/slideLayout" Target="../slideLayouts/slideLayout530.xml"/><Relationship Id="rId23" Type="http://schemas.openxmlformats.org/officeDocument/2006/relationships/slideLayout" Target="../slideLayouts/slideLayout531.xml"/><Relationship Id="rId24" Type="http://schemas.openxmlformats.org/officeDocument/2006/relationships/slideLayout" Target="../slideLayouts/slideLayout532.xml"/><Relationship Id="rId25" Type="http://schemas.openxmlformats.org/officeDocument/2006/relationships/slideLayout" Target="../slideLayouts/slideLayout533.xml"/><Relationship Id="rId26" Type="http://schemas.openxmlformats.org/officeDocument/2006/relationships/slideLayout" Target="../slideLayouts/slideLayout534.xml"/><Relationship Id="rId27" Type="http://schemas.openxmlformats.org/officeDocument/2006/relationships/slideLayout" Target="../slideLayouts/slideLayout535.xml"/><Relationship Id="rId28" Type="http://schemas.openxmlformats.org/officeDocument/2006/relationships/slideLayout" Target="../slideLayouts/slideLayout536.xml"/><Relationship Id="rId29" Type="http://schemas.openxmlformats.org/officeDocument/2006/relationships/slideLayout" Target="../slideLayouts/slideLayout537.xml"/><Relationship Id="rId1" Type="http://schemas.openxmlformats.org/officeDocument/2006/relationships/slideLayout" Target="../slideLayouts/slideLayout509.xml"/><Relationship Id="rId2" Type="http://schemas.openxmlformats.org/officeDocument/2006/relationships/slideLayout" Target="../slideLayouts/slideLayout510.xml"/><Relationship Id="rId3" Type="http://schemas.openxmlformats.org/officeDocument/2006/relationships/slideLayout" Target="../slideLayouts/slideLayout511.xml"/><Relationship Id="rId4" Type="http://schemas.openxmlformats.org/officeDocument/2006/relationships/slideLayout" Target="../slideLayouts/slideLayout512.xml"/><Relationship Id="rId5" Type="http://schemas.openxmlformats.org/officeDocument/2006/relationships/slideLayout" Target="../slideLayouts/slideLayout513.xml"/><Relationship Id="rId30" Type="http://schemas.openxmlformats.org/officeDocument/2006/relationships/slideLayout" Target="../slideLayouts/slideLayout538.xml"/><Relationship Id="rId31" Type="http://schemas.openxmlformats.org/officeDocument/2006/relationships/slideLayout" Target="../slideLayouts/slideLayout539.xml"/><Relationship Id="rId32" Type="http://schemas.openxmlformats.org/officeDocument/2006/relationships/slideLayout" Target="../slideLayouts/slideLayout540.xml"/><Relationship Id="rId9" Type="http://schemas.openxmlformats.org/officeDocument/2006/relationships/slideLayout" Target="../slideLayouts/slideLayout517.xml"/><Relationship Id="rId6" Type="http://schemas.openxmlformats.org/officeDocument/2006/relationships/slideLayout" Target="../slideLayouts/slideLayout514.xml"/><Relationship Id="rId7" Type="http://schemas.openxmlformats.org/officeDocument/2006/relationships/slideLayout" Target="../slideLayouts/slideLayout515.xml"/><Relationship Id="rId8" Type="http://schemas.openxmlformats.org/officeDocument/2006/relationships/slideLayout" Target="../slideLayouts/slideLayout516.xml"/><Relationship Id="rId33" Type="http://schemas.openxmlformats.org/officeDocument/2006/relationships/slideLayout" Target="../slideLayouts/slideLayout541.xml"/><Relationship Id="rId34" Type="http://schemas.openxmlformats.org/officeDocument/2006/relationships/slideLayout" Target="../slideLayouts/slideLayout542.xml"/><Relationship Id="rId35" Type="http://schemas.openxmlformats.org/officeDocument/2006/relationships/slideLayout" Target="../slideLayouts/slideLayout543.xml"/><Relationship Id="rId36" Type="http://schemas.openxmlformats.org/officeDocument/2006/relationships/slideLayout" Target="../slideLayouts/slideLayout544.xml"/><Relationship Id="rId10" Type="http://schemas.openxmlformats.org/officeDocument/2006/relationships/slideLayout" Target="../slideLayouts/slideLayout518.xml"/><Relationship Id="rId11" Type="http://schemas.openxmlformats.org/officeDocument/2006/relationships/slideLayout" Target="../slideLayouts/slideLayout519.xml"/><Relationship Id="rId12" Type="http://schemas.openxmlformats.org/officeDocument/2006/relationships/slideLayout" Target="../slideLayouts/slideLayout520.xml"/><Relationship Id="rId13" Type="http://schemas.openxmlformats.org/officeDocument/2006/relationships/slideLayout" Target="../slideLayouts/slideLayout521.xml"/><Relationship Id="rId14" Type="http://schemas.openxmlformats.org/officeDocument/2006/relationships/slideLayout" Target="../slideLayouts/slideLayout522.xml"/><Relationship Id="rId15" Type="http://schemas.openxmlformats.org/officeDocument/2006/relationships/slideLayout" Target="../slideLayouts/slideLayout523.xml"/><Relationship Id="rId16" Type="http://schemas.openxmlformats.org/officeDocument/2006/relationships/slideLayout" Target="../slideLayouts/slideLayout524.xml"/><Relationship Id="rId17" Type="http://schemas.openxmlformats.org/officeDocument/2006/relationships/slideLayout" Target="../slideLayouts/slideLayout525.xml"/><Relationship Id="rId18" Type="http://schemas.openxmlformats.org/officeDocument/2006/relationships/slideLayout" Target="../slideLayouts/slideLayout526.xml"/><Relationship Id="rId19" Type="http://schemas.openxmlformats.org/officeDocument/2006/relationships/slideLayout" Target="../slideLayouts/slideLayout527.xml"/><Relationship Id="rId37"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20" Type="http://schemas.openxmlformats.org/officeDocument/2006/relationships/slideLayout" Target="../slideLayouts/slideLayout564.xml"/><Relationship Id="rId21" Type="http://schemas.openxmlformats.org/officeDocument/2006/relationships/slideLayout" Target="../slideLayouts/slideLayout565.xml"/><Relationship Id="rId22" Type="http://schemas.openxmlformats.org/officeDocument/2006/relationships/slideLayout" Target="../slideLayouts/slideLayout566.xml"/><Relationship Id="rId23" Type="http://schemas.openxmlformats.org/officeDocument/2006/relationships/slideLayout" Target="../slideLayouts/slideLayout567.xml"/><Relationship Id="rId24" Type="http://schemas.openxmlformats.org/officeDocument/2006/relationships/slideLayout" Target="../slideLayouts/slideLayout568.xml"/><Relationship Id="rId25" Type="http://schemas.openxmlformats.org/officeDocument/2006/relationships/slideLayout" Target="../slideLayouts/slideLayout569.xml"/><Relationship Id="rId26" Type="http://schemas.openxmlformats.org/officeDocument/2006/relationships/slideLayout" Target="../slideLayouts/slideLayout570.xml"/><Relationship Id="rId27" Type="http://schemas.openxmlformats.org/officeDocument/2006/relationships/slideLayout" Target="../slideLayouts/slideLayout571.xml"/><Relationship Id="rId28" Type="http://schemas.openxmlformats.org/officeDocument/2006/relationships/slideLayout" Target="../slideLayouts/slideLayout572.xml"/><Relationship Id="rId29" Type="http://schemas.openxmlformats.org/officeDocument/2006/relationships/slideLayout" Target="../slideLayouts/slideLayout573.xml"/><Relationship Id="rId1" Type="http://schemas.openxmlformats.org/officeDocument/2006/relationships/slideLayout" Target="../slideLayouts/slideLayout545.xml"/><Relationship Id="rId2" Type="http://schemas.openxmlformats.org/officeDocument/2006/relationships/slideLayout" Target="../slideLayouts/slideLayout546.xml"/><Relationship Id="rId3" Type="http://schemas.openxmlformats.org/officeDocument/2006/relationships/slideLayout" Target="../slideLayouts/slideLayout547.xml"/><Relationship Id="rId4" Type="http://schemas.openxmlformats.org/officeDocument/2006/relationships/slideLayout" Target="../slideLayouts/slideLayout548.xml"/><Relationship Id="rId5" Type="http://schemas.openxmlformats.org/officeDocument/2006/relationships/slideLayout" Target="../slideLayouts/slideLayout549.xml"/><Relationship Id="rId30" Type="http://schemas.openxmlformats.org/officeDocument/2006/relationships/slideLayout" Target="../slideLayouts/slideLayout574.xml"/><Relationship Id="rId31" Type="http://schemas.openxmlformats.org/officeDocument/2006/relationships/slideLayout" Target="../slideLayouts/slideLayout575.xml"/><Relationship Id="rId32" Type="http://schemas.openxmlformats.org/officeDocument/2006/relationships/slideLayout" Target="../slideLayouts/slideLayout576.xml"/><Relationship Id="rId9" Type="http://schemas.openxmlformats.org/officeDocument/2006/relationships/slideLayout" Target="../slideLayouts/slideLayout553.xml"/><Relationship Id="rId6" Type="http://schemas.openxmlformats.org/officeDocument/2006/relationships/slideLayout" Target="../slideLayouts/slideLayout550.xml"/><Relationship Id="rId7" Type="http://schemas.openxmlformats.org/officeDocument/2006/relationships/slideLayout" Target="../slideLayouts/slideLayout551.xml"/><Relationship Id="rId8" Type="http://schemas.openxmlformats.org/officeDocument/2006/relationships/slideLayout" Target="../slideLayouts/slideLayout552.xml"/><Relationship Id="rId33" Type="http://schemas.openxmlformats.org/officeDocument/2006/relationships/slideLayout" Target="../slideLayouts/slideLayout577.xml"/><Relationship Id="rId34" Type="http://schemas.openxmlformats.org/officeDocument/2006/relationships/slideLayout" Target="../slideLayouts/slideLayout578.xml"/><Relationship Id="rId35" Type="http://schemas.openxmlformats.org/officeDocument/2006/relationships/slideLayout" Target="../slideLayouts/slideLayout579.xml"/><Relationship Id="rId36" Type="http://schemas.openxmlformats.org/officeDocument/2006/relationships/slideLayout" Target="../slideLayouts/slideLayout580.xml"/><Relationship Id="rId10" Type="http://schemas.openxmlformats.org/officeDocument/2006/relationships/slideLayout" Target="../slideLayouts/slideLayout554.xml"/><Relationship Id="rId11" Type="http://schemas.openxmlformats.org/officeDocument/2006/relationships/slideLayout" Target="../slideLayouts/slideLayout555.xml"/><Relationship Id="rId12" Type="http://schemas.openxmlformats.org/officeDocument/2006/relationships/slideLayout" Target="../slideLayouts/slideLayout556.xml"/><Relationship Id="rId13" Type="http://schemas.openxmlformats.org/officeDocument/2006/relationships/slideLayout" Target="../slideLayouts/slideLayout557.xml"/><Relationship Id="rId14" Type="http://schemas.openxmlformats.org/officeDocument/2006/relationships/slideLayout" Target="../slideLayouts/slideLayout558.xml"/><Relationship Id="rId15" Type="http://schemas.openxmlformats.org/officeDocument/2006/relationships/slideLayout" Target="../slideLayouts/slideLayout559.xml"/><Relationship Id="rId16" Type="http://schemas.openxmlformats.org/officeDocument/2006/relationships/slideLayout" Target="../slideLayouts/slideLayout560.xml"/><Relationship Id="rId17" Type="http://schemas.openxmlformats.org/officeDocument/2006/relationships/slideLayout" Target="../slideLayouts/slideLayout561.xml"/><Relationship Id="rId18" Type="http://schemas.openxmlformats.org/officeDocument/2006/relationships/slideLayout" Target="../slideLayouts/slideLayout562.xml"/><Relationship Id="rId19" Type="http://schemas.openxmlformats.org/officeDocument/2006/relationships/slideLayout" Target="../slideLayouts/slideLayout563.xml"/><Relationship Id="rId37" Type="http://schemas.openxmlformats.org/officeDocument/2006/relationships/slideLayout" Target="../slideLayouts/slideLayout581.xml"/><Relationship Id="rId38"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20" Type="http://schemas.openxmlformats.org/officeDocument/2006/relationships/slideLayout" Target="../slideLayouts/slideLayout601.xml"/><Relationship Id="rId21" Type="http://schemas.openxmlformats.org/officeDocument/2006/relationships/slideLayout" Target="../slideLayouts/slideLayout602.xml"/><Relationship Id="rId22" Type="http://schemas.openxmlformats.org/officeDocument/2006/relationships/slideLayout" Target="../slideLayouts/slideLayout603.xml"/><Relationship Id="rId23" Type="http://schemas.openxmlformats.org/officeDocument/2006/relationships/slideLayout" Target="../slideLayouts/slideLayout604.xml"/><Relationship Id="rId24" Type="http://schemas.openxmlformats.org/officeDocument/2006/relationships/slideLayout" Target="../slideLayouts/slideLayout605.xml"/><Relationship Id="rId25" Type="http://schemas.openxmlformats.org/officeDocument/2006/relationships/slideLayout" Target="../slideLayouts/slideLayout606.xml"/><Relationship Id="rId26" Type="http://schemas.openxmlformats.org/officeDocument/2006/relationships/slideLayout" Target="../slideLayouts/slideLayout607.xml"/><Relationship Id="rId27" Type="http://schemas.openxmlformats.org/officeDocument/2006/relationships/slideLayout" Target="../slideLayouts/slideLayout608.xml"/><Relationship Id="rId28" Type="http://schemas.openxmlformats.org/officeDocument/2006/relationships/slideLayout" Target="../slideLayouts/slideLayout609.xml"/><Relationship Id="rId29" Type="http://schemas.openxmlformats.org/officeDocument/2006/relationships/slideLayout" Target="../slideLayouts/slideLayout610.xml"/><Relationship Id="rId1" Type="http://schemas.openxmlformats.org/officeDocument/2006/relationships/slideLayout" Target="../slideLayouts/slideLayout582.xml"/><Relationship Id="rId2" Type="http://schemas.openxmlformats.org/officeDocument/2006/relationships/slideLayout" Target="../slideLayouts/slideLayout583.xml"/><Relationship Id="rId3" Type="http://schemas.openxmlformats.org/officeDocument/2006/relationships/slideLayout" Target="../slideLayouts/slideLayout584.xml"/><Relationship Id="rId4" Type="http://schemas.openxmlformats.org/officeDocument/2006/relationships/slideLayout" Target="../slideLayouts/slideLayout585.xml"/><Relationship Id="rId5" Type="http://schemas.openxmlformats.org/officeDocument/2006/relationships/slideLayout" Target="../slideLayouts/slideLayout586.xml"/><Relationship Id="rId30" Type="http://schemas.openxmlformats.org/officeDocument/2006/relationships/slideLayout" Target="../slideLayouts/slideLayout611.xml"/><Relationship Id="rId31" Type="http://schemas.openxmlformats.org/officeDocument/2006/relationships/slideLayout" Target="../slideLayouts/slideLayout612.xml"/><Relationship Id="rId32" Type="http://schemas.openxmlformats.org/officeDocument/2006/relationships/slideLayout" Target="../slideLayouts/slideLayout613.xml"/><Relationship Id="rId9" Type="http://schemas.openxmlformats.org/officeDocument/2006/relationships/slideLayout" Target="../slideLayouts/slideLayout590.xml"/><Relationship Id="rId6" Type="http://schemas.openxmlformats.org/officeDocument/2006/relationships/slideLayout" Target="../slideLayouts/slideLayout587.xml"/><Relationship Id="rId7" Type="http://schemas.openxmlformats.org/officeDocument/2006/relationships/slideLayout" Target="../slideLayouts/slideLayout588.xml"/><Relationship Id="rId8" Type="http://schemas.openxmlformats.org/officeDocument/2006/relationships/slideLayout" Target="../slideLayouts/slideLayout589.xml"/><Relationship Id="rId33" Type="http://schemas.openxmlformats.org/officeDocument/2006/relationships/slideLayout" Target="../slideLayouts/slideLayout614.xml"/><Relationship Id="rId34" Type="http://schemas.openxmlformats.org/officeDocument/2006/relationships/slideLayout" Target="../slideLayouts/slideLayout615.xml"/><Relationship Id="rId35" Type="http://schemas.openxmlformats.org/officeDocument/2006/relationships/slideLayout" Target="../slideLayouts/slideLayout616.xml"/><Relationship Id="rId36" Type="http://schemas.openxmlformats.org/officeDocument/2006/relationships/slideLayout" Target="../slideLayouts/slideLayout617.xml"/><Relationship Id="rId10" Type="http://schemas.openxmlformats.org/officeDocument/2006/relationships/slideLayout" Target="../slideLayouts/slideLayout591.xml"/><Relationship Id="rId11" Type="http://schemas.openxmlformats.org/officeDocument/2006/relationships/slideLayout" Target="../slideLayouts/slideLayout592.xml"/><Relationship Id="rId12" Type="http://schemas.openxmlformats.org/officeDocument/2006/relationships/slideLayout" Target="../slideLayouts/slideLayout593.xml"/><Relationship Id="rId13" Type="http://schemas.openxmlformats.org/officeDocument/2006/relationships/slideLayout" Target="../slideLayouts/slideLayout594.xml"/><Relationship Id="rId14" Type="http://schemas.openxmlformats.org/officeDocument/2006/relationships/slideLayout" Target="../slideLayouts/slideLayout595.xml"/><Relationship Id="rId15" Type="http://schemas.openxmlformats.org/officeDocument/2006/relationships/slideLayout" Target="../slideLayouts/slideLayout596.xml"/><Relationship Id="rId16" Type="http://schemas.openxmlformats.org/officeDocument/2006/relationships/slideLayout" Target="../slideLayouts/slideLayout597.xml"/><Relationship Id="rId17" Type="http://schemas.openxmlformats.org/officeDocument/2006/relationships/slideLayout" Target="../slideLayouts/slideLayout598.xml"/><Relationship Id="rId18" Type="http://schemas.openxmlformats.org/officeDocument/2006/relationships/slideLayout" Target="../slideLayouts/slideLayout599.xml"/><Relationship Id="rId19" Type="http://schemas.openxmlformats.org/officeDocument/2006/relationships/slideLayout" Target="../slideLayouts/slideLayout600.xml"/><Relationship Id="rId37" Type="http://schemas.openxmlformats.org/officeDocument/2006/relationships/slideLayout" Target="../slideLayouts/slideLayout618.xml"/><Relationship Id="rId38" Type="http://schemas.openxmlformats.org/officeDocument/2006/relationships/slideLayout" Target="../slideLayouts/slideLayout619.xml"/><Relationship Id="rId39" Type="http://schemas.openxmlformats.org/officeDocument/2006/relationships/slideLayout" Target="../slideLayouts/slideLayout620.xml"/><Relationship Id="rId40"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20" Type="http://schemas.openxmlformats.org/officeDocument/2006/relationships/slideLayout" Target="../slideLayouts/slideLayout640.xml"/><Relationship Id="rId21" Type="http://schemas.openxmlformats.org/officeDocument/2006/relationships/slideLayout" Target="../slideLayouts/slideLayout641.xml"/><Relationship Id="rId22" Type="http://schemas.openxmlformats.org/officeDocument/2006/relationships/slideLayout" Target="../slideLayouts/slideLayout642.xml"/><Relationship Id="rId23" Type="http://schemas.openxmlformats.org/officeDocument/2006/relationships/slideLayout" Target="../slideLayouts/slideLayout643.xml"/><Relationship Id="rId24" Type="http://schemas.openxmlformats.org/officeDocument/2006/relationships/slideLayout" Target="../slideLayouts/slideLayout644.xml"/><Relationship Id="rId25" Type="http://schemas.openxmlformats.org/officeDocument/2006/relationships/slideLayout" Target="../slideLayouts/slideLayout645.xml"/><Relationship Id="rId26" Type="http://schemas.openxmlformats.org/officeDocument/2006/relationships/slideLayout" Target="../slideLayouts/slideLayout646.xml"/><Relationship Id="rId27" Type="http://schemas.openxmlformats.org/officeDocument/2006/relationships/slideLayout" Target="../slideLayouts/slideLayout647.xml"/><Relationship Id="rId28" Type="http://schemas.openxmlformats.org/officeDocument/2006/relationships/slideLayout" Target="../slideLayouts/slideLayout648.xml"/><Relationship Id="rId29" Type="http://schemas.openxmlformats.org/officeDocument/2006/relationships/slideLayout" Target="../slideLayouts/slideLayout649.xml"/><Relationship Id="rId1" Type="http://schemas.openxmlformats.org/officeDocument/2006/relationships/slideLayout" Target="../slideLayouts/slideLayout621.xml"/><Relationship Id="rId2" Type="http://schemas.openxmlformats.org/officeDocument/2006/relationships/slideLayout" Target="../slideLayouts/slideLayout622.xml"/><Relationship Id="rId3" Type="http://schemas.openxmlformats.org/officeDocument/2006/relationships/slideLayout" Target="../slideLayouts/slideLayout623.xml"/><Relationship Id="rId4" Type="http://schemas.openxmlformats.org/officeDocument/2006/relationships/slideLayout" Target="../slideLayouts/slideLayout624.xml"/><Relationship Id="rId5" Type="http://schemas.openxmlformats.org/officeDocument/2006/relationships/slideLayout" Target="../slideLayouts/slideLayout625.xml"/><Relationship Id="rId30" Type="http://schemas.openxmlformats.org/officeDocument/2006/relationships/slideLayout" Target="../slideLayouts/slideLayout650.xml"/><Relationship Id="rId31" Type="http://schemas.openxmlformats.org/officeDocument/2006/relationships/slideLayout" Target="../slideLayouts/slideLayout651.xml"/><Relationship Id="rId32" Type="http://schemas.openxmlformats.org/officeDocument/2006/relationships/slideLayout" Target="../slideLayouts/slideLayout652.xml"/><Relationship Id="rId9" Type="http://schemas.openxmlformats.org/officeDocument/2006/relationships/slideLayout" Target="../slideLayouts/slideLayout629.xml"/><Relationship Id="rId6" Type="http://schemas.openxmlformats.org/officeDocument/2006/relationships/slideLayout" Target="../slideLayouts/slideLayout626.xml"/><Relationship Id="rId7" Type="http://schemas.openxmlformats.org/officeDocument/2006/relationships/slideLayout" Target="../slideLayouts/slideLayout627.xml"/><Relationship Id="rId8" Type="http://schemas.openxmlformats.org/officeDocument/2006/relationships/slideLayout" Target="../slideLayouts/slideLayout628.xml"/><Relationship Id="rId33" Type="http://schemas.openxmlformats.org/officeDocument/2006/relationships/slideLayout" Target="../slideLayouts/slideLayout653.xml"/><Relationship Id="rId34" Type="http://schemas.openxmlformats.org/officeDocument/2006/relationships/slideLayout" Target="../slideLayouts/slideLayout654.xml"/><Relationship Id="rId35" Type="http://schemas.openxmlformats.org/officeDocument/2006/relationships/slideLayout" Target="../slideLayouts/slideLayout655.xml"/><Relationship Id="rId36" Type="http://schemas.openxmlformats.org/officeDocument/2006/relationships/slideLayout" Target="../slideLayouts/slideLayout656.xml"/><Relationship Id="rId10" Type="http://schemas.openxmlformats.org/officeDocument/2006/relationships/slideLayout" Target="../slideLayouts/slideLayout630.xml"/><Relationship Id="rId11" Type="http://schemas.openxmlformats.org/officeDocument/2006/relationships/slideLayout" Target="../slideLayouts/slideLayout631.xml"/><Relationship Id="rId12" Type="http://schemas.openxmlformats.org/officeDocument/2006/relationships/slideLayout" Target="../slideLayouts/slideLayout632.xml"/><Relationship Id="rId13" Type="http://schemas.openxmlformats.org/officeDocument/2006/relationships/slideLayout" Target="../slideLayouts/slideLayout633.xml"/><Relationship Id="rId14" Type="http://schemas.openxmlformats.org/officeDocument/2006/relationships/slideLayout" Target="../slideLayouts/slideLayout634.xml"/><Relationship Id="rId15" Type="http://schemas.openxmlformats.org/officeDocument/2006/relationships/slideLayout" Target="../slideLayouts/slideLayout635.xml"/><Relationship Id="rId16" Type="http://schemas.openxmlformats.org/officeDocument/2006/relationships/slideLayout" Target="../slideLayouts/slideLayout636.xml"/><Relationship Id="rId17" Type="http://schemas.openxmlformats.org/officeDocument/2006/relationships/slideLayout" Target="../slideLayouts/slideLayout637.xml"/><Relationship Id="rId18" Type="http://schemas.openxmlformats.org/officeDocument/2006/relationships/slideLayout" Target="../slideLayouts/slideLayout638.xml"/><Relationship Id="rId19" Type="http://schemas.openxmlformats.org/officeDocument/2006/relationships/slideLayout" Target="../slideLayouts/slideLayout639.xml"/><Relationship Id="rId37" Type="http://schemas.openxmlformats.org/officeDocument/2006/relationships/slideLayout" Target="../slideLayouts/slideLayout657.xml"/><Relationship Id="rId38" Type="http://schemas.openxmlformats.org/officeDocument/2006/relationships/slideLayout" Target="../slideLayouts/slideLayout658.xml"/><Relationship Id="rId39"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11" Type="http://schemas.openxmlformats.org/officeDocument/2006/relationships/slideLayout" Target="../slideLayouts/slideLayout669.xml"/><Relationship Id="rId12" Type="http://schemas.openxmlformats.org/officeDocument/2006/relationships/slideLayout" Target="../slideLayouts/slideLayout670.xml"/><Relationship Id="rId13" Type="http://schemas.openxmlformats.org/officeDocument/2006/relationships/theme" Target="../theme/theme19.xml"/><Relationship Id="rId1" Type="http://schemas.openxmlformats.org/officeDocument/2006/relationships/slideLayout" Target="../slideLayouts/slideLayout659.xml"/><Relationship Id="rId2" Type="http://schemas.openxmlformats.org/officeDocument/2006/relationships/slideLayout" Target="../slideLayouts/slideLayout660.xml"/><Relationship Id="rId3" Type="http://schemas.openxmlformats.org/officeDocument/2006/relationships/slideLayout" Target="../slideLayouts/slideLayout661.xml"/><Relationship Id="rId4" Type="http://schemas.openxmlformats.org/officeDocument/2006/relationships/slideLayout" Target="../slideLayouts/slideLayout662.xml"/><Relationship Id="rId5" Type="http://schemas.openxmlformats.org/officeDocument/2006/relationships/slideLayout" Target="../slideLayouts/slideLayout663.xml"/><Relationship Id="rId6" Type="http://schemas.openxmlformats.org/officeDocument/2006/relationships/slideLayout" Target="../slideLayouts/slideLayout664.xml"/><Relationship Id="rId7" Type="http://schemas.openxmlformats.org/officeDocument/2006/relationships/slideLayout" Target="../slideLayouts/slideLayout665.xml"/><Relationship Id="rId8" Type="http://schemas.openxmlformats.org/officeDocument/2006/relationships/slideLayout" Target="../slideLayouts/slideLayout666.xml"/><Relationship Id="rId9" Type="http://schemas.openxmlformats.org/officeDocument/2006/relationships/slideLayout" Target="../slideLayouts/slideLayout667.xml"/><Relationship Id="rId10" Type="http://schemas.openxmlformats.org/officeDocument/2006/relationships/slideLayout" Target="../slideLayouts/slideLayout66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52.xml"/><Relationship Id="rId20" Type="http://schemas.openxmlformats.org/officeDocument/2006/relationships/slideLayout" Target="../slideLayouts/slideLayout63.xml"/><Relationship Id="rId21" Type="http://schemas.openxmlformats.org/officeDocument/2006/relationships/slideLayout" Target="../slideLayouts/slideLayout64.xml"/><Relationship Id="rId22" Type="http://schemas.openxmlformats.org/officeDocument/2006/relationships/slideLayout" Target="../slideLayouts/slideLayout65.xml"/><Relationship Id="rId23" Type="http://schemas.openxmlformats.org/officeDocument/2006/relationships/slideLayout" Target="../slideLayouts/slideLayout66.xml"/><Relationship Id="rId24" Type="http://schemas.openxmlformats.org/officeDocument/2006/relationships/slideLayout" Target="../slideLayouts/slideLayout67.xml"/><Relationship Id="rId25" Type="http://schemas.openxmlformats.org/officeDocument/2006/relationships/slideLayout" Target="../slideLayouts/slideLayout68.xml"/><Relationship Id="rId26" Type="http://schemas.openxmlformats.org/officeDocument/2006/relationships/slideLayout" Target="../slideLayouts/slideLayout69.xml"/><Relationship Id="rId27" Type="http://schemas.openxmlformats.org/officeDocument/2006/relationships/theme" Target="../theme/theme2.xml"/><Relationship Id="rId10" Type="http://schemas.openxmlformats.org/officeDocument/2006/relationships/slideLayout" Target="../slideLayouts/slideLayout53.xml"/><Relationship Id="rId11" Type="http://schemas.openxmlformats.org/officeDocument/2006/relationships/slideLayout" Target="../slideLayouts/slideLayout54.xml"/><Relationship Id="rId12" Type="http://schemas.openxmlformats.org/officeDocument/2006/relationships/slideLayout" Target="../slideLayouts/slideLayout55.xml"/><Relationship Id="rId13" Type="http://schemas.openxmlformats.org/officeDocument/2006/relationships/slideLayout" Target="../slideLayouts/slideLayout56.xml"/><Relationship Id="rId14" Type="http://schemas.openxmlformats.org/officeDocument/2006/relationships/slideLayout" Target="../slideLayouts/slideLayout57.xml"/><Relationship Id="rId15" Type="http://schemas.openxmlformats.org/officeDocument/2006/relationships/slideLayout" Target="../slideLayouts/slideLayout58.xml"/><Relationship Id="rId16" Type="http://schemas.openxmlformats.org/officeDocument/2006/relationships/slideLayout" Target="../slideLayouts/slideLayout59.xml"/><Relationship Id="rId17" Type="http://schemas.openxmlformats.org/officeDocument/2006/relationships/slideLayout" Target="../slideLayouts/slideLayout60.xml"/><Relationship Id="rId18" Type="http://schemas.openxmlformats.org/officeDocument/2006/relationships/slideLayout" Target="../slideLayouts/slideLayout61.xml"/><Relationship Id="rId19" Type="http://schemas.openxmlformats.org/officeDocument/2006/relationships/slideLayout" Target="../slideLayouts/slideLayout62.xml"/><Relationship Id="rId1" Type="http://schemas.openxmlformats.org/officeDocument/2006/relationships/slideLayout" Target="../slideLayouts/slideLayout44.xml"/><Relationship Id="rId2" Type="http://schemas.openxmlformats.org/officeDocument/2006/relationships/slideLayout" Target="../slideLayouts/slideLayout45.xml"/><Relationship Id="rId3" Type="http://schemas.openxmlformats.org/officeDocument/2006/relationships/slideLayout" Target="../slideLayouts/slideLayout46.xml"/><Relationship Id="rId4" Type="http://schemas.openxmlformats.org/officeDocument/2006/relationships/slideLayout" Target="../slideLayouts/slideLayout47.xml"/><Relationship Id="rId5" Type="http://schemas.openxmlformats.org/officeDocument/2006/relationships/slideLayout" Target="../slideLayouts/slideLayout48.xml"/><Relationship Id="rId6" Type="http://schemas.openxmlformats.org/officeDocument/2006/relationships/slideLayout" Target="../slideLayouts/slideLayout49.xml"/><Relationship Id="rId7" Type="http://schemas.openxmlformats.org/officeDocument/2006/relationships/slideLayout" Target="../slideLayouts/slideLayout50.xml"/><Relationship Id="rId8" Type="http://schemas.openxmlformats.org/officeDocument/2006/relationships/slideLayout" Target="../slideLayouts/slideLayout51.xml"/></Relationships>
</file>

<file path=ppt/slideMasters/_rels/slideMaster20.xml.rels><?xml version="1.0" encoding="UTF-8" standalone="yes"?>
<Relationships xmlns="http://schemas.openxmlformats.org/package/2006/relationships"><Relationship Id="rId9" Type="http://schemas.openxmlformats.org/officeDocument/2006/relationships/slideLayout" Target="../slideLayouts/slideLayout679.xml"/><Relationship Id="rId20" Type="http://schemas.openxmlformats.org/officeDocument/2006/relationships/slideLayout" Target="../slideLayouts/slideLayout690.xml"/><Relationship Id="rId21" Type="http://schemas.openxmlformats.org/officeDocument/2006/relationships/slideLayout" Target="../slideLayouts/slideLayout691.xml"/><Relationship Id="rId22" Type="http://schemas.openxmlformats.org/officeDocument/2006/relationships/slideLayout" Target="../slideLayouts/slideLayout692.xml"/><Relationship Id="rId23" Type="http://schemas.openxmlformats.org/officeDocument/2006/relationships/slideLayout" Target="../slideLayouts/slideLayout693.xml"/><Relationship Id="rId24" Type="http://schemas.openxmlformats.org/officeDocument/2006/relationships/slideLayout" Target="../slideLayouts/slideLayout694.xml"/><Relationship Id="rId25" Type="http://schemas.openxmlformats.org/officeDocument/2006/relationships/slideLayout" Target="../slideLayouts/slideLayout695.xml"/><Relationship Id="rId26" Type="http://schemas.openxmlformats.org/officeDocument/2006/relationships/slideLayout" Target="../slideLayouts/slideLayout696.xml"/><Relationship Id="rId27" Type="http://schemas.openxmlformats.org/officeDocument/2006/relationships/slideLayout" Target="../slideLayouts/slideLayout697.xml"/><Relationship Id="rId28" Type="http://schemas.openxmlformats.org/officeDocument/2006/relationships/theme" Target="../theme/theme20.xml"/><Relationship Id="rId10" Type="http://schemas.openxmlformats.org/officeDocument/2006/relationships/slideLayout" Target="../slideLayouts/slideLayout680.xml"/><Relationship Id="rId11" Type="http://schemas.openxmlformats.org/officeDocument/2006/relationships/slideLayout" Target="../slideLayouts/slideLayout681.xml"/><Relationship Id="rId12" Type="http://schemas.openxmlformats.org/officeDocument/2006/relationships/slideLayout" Target="../slideLayouts/slideLayout682.xml"/><Relationship Id="rId13" Type="http://schemas.openxmlformats.org/officeDocument/2006/relationships/slideLayout" Target="../slideLayouts/slideLayout683.xml"/><Relationship Id="rId14" Type="http://schemas.openxmlformats.org/officeDocument/2006/relationships/slideLayout" Target="../slideLayouts/slideLayout684.xml"/><Relationship Id="rId15" Type="http://schemas.openxmlformats.org/officeDocument/2006/relationships/slideLayout" Target="../slideLayouts/slideLayout685.xml"/><Relationship Id="rId16" Type="http://schemas.openxmlformats.org/officeDocument/2006/relationships/slideLayout" Target="../slideLayouts/slideLayout686.xml"/><Relationship Id="rId17" Type="http://schemas.openxmlformats.org/officeDocument/2006/relationships/slideLayout" Target="../slideLayouts/slideLayout687.xml"/><Relationship Id="rId18" Type="http://schemas.openxmlformats.org/officeDocument/2006/relationships/slideLayout" Target="../slideLayouts/slideLayout688.xml"/><Relationship Id="rId19" Type="http://schemas.openxmlformats.org/officeDocument/2006/relationships/slideLayout" Target="../slideLayouts/slideLayout689.xml"/><Relationship Id="rId1" Type="http://schemas.openxmlformats.org/officeDocument/2006/relationships/slideLayout" Target="../slideLayouts/slideLayout671.xml"/><Relationship Id="rId2" Type="http://schemas.openxmlformats.org/officeDocument/2006/relationships/slideLayout" Target="../slideLayouts/slideLayout672.xml"/><Relationship Id="rId3" Type="http://schemas.openxmlformats.org/officeDocument/2006/relationships/slideLayout" Target="../slideLayouts/slideLayout673.xml"/><Relationship Id="rId4" Type="http://schemas.openxmlformats.org/officeDocument/2006/relationships/slideLayout" Target="../slideLayouts/slideLayout674.xml"/><Relationship Id="rId5" Type="http://schemas.openxmlformats.org/officeDocument/2006/relationships/slideLayout" Target="../slideLayouts/slideLayout675.xml"/><Relationship Id="rId6" Type="http://schemas.openxmlformats.org/officeDocument/2006/relationships/slideLayout" Target="../slideLayouts/slideLayout676.xml"/><Relationship Id="rId7" Type="http://schemas.openxmlformats.org/officeDocument/2006/relationships/slideLayout" Target="../slideLayouts/slideLayout677.xml"/><Relationship Id="rId8" Type="http://schemas.openxmlformats.org/officeDocument/2006/relationships/slideLayout" Target="../slideLayouts/slideLayout678.xml"/></Relationships>
</file>

<file path=ppt/slideMasters/_rels/slideMaster21.xml.rels><?xml version="1.0" encoding="UTF-8" standalone="yes"?>
<Relationships xmlns="http://schemas.openxmlformats.org/package/2006/relationships"><Relationship Id="rId3" Type="http://schemas.openxmlformats.org/officeDocument/2006/relationships/slideLayout" Target="../slideLayouts/slideLayout700.xml"/><Relationship Id="rId4" Type="http://schemas.openxmlformats.org/officeDocument/2006/relationships/slideLayout" Target="../slideLayouts/slideLayout701.xml"/><Relationship Id="rId5" Type="http://schemas.openxmlformats.org/officeDocument/2006/relationships/slideLayout" Target="../slideLayouts/slideLayout702.xml"/><Relationship Id="rId6" Type="http://schemas.openxmlformats.org/officeDocument/2006/relationships/slideLayout" Target="../slideLayouts/slideLayout703.xml"/><Relationship Id="rId7" Type="http://schemas.openxmlformats.org/officeDocument/2006/relationships/theme" Target="../theme/theme21.xml"/><Relationship Id="rId1" Type="http://schemas.openxmlformats.org/officeDocument/2006/relationships/slideLayout" Target="../slideLayouts/slideLayout698.xml"/><Relationship Id="rId2" Type="http://schemas.openxmlformats.org/officeDocument/2006/relationships/slideLayout" Target="../slideLayouts/slideLayout699.xml"/></Relationships>
</file>

<file path=ppt/slideMasters/_rels/slideMaster22.xml.rels><?xml version="1.0" encoding="UTF-8" standalone="yes"?>
<Relationships xmlns="http://schemas.openxmlformats.org/package/2006/relationships"><Relationship Id="rId9" Type="http://schemas.openxmlformats.org/officeDocument/2006/relationships/slideLayout" Target="../slideLayouts/slideLayout712.xml"/><Relationship Id="rId20" Type="http://schemas.openxmlformats.org/officeDocument/2006/relationships/slideLayout" Target="../slideLayouts/slideLayout723.xml"/><Relationship Id="rId21" Type="http://schemas.openxmlformats.org/officeDocument/2006/relationships/slideLayout" Target="../slideLayouts/slideLayout724.xml"/><Relationship Id="rId22" Type="http://schemas.openxmlformats.org/officeDocument/2006/relationships/slideLayout" Target="../slideLayouts/slideLayout725.xml"/><Relationship Id="rId23" Type="http://schemas.openxmlformats.org/officeDocument/2006/relationships/slideLayout" Target="../slideLayouts/slideLayout726.xml"/><Relationship Id="rId24" Type="http://schemas.openxmlformats.org/officeDocument/2006/relationships/slideLayout" Target="../slideLayouts/slideLayout727.xml"/><Relationship Id="rId25" Type="http://schemas.openxmlformats.org/officeDocument/2006/relationships/slideLayout" Target="../slideLayouts/slideLayout728.xml"/><Relationship Id="rId26" Type="http://schemas.openxmlformats.org/officeDocument/2006/relationships/slideLayout" Target="../slideLayouts/slideLayout729.xml"/><Relationship Id="rId27" Type="http://schemas.openxmlformats.org/officeDocument/2006/relationships/slideLayout" Target="../slideLayouts/slideLayout730.xml"/><Relationship Id="rId28" Type="http://schemas.openxmlformats.org/officeDocument/2006/relationships/slideLayout" Target="../slideLayouts/slideLayout731.xml"/><Relationship Id="rId29" Type="http://schemas.openxmlformats.org/officeDocument/2006/relationships/slideLayout" Target="../slideLayouts/slideLayout732.xml"/><Relationship Id="rId30" Type="http://schemas.openxmlformats.org/officeDocument/2006/relationships/theme" Target="../theme/theme22.xml"/><Relationship Id="rId10" Type="http://schemas.openxmlformats.org/officeDocument/2006/relationships/slideLayout" Target="../slideLayouts/slideLayout713.xml"/><Relationship Id="rId11" Type="http://schemas.openxmlformats.org/officeDocument/2006/relationships/slideLayout" Target="../slideLayouts/slideLayout714.xml"/><Relationship Id="rId12" Type="http://schemas.openxmlformats.org/officeDocument/2006/relationships/slideLayout" Target="../slideLayouts/slideLayout715.xml"/><Relationship Id="rId13" Type="http://schemas.openxmlformats.org/officeDocument/2006/relationships/slideLayout" Target="../slideLayouts/slideLayout716.xml"/><Relationship Id="rId14" Type="http://schemas.openxmlformats.org/officeDocument/2006/relationships/slideLayout" Target="../slideLayouts/slideLayout717.xml"/><Relationship Id="rId15" Type="http://schemas.openxmlformats.org/officeDocument/2006/relationships/slideLayout" Target="../slideLayouts/slideLayout718.xml"/><Relationship Id="rId16" Type="http://schemas.openxmlformats.org/officeDocument/2006/relationships/slideLayout" Target="../slideLayouts/slideLayout719.xml"/><Relationship Id="rId17" Type="http://schemas.openxmlformats.org/officeDocument/2006/relationships/slideLayout" Target="../slideLayouts/slideLayout720.xml"/><Relationship Id="rId18" Type="http://schemas.openxmlformats.org/officeDocument/2006/relationships/slideLayout" Target="../slideLayouts/slideLayout721.xml"/><Relationship Id="rId19" Type="http://schemas.openxmlformats.org/officeDocument/2006/relationships/slideLayout" Target="../slideLayouts/slideLayout722.xml"/><Relationship Id="rId1" Type="http://schemas.openxmlformats.org/officeDocument/2006/relationships/slideLayout" Target="../slideLayouts/slideLayout704.xml"/><Relationship Id="rId2" Type="http://schemas.openxmlformats.org/officeDocument/2006/relationships/slideLayout" Target="../slideLayouts/slideLayout705.xml"/><Relationship Id="rId3" Type="http://schemas.openxmlformats.org/officeDocument/2006/relationships/slideLayout" Target="../slideLayouts/slideLayout706.xml"/><Relationship Id="rId4" Type="http://schemas.openxmlformats.org/officeDocument/2006/relationships/slideLayout" Target="../slideLayouts/slideLayout707.xml"/><Relationship Id="rId5" Type="http://schemas.openxmlformats.org/officeDocument/2006/relationships/slideLayout" Target="../slideLayouts/slideLayout708.xml"/><Relationship Id="rId6" Type="http://schemas.openxmlformats.org/officeDocument/2006/relationships/slideLayout" Target="../slideLayouts/slideLayout709.xml"/><Relationship Id="rId7" Type="http://schemas.openxmlformats.org/officeDocument/2006/relationships/slideLayout" Target="../slideLayouts/slideLayout710.xml"/><Relationship Id="rId8" Type="http://schemas.openxmlformats.org/officeDocument/2006/relationships/slideLayout" Target="../slideLayouts/slideLayout711.xml"/></Relationships>
</file>

<file path=ppt/slideMasters/_rels/slideMaster23.xml.rels><?xml version="1.0" encoding="UTF-8" standalone="yes"?>
<Relationships xmlns="http://schemas.openxmlformats.org/package/2006/relationships"><Relationship Id="rId9" Type="http://schemas.openxmlformats.org/officeDocument/2006/relationships/slideLayout" Target="../slideLayouts/slideLayout741.xml"/><Relationship Id="rId20" Type="http://schemas.openxmlformats.org/officeDocument/2006/relationships/slideLayout" Target="../slideLayouts/slideLayout752.xml"/><Relationship Id="rId21" Type="http://schemas.openxmlformats.org/officeDocument/2006/relationships/slideLayout" Target="../slideLayouts/slideLayout753.xml"/><Relationship Id="rId22" Type="http://schemas.openxmlformats.org/officeDocument/2006/relationships/slideLayout" Target="../slideLayouts/slideLayout754.xml"/><Relationship Id="rId23" Type="http://schemas.openxmlformats.org/officeDocument/2006/relationships/slideLayout" Target="../slideLayouts/slideLayout755.xml"/><Relationship Id="rId24" Type="http://schemas.openxmlformats.org/officeDocument/2006/relationships/slideLayout" Target="../slideLayouts/slideLayout756.xml"/><Relationship Id="rId25" Type="http://schemas.openxmlformats.org/officeDocument/2006/relationships/slideLayout" Target="../slideLayouts/slideLayout757.xml"/><Relationship Id="rId26" Type="http://schemas.openxmlformats.org/officeDocument/2006/relationships/slideLayout" Target="../slideLayouts/slideLayout758.xml"/><Relationship Id="rId27" Type="http://schemas.openxmlformats.org/officeDocument/2006/relationships/slideLayout" Target="../slideLayouts/slideLayout759.xml"/><Relationship Id="rId28" Type="http://schemas.openxmlformats.org/officeDocument/2006/relationships/slideLayout" Target="../slideLayouts/slideLayout760.xml"/><Relationship Id="rId29" Type="http://schemas.openxmlformats.org/officeDocument/2006/relationships/slideLayout" Target="../slideLayouts/slideLayout761.xml"/><Relationship Id="rId30" Type="http://schemas.openxmlformats.org/officeDocument/2006/relationships/theme" Target="../theme/theme23.xml"/><Relationship Id="rId10" Type="http://schemas.openxmlformats.org/officeDocument/2006/relationships/slideLayout" Target="../slideLayouts/slideLayout742.xml"/><Relationship Id="rId11" Type="http://schemas.openxmlformats.org/officeDocument/2006/relationships/slideLayout" Target="../slideLayouts/slideLayout743.xml"/><Relationship Id="rId12" Type="http://schemas.openxmlformats.org/officeDocument/2006/relationships/slideLayout" Target="../slideLayouts/slideLayout744.xml"/><Relationship Id="rId13" Type="http://schemas.openxmlformats.org/officeDocument/2006/relationships/slideLayout" Target="../slideLayouts/slideLayout745.xml"/><Relationship Id="rId14" Type="http://schemas.openxmlformats.org/officeDocument/2006/relationships/slideLayout" Target="../slideLayouts/slideLayout746.xml"/><Relationship Id="rId15" Type="http://schemas.openxmlformats.org/officeDocument/2006/relationships/slideLayout" Target="../slideLayouts/slideLayout747.xml"/><Relationship Id="rId16" Type="http://schemas.openxmlformats.org/officeDocument/2006/relationships/slideLayout" Target="../slideLayouts/slideLayout748.xml"/><Relationship Id="rId17" Type="http://schemas.openxmlformats.org/officeDocument/2006/relationships/slideLayout" Target="../slideLayouts/slideLayout749.xml"/><Relationship Id="rId18" Type="http://schemas.openxmlformats.org/officeDocument/2006/relationships/slideLayout" Target="../slideLayouts/slideLayout750.xml"/><Relationship Id="rId19" Type="http://schemas.openxmlformats.org/officeDocument/2006/relationships/slideLayout" Target="../slideLayouts/slideLayout751.xml"/><Relationship Id="rId1" Type="http://schemas.openxmlformats.org/officeDocument/2006/relationships/slideLayout" Target="../slideLayouts/slideLayout733.xml"/><Relationship Id="rId2" Type="http://schemas.openxmlformats.org/officeDocument/2006/relationships/slideLayout" Target="../slideLayouts/slideLayout734.xml"/><Relationship Id="rId3" Type="http://schemas.openxmlformats.org/officeDocument/2006/relationships/slideLayout" Target="../slideLayouts/slideLayout735.xml"/><Relationship Id="rId4" Type="http://schemas.openxmlformats.org/officeDocument/2006/relationships/slideLayout" Target="../slideLayouts/slideLayout736.xml"/><Relationship Id="rId5" Type="http://schemas.openxmlformats.org/officeDocument/2006/relationships/slideLayout" Target="../slideLayouts/slideLayout737.xml"/><Relationship Id="rId6" Type="http://schemas.openxmlformats.org/officeDocument/2006/relationships/slideLayout" Target="../slideLayouts/slideLayout738.xml"/><Relationship Id="rId7" Type="http://schemas.openxmlformats.org/officeDocument/2006/relationships/slideLayout" Target="../slideLayouts/slideLayout739.xml"/><Relationship Id="rId8" Type="http://schemas.openxmlformats.org/officeDocument/2006/relationships/slideLayout" Target="../slideLayouts/slideLayout740.xml"/></Relationships>
</file>

<file path=ppt/slideMasters/_rels/slideMaster24.xml.rels><?xml version="1.0" encoding="UTF-8" standalone="yes"?>
<Relationships xmlns="http://schemas.openxmlformats.org/package/2006/relationships"><Relationship Id="rId9" Type="http://schemas.openxmlformats.org/officeDocument/2006/relationships/slideLayout" Target="../slideLayouts/slideLayout770.xml"/><Relationship Id="rId20" Type="http://schemas.openxmlformats.org/officeDocument/2006/relationships/slideLayout" Target="../slideLayouts/slideLayout781.xml"/><Relationship Id="rId21" Type="http://schemas.openxmlformats.org/officeDocument/2006/relationships/slideLayout" Target="../slideLayouts/slideLayout782.xml"/><Relationship Id="rId22" Type="http://schemas.openxmlformats.org/officeDocument/2006/relationships/slideLayout" Target="../slideLayouts/slideLayout783.xml"/><Relationship Id="rId23" Type="http://schemas.openxmlformats.org/officeDocument/2006/relationships/slideLayout" Target="../slideLayouts/slideLayout784.xml"/><Relationship Id="rId24" Type="http://schemas.openxmlformats.org/officeDocument/2006/relationships/slideLayout" Target="../slideLayouts/slideLayout785.xml"/><Relationship Id="rId25" Type="http://schemas.openxmlformats.org/officeDocument/2006/relationships/slideLayout" Target="../slideLayouts/slideLayout786.xml"/><Relationship Id="rId26" Type="http://schemas.openxmlformats.org/officeDocument/2006/relationships/slideLayout" Target="../slideLayouts/slideLayout787.xml"/><Relationship Id="rId27" Type="http://schemas.openxmlformats.org/officeDocument/2006/relationships/slideLayout" Target="../slideLayouts/slideLayout788.xml"/><Relationship Id="rId28" Type="http://schemas.openxmlformats.org/officeDocument/2006/relationships/slideLayout" Target="../slideLayouts/slideLayout789.xml"/><Relationship Id="rId29" Type="http://schemas.openxmlformats.org/officeDocument/2006/relationships/theme" Target="../theme/theme24.xml"/><Relationship Id="rId10" Type="http://schemas.openxmlformats.org/officeDocument/2006/relationships/slideLayout" Target="../slideLayouts/slideLayout771.xml"/><Relationship Id="rId11" Type="http://schemas.openxmlformats.org/officeDocument/2006/relationships/slideLayout" Target="../slideLayouts/slideLayout772.xml"/><Relationship Id="rId12" Type="http://schemas.openxmlformats.org/officeDocument/2006/relationships/slideLayout" Target="../slideLayouts/slideLayout773.xml"/><Relationship Id="rId13" Type="http://schemas.openxmlformats.org/officeDocument/2006/relationships/slideLayout" Target="../slideLayouts/slideLayout774.xml"/><Relationship Id="rId14" Type="http://schemas.openxmlformats.org/officeDocument/2006/relationships/slideLayout" Target="../slideLayouts/slideLayout775.xml"/><Relationship Id="rId15" Type="http://schemas.openxmlformats.org/officeDocument/2006/relationships/slideLayout" Target="../slideLayouts/slideLayout776.xml"/><Relationship Id="rId16" Type="http://schemas.openxmlformats.org/officeDocument/2006/relationships/slideLayout" Target="../slideLayouts/slideLayout777.xml"/><Relationship Id="rId17" Type="http://schemas.openxmlformats.org/officeDocument/2006/relationships/slideLayout" Target="../slideLayouts/slideLayout778.xml"/><Relationship Id="rId18" Type="http://schemas.openxmlformats.org/officeDocument/2006/relationships/slideLayout" Target="../slideLayouts/slideLayout779.xml"/><Relationship Id="rId19" Type="http://schemas.openxmlformats.org/officeDocument/2006/relationships/slideLayout" Target="../slideLayouts/slideLayout780.xml"/><Relationship Id="rId1" Type="http://schemas.openxmlformats.org/officeDocument/2006/relationships/slideLayout" Target="../slideLayouts/slideLayout762.xml"/><Relationship Id="rId2" Type="http://schemas.openxmlformats.org/officeDocument/2006/relationships/slideLayout" Target="../slideLayouts/slideLayout763.xml"/><Relationship Id="rId3" Type="http://schemas.openxmlformats.org/officeDocument/2006/relationships/slideLayout" Target="../slideLayouts/slideLayout764.xml"/><Relationship Id="rId4" Type="http://schemas.openxmlformats.org/officeDocument/2006/relationships/slideLayout" Target="../slideLayouts/slideLayout765.xml"/><Relationship Id="rId5" Type="http://schemas.openxmlformats.org/officeDocument/2006/relationships/slideLayout" Target="../slideLayouts/slideLayout766.xml"/><Relationship Id="rId6" Type="http://schemas.openxmlformats.org/officeDocument/2006/relationships/slideLayout" Target="../slideLayouts/slideLayout767.xml"/><Relationship Id="rId7" Type="http://schemas.openxmlformats.org/officeDocument/2006/relationships/slideLayout" Target="../slideLayouts/slideLayout768.xml"/><Relationship Id="rId8" Type="http://schemas.openxmlformats.org/officeDocument/2006/relationships/slideLayout" Target="../slideLayouts/slideLayout769.xml"/></Relationships>
</file>

<file path=ppt/slideMasters/_rels/slideMaster25.xml.rels><?xml version="1.0" encoding="UTF-8" standalone="yes"?>
<Relationships xmlns="http://schemas.openxmlformats.org/package/2006/relationships"><Relationship Id="rId20" Type="http://schemas.openxmlformats.org/officeDocument/2006/relationships/slideLayout" Target="../slideLayouts/slideLayout809.xml"/><Relationship Id="rId21" Type="http://schemas.openxmlformats.org/officeDocument/2006/relationships/slideLayout" Target="../slideLayouts/slideLayout810.xml"/><Relationship Id="rId22" Type="http://schemas.openxmlformats.org/officeDocument/2006/relationships/slideLayout" Target="../slideLayouts/slideLayout811.xml"/><Relationship Id="rId23" Type="http://schemas.openxmlformats.org/officeDocument/2006/relationships/slideLayout" Target="../slideLayouts/slideLayout812.xml"/><Relationship Id="rId24" Type="http://schemas.openxmlformats.org/officeDocument/2006/relationships/slideLayout" Target="../slideLayouts/slideLayout813.xml"/><Relationship Id="rId25" Type="http://schemas.openxmlformats.org/officeDocument/2006/relationships/slideLayout" Target="../slideLayouts/slideLayout814.xml"/><Relationship Id="rId26" Type="http://schemas.openxmlformats.org/officeDocument/2006/relationships/slideLayout" Target="../slideLayouts/slideLayout815.xml"/><Relationship Id="rId27" Type="http://schemas.openxmlformats.org/officeDocument/2006/relationships/slideLayout" Target="../slideLayouts/slideLayout816.xml"/><Relationship Id="rId28" Type="http://schemas.openxmlformats.org/officeDocument/2006/relationships/slideLayout" Target="../slideLayouts/slideLayout817.xml"/><Relationship Id="rId29" Type="http://schemas.openxmlformats.org/officeDocument/2006/relationships/slideLayout" Target="../slideLayouts/slideLayout818.xml"/><Relationship Id="rId1" Type="http://schemas.openxmlformats.org/officeDocument/2006/relationships/slideLayout" Target="../slideLayouts/slideLayout790.xml"/><Relationship Id="rId2" Type="http://schemas.openxmlformats.org/officeDocument/2006/relationships/slideLayout" Target="../slideLayouts/slideLayout791.xml"/><Relationship Id="rId3" Type="http://schemas.openxmlformats.org/officeDocument/2006/relationships/slideLayout" Target="../slideLayouts/slideLayout792.xml"/><Relationship Id="rId4" Type="http://schemas.openxmlformats.org/officeDocument/2006/relationships/slideLayout" Target="../slideLayouts/slideLayout793.xml"/><Relationship Id="rId5" Type="http://schemas.openxmlformats.org/officeDocument/2006/relationships/slideLayout" Target="../slideLayouts/slideLayout794.xml"/><Relationship Id="rId30" Type="http://schemas.openxmlformats.org/officeDocument/2006/relationships/slideLayout" Target="../slideLayouts/slideLayout819.xml"/><Relationship Id="rId31" Type="http://schemas.openxmlformats.org/officeDocument/2006/relationships/slideLayout" Target="../slideLayouts/slideLayout820.xml"/><Relationship Id="rId32" Type="http://schemas.openxmlformats.org/officeDocument/2006/relationships/slideLayout" Target="../slideLayouts/slideLayout821.xml"/><Relationship Id="rId9" Type="http://schemas.openxmlformats.org/officeDocument/2006/relationships/slideLayout" Target="../slideLayouts/slideLayout798.xml"/><Relationship Id="rId6" Type="http://schemas.openxmlformats.org/officeDocument/2006/relationships/slideLayout" Target="../slideLayouts/slideLayout795.xml"/><Relationship Id="rId7" Type="http://schemas.openxmlformats.org/officeDocument/2006/relationships/slideLayout" Target="../slideLayouts/slideLayout796.xml"/><Relationship Id="rId8" Type="http://schemas.openxmlformats.org/officeDocument/2006/relationships/slideLayout" Target="../slideLayouts/slideLayout797.xml"/><Relationship Id="rId33" Type="http://schemas.openxmlformats.org/officeDocument/2006/relationships/slideLayout" Target="../slideLayouts/slideLayout822.xml"/><Relationship Id="rId34" Type="http://schemas.openxmlformats.org/officeDocument/2006/relationships/slideLayout" Target="../slideLayouts/slideLayout823.xml"/><Relationship Id="rId35" Type="http://schemas.openxmlformats.org/officeDocument/2006/relationships/slideLayout" Target="../slideLayouts/slideLayout824.xml"/><Relationship Id="rId36" Type="http://schemas.openxmlformats.org/officeDocument/2006/relationships/slideLayout" Target="../slideLayouts/slideLayout825.xml"/><Relationship Id="rId10" Type="http://schemas.openxmlformats.org/officeDocument/2006/relationships/slideLayout" Target="../slideLayouts/slideLayout799.xml"/><Relationship Id="rId11" Type="http://schemas.openxmlformats.org/officeDocument/2006/relationships/slideLayout" Target="../slideLayouts/slideLayout800.xml"/><Relationship Id="rId12" Type="http://schemas.openxmlformats.org/officeDocument/2006/relationships/slideLayout" Target="../slideLayouts/slideLayout801.xml"/><Relationship Id="rId13" Type="http://schemas.openxmlformats.org/officeDocument/2006/relationships/slideLayout" Target="../slideLayouts/slideLayout802.xml"/><Relationship Id="rId14" Type="http://schemas.openxmlformats.org/officeDocument/2006/relationships/slideLayout" Target="../slideLayouts/slideLayout803.xml"/><Relationship Id="rId15" Type="http://schemas.openxmlformats.org/officeDocument/2006/relationships/slideLayout" Target="../slideLayouts/slideLayout804.xml"/><Relationship Id="rId16" Type="http://schemas.openxmlformats.org/officeDocument/2006/relationships/slideLayout" Target="../slideLayouts/slideLayout805.xml"/><Relationship Id="rId17" Type="http://schemas.openxmlformats.org/officeDocument/2006/relationships/slideLayout" Target="../slideLayouts/slideLayout806.xml"/><Relationship Id="rId18" Type="http://schemas.openxmlformats.org/officeDocument/2006/relationships/slideLayout" Target="../slideLayouts/slideLayout807.xml"/><Relationship Id="rId19" Type="http://schemas.openxmlformats.org/officeDocument/2006/relationships/slideLayout" Target="../slideLayouts/slideLayout808.xml"/><Relationship Id="rId37" Type="http://schemas.openxmlformats.org/officeDocument/2006/relationships/slideLayout" Target="../slideLayouts/slideLayout826.xml"/><Relationship Id="rId38" Type="http://schemas.openxmlformats.org/officeDocument/2006/relationships/slideLayout" Target="../slideLayouts/slideLayout827.xml"/><Relationship Id="rId39" Type="http://schemas.openxmlformats.org/officeDocument/2006/relationships/slideLayout" Target="../slideLayouts/slideLayout828.xml"/><Relationship Id="rId40" Type="http://schemas.openxmlformats.org/officeDocument/2006/relationships/slideLayout" Target="../slideLayouts/slideLayout829.xml"/><Relationship Id="rId41" Type="http://schemas.openxmlformats.org/officeDocument/2006/relationships/slideLayout" Target="../slideLayouts/slideLayout830.xml"/><Relationship Id="rId42" Type="http://schemas.openxmlformats.org/officeDocument/2006/relationships/slideLayout" Target="../slideLayouts/slideLayout831.xml"/><Relationship Id="rId43" Type="http://schemas.openxmlformats.org/officeDocument/2006/relationships/slideLayout" Target="../slideLayouts/slideLayout832.xml"/><Relationship Id="rId44" Type="http://schemas.openxmlformats.org/officeDocument/2006/relationships/slideLayout" Target="../slideLayouts/slideLayout833.xml"/><Relationship Id="rId45" Type="http://schemas.openxmlformats.org/officeDocument/2006/relationships/theme" Target="../theme/theme25.xml"/></Relationships>
</file>

<file path=ppt/slideMasters/_rels/slideMaster26.xml.rels><?xml version="1.0" encoding="UTF-8" standalone="yes"?>
<Relationships xmlns="http://schemas.openxmlformats.org/package/2006/relationships"><Relationship Id="rId20" Type="http://schemas.openxmlformats.org/officeDocument/2006/relationships/slideLayout" Target="../slideLayouts/slideLayout853.xml"/><Relationship Id="rId21" Type="http://schemas.openxmlformats.org/officeDocument/2006/relationships/slideLayout" Target="../slideLayouts/slideLayout854.xml"/><Relationship Id="rId22" Type="http://schemas.openxmlformats.org/officeDocument/2006/relationships/slideLayout" Target="../slideLayouts/slideLayout855.xml"/><Relationship Id="rId23" Type="http://schemas.openxmlformats.org/officeDocument/2006/relationships/slideLayout" Target="../slideLayouts/slideLayout856.xml"/><Relationship Id="rId24" Type="http://schemas.openxmlformats.org/officeDocument/2006/relationships/slideLayout" Target="../slideLayouts/slideLayout857.xml"/><Relationship Id="rId25" Type="http://schemas.openxmlformats.org/officeDocument/2006/relationships/slideLayout" Target="../slideLayouts/slideLayout858.xml"/><Relationship Id="rId26" Type="http://schemas.openxmlformats.org/officeDocument/2006/relationships/slideLayout" Target="../slideLayouts/slideLayout859.xml"/><Relationship Id="rId27" Type="http://schemas.openxmlformats.org/officeDocument/2006/relationships/slideLayout" Target="../slideLayouts/slideLayout860.xml"/><Relationship Id="rId28" Type="http://schemas.openxmlformats.org/officeDocument/2006/relationships/slideLayout" Target="../slideLayouts/slideLayout861.xml"/><Relationship Id="rId29" Type="http://schemas.openxmlformats.org/officeDocument/2006/relationships/slideLayout" Target="../slideLayouts/slideLayout862.xml"/><Relationship Id="rId1" Type="http://schemas.openxmlformats.org/officeDocument/2006/relationships/slideLayout" Target="../slideLayouts/slideLayout834.xml"/><Relationship Id="rId2" Type="http://schemas.openxmlformats.org/officeDocument/2006/relationships/slideLayout" Target="../slideLayouts/slideLayout835.xml"/><Relationship Id="rId3" Type="http://schemas.openxmlformats.org/officeDocument/2006/relationships/slideLayout" Target="../slideLayouts/slideLayout836.xml"/><Relationship Id="rId4" Type="http://schemas.openxmlformats.org/officeDocument/2006/relationships/slideLayout" Target="../slideLayouts/slideLayout837.xml"/><Relationship Id="rId5" Type="http://schemas.openxmlformats.org/officeDocument/2006/relationships/slideLayout" Target="../slideLayouts/slideLayout838.xml"/><Relationship Id="rId30" Type="http://schemas.openxmlformats.org/officeDocument/2006/relationships/slideLayout" Target="../slideLayouts/slideLayout863.xml"/><Relationship Id="rId31" Type="http://schemas.openxmlformats.org/officeDocument/2006/relationships/slideLayout" Target="../slideLayouts/slideLayout864.xml"/><Relationship Id="rId32" Type="http://schemas.openxmlformats.org/officeDocument/2006/relationships/slideLayout" Target="../slideLayouts/slideLayout865.xml"/><Relationship Id="rId9" Type="http://schemas.openxmlformats.org/officeDocument/2006/relationships/slideLayout" Target="../slideLayouts/slideLayout842.xml"/><Relationship Id="rId6" Type="http://schemas.openxmlformats.org/officeDocument/2006/relationships/slideLayout" Target="../slideLayouts/slideLayout839.xml"/><Relationship Id="rId7" Type="http://schemas.openxmlformats.org/officeDocument/2006/relationships/slideLayout" Target="../slideLayouts/slideLayout840.xml"/><Relationship Id="rId8" Type="http://schemas.openxmlformats.org/officeDocument/2006/relationships/slideLayout" Target="../slideLayouts/slideLayout841.xml"/><Relationship Id="rId33" Type="http://schemas.openxmlformats.org/officeDocument/2006/relationships/slideLayout" Target="../slideLayouts/slideLayout866.xml"/><Relationship Id="rId34" Type="http://schemas.openxmlformats.org/officeDocument/2006/relationships/slideLayout" Target="../slideLayouts/slideLayout867.xml"/><Relationship Id="rId35" Type="http://schemas.openxmlformats.org/officeDocument/2006/relationships/slideLayout" Target="../slideLayouts/slideLayout868.xml"/><Relationship Id="rId36" Type="http://schemas.openxmlformats.org/officeDocument/2006/relationships/slideLayout" Target="../slideLayouts/slideLayout869.xml"/><Relationship Id="rId10" Type="http://schemas.openxmlformats.org/officeDocument/2006/relationships/slideLayout" Target="../slideLayouts/slideLayout843.xml"/><Relationship Id="rId11" Type="http://schemas.openxmlformats.org/officeDocument/2006/relationships/slideLayout" Target="../slideLayouts/slideLayout844.xml"/><Relationship Id="rId12" Type="http://schemas.openxmlformats.org/officeDocument/2006/relationships/slideLayout" Target="../slideLayouts/slideLayout845.xml"/><Relationship Id="rId13" Type="http://schemas.openxmlformats.org/officeDocument/2006/relationships/slideLayout" Target="../slideLayouts/slideLayout846.xml"/><Relationship Id="rId14" Type="http://schemas.openxmlformats.org/officeDocument/2006/relationships/slideLayout" Target="../slideLayouts/slideLayout847.xml"/><Relationship Id="rId15" Type="http://schemas.openxmlformats.org/officeDocument/2006/relationships/slideLayout" Target="../slideLayouts/slideLayout848.xml"/><Relationship Id="rId16" Type="http://schemas.openxmlformats.org/officeDocument/2006/relationships/slideLayout" Target="../slideLayouts/slideLayout849.xml"/><Relationship Id="rId17" Type="http://schemas.openxmlformats.org/officeDocument/2006/relationships/slideLayout" Target="../slideLayouts/slideLayout850.xml"/><Relationship Id="rId18" Type="http://schemas.openxmlformats.org/officeDocument/2006/relationships/slideLayout" Target="../slideLayouts/slideLayout851.xml"/><Relationship Id="rId19" Type="http://schemas.openxmlformats.org/officeDocument/2006/relationships/slideLayout" Target="../slideLayouts/slideLayout852.xml"/><Relationship Id="rId37" Type="http://schemas.openxmlformats.org/officeDocument/2006/relationships/theme" Target="../theme/theme26.xml"/></Relationships>
</file>

<file path=ppt/slideMasters/_rels/slideMaster27.xml.rels><?xml version="1.0" encoding="UTF-8" standalone="yes"?>
<Relationships xmlns="http://schemas.openxmlformats.org/package/2006/relationships"><Relationship Id="rId20" Type="http://schemas.openxmlformats.org/officeDocument/2006/relationships/slideLayout" Target="../slideLayouts/slideLayout889.xml"/><Relationship Id="rId21" Type="http://schemas.openxmlformats.org/officeDocument/2006/relationships/slideLayout" Target="../slideLayouts/slideLayout890.xml"/><Relationship Id="rId22" Type="http://schemas.openxmlformats.org/officeDocument/2006/relationships/slideLayout" Target="../slideLayouts/slideLayout891.xml"/><Relationship Id="rId23" Type="http://schemas.openxmlformats.org/officeDocument/2006/relationships/slideLayout" Target="../slideLayouts/slideLayout892.xml"/><Relationship Id="rId24" Type="http://schemas.openxmlformats.org/officeDocument/2006/relationships/slideLayout" Target="../slideLayouts/slideLayout893.xml"/><Relationship Id="rId25" Type="http://schemas.openxmlformats.org/officeDocument/2006/relationships/slideLayout" Target="../slideLayouts/slideLayout894.xml"/><Relationship Id="rId26" Type="http://schemas.openxmlformats.org/officeDocument/2006/relationships/slideLayout" Target="../slideLayouts/slideLayout895.xml"/><Relationship Id="rId27" Type="http://schemas.openxmlformats.org/officeDocument/2006/relationships/slideLayout" Target="../slideLayouts/slideLayout896.xml"/><Relationship Id="rId28" Type="http://schemas.openxmlformats.org/officeDocument/2006/relationships/slideLayout" Target="../slideLayouts/slideLayout897.xml"/><Relationship Id="rId29" Type="http://schemas.openxmlformats.org/officeDocument/2006/relationships/slideLayout" Target="../slideLayouts/slideLayout898.xml"/><Relationship Id="rId1" Type="http://schemas.openxmlformats.org/officeDocument/2006/relationships/slideLayout" Target="../slideLayouts/slideLayout870.xml"/><Relationship Id="rId2" Type="http://schemas.openxmlformats.org/officeDocument/2006/relationships/slideLayout" Target="../slideLayouts/slideLayout871.xml"/><Relationship Id="rId3" Type="http://schemas.openxmlformats.org/officeDocument/2006/relationships/slideLayout" Target="../slideLayouts/slideLayout872.xml"/><Relationship Id="rId4" Type="http://schemas.openxmlformats.org/officeDocument/2006/relationships/slideLayout" Target="../slideLayouts/slideLayout873.xml"/><Relationship Id="rId5" Type="http://schemas.openxmlformats.org/officeDocument/2006/relationships/slideLayout" Target="../slideLayouts/slideLayout874.xml"/><Relationship Id="rId30" Type="http://schemas.openxmlformats.org/officeDocument/2006/relationships/slideLayout" Target="../slideLayouts/slideLayout899.xml"/><Relationship Id="rId31" Type="http://schemas.openxmlformats.org/officeDocument/2006/relationships/slideLayout" Target="../slideLayouts/slideLayout900.xml"/><Relationship Id="rId32" Type="http://schemas.openxmlformats.org/officeDocument/2006/relationships/slideLayout" Target="../slideLayouts/slideLayout901.xml"/><Relationship Id="rId9" Type="http://schemas.openxmlformats.org/officeDocument/2006/relationships/slideLayout" Target="../slideLayouts/slideLayout878.xml"/><Relationship Id="rId6" Type="http://schemas.openxmlformats.org/officeDocument/2006/relationships/slideLayout" Target="../slideLayouts/slideLayout875.xml"/><Relationship Id="rId7" Type="http://schemas.openxmlformats.org/officeDocument/2006/relationships/slideLayout" Target="../slideLayouts/slideLayout876.xml"/><Relationship Id="rId8" Type="http://schemas.openxmlformats.org/officeDocument/2006/relationships/slideLayout" Target="../slideLayouts/slideLayout877.xml"/><Relationship Id="rId33" Type="http://schemas.openxmlformats.org/officeDocument/2006/relationships/slideLayout" Target="../slideLayouts/slideLayout902.xml"/><Relationship Id="rId34" Type="http://schemas.openxmlformats.org/officeDocument/2006/relationships/slideLayout" Target="../slideLayouts/slideLayout903.xml"/><Relationship Id="rId35" Type="http://schemas.openxmlformats.org/officeDocument/2006/relationships/slideLayout" Target="../slideLayouts/slideLayout904.xml"/><Relationship Id="rId36" Type="http://schemas.openxmlformats.org/officeDocument/2006/relationships/slideLayout" Target="../slideLayouts/slideLayout905.xml"/><Relationship Id="rId10" Type="http://schemas.openxmlformats.org/officeDocument/2006/relationships/slideLayout" Target="../slideLayouts/slideLayout879.xml"/><Relationship Id="rId11" Type="http://schemas.openxmlformats.org/officeDocument/2006/relationships/slideLayout" Target="../slideLayouts/slideLayout880.xml"/><Relationship Id="rId12" Type="http://schemas.openxmlformats.org/officeDocument/2006/relationships/slideLayout" Target="../slideLayouts/slideLayout881.xml"/><Relationship Id="rId13" Type="http://schemas.openxmlformats.org/officeDocument/2006/relationships/slideLayout" Target="../slideLayouts/slideLayout882.xml"/><Relationship Id="rId14" Type="http://schemas.openxmlformats.org/officeDocument/2006/relationships/slideLayout" Target="../slideLayouts/slideLayout883.xml"/><Relationship Id="rId15" Type="http://schemas.openxmlformats.org/officeDocument/2006/relationships/slideLayout" Target="../slideLayouts/slideLayout884.xml"/><Relationship Id="rId16" Type="http://schemas.openxmlformats.org/officeDocument/2006/relationships/slideLayout" Target="../slideLayouts/slideLayout885.xml"/><Relationship Id="rId17" Type="http://schemas.openxmlformats.org/officeDocument/2006/relationships/slideLayout" Target="../slideLayouts/slideLayout886.xml"/><Relationship Id="rId18" Type="http://schemas.openxmlformats.org/officeDocument/2006/relationships/slideLayout" Target="../slideLayouts/slideLayout887.xml"/><Relationship Id="rId19" Type="http://schemas.openxmlformats.org/officeDocument/2006/relationships/slideLayout" Target="../slideLayouts/slideLayout888.xml"/><Relationship Id="rId37" Type="http://schemas.openxmlformats.org/officeDocument/2006/relationships/slideLayout" Target="../slideLayouts/slideLayout906.xml"/><Relationship Id="rId38" Type="http://schemas.openxmlformats.org/officeDocument/2006/relationships/slideLayout" Target="../slideLayouts/slideLayout907.xml"/><Relationship Id="rId39" Type="http://schemas.openxmlformats.org/officeDocument/2006/relationships/slideLayout" Target="../slideLayouts/slideLayout908.xml"/><Relationship Id="rId40" Type="http://schemas.openxmlformats.org/officeDocument/2006/relationships/slideLayout" Target="../slideLayouts/slideLayout909.xml"/><Relationship Id="rId41" Type="http://schemas.openxmlformats.org/officeDocument/2006/relationships/slideLayout" Target="../slideLayouts/slideLayout910.xml"/><Relationship Id="rId42" Type="http://schemas.openxmlformats.org/officeDocument/2006/relationships/slideLayout" Target="../slideLayouts/slideLayout911.xml"/><Relationship Id="rId43" Type="http://schemas.openxmlformats.org/officeDocument/2006/relationships/slideLayout" Target="../slideLayouts/slideLayout912.xml"/><Relationship Id="rId44" Type="http://schemas.openxmlformats.org/officeDocument/2006/relationships/theme" Target="../theme/theme27.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78.xml"/><Relationship Id="rId20" Type="http://schemas.openxmlformats.org/officeDocument/2006/relationships/slideLayout" Target="../slideLayouts/slideLayout89.xml"/><Relationship Id="rId21" Type="http://schemas.openxmlformats.org/officeDocument/2006/relationships/slideLayout" Target="../slideLayouts/slideLayout90.xml"/><Relationship Id="rId22" Type="http://schemas.openxmlformats.org/officeDocument/2006/relationships/slideLayout" Target="../slideLayouts/slideLayout91.xml"/><Relationship Id="rId23" Type="http://schemas.openxmlformats.org/officeDocument/2006/relationships/slideLayout" Target="../slideLayouts/slideLayout92.xml"/><Relationship Id="rId24" Type="http://schemas.openxmlformats.org/officeDocument/2006/relationships/slideLayout" Target="../slideLayouts/slideLayout93.xml"/><Relationship Id="rId25" Type="http://schemas.openxmlformats.org/officeDocument/2006/relationships/slideLayout" Target="../slideLayouts/slideLayout94.xml"/><Relationship Id="rId26" Type="http://schemas.openxmlformats.org/officeDocument/2006/relationships/theme" Target="../theme/theme3.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Relationship Id="rId16" Type="http://schemas.openxmlformats.org/officeDocument/2006/relationships/slideLayout" Target="../slideLayouts/slideLayout85.xml"/><Relationship Id="rId17" Type="http://schemas.openxmlformats.org/officeDocument/2006/relationships/slideLayout" Target="../slideLayouts/slideLayout86.xml"/><Relationship Id="rId18" Type="http://schemas.openxmlformats.org/officeDocument/2006/relationships/slideLayout" Target="../slideLayouts/slideLayout87.xml"/><Relationship Id="rId19" Type="http://schemas.openxmlformats.org/officeDocument/2006/relationships/slideLayout" Target="../slideLayouts/slideLayout88.xml"/><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14.xml"/><Relationship Id="rId21" Type="http://schemas.openxmlformats.org/officeDocument/2006/relationships/slideLayout" Target="../slideLayouts/slideLayout115.xml"/><Relationship Id="rId22" Type="http://schemas.openxmlformats.org/officeDocument/2006/relationships/slideLayout" Target="../slideLayouts/slideLayout116.xml"/><Relationship Id="rId23" Type="http://schemas.openxmlformats.org/officeDocument/2006/relationships/slideLayout" Target="../slideLayouts/slideLayout117.xml"/><Relationship Id="rId24" Type="http://schemas.openxmlformats.org/officeDocument/2006/relationships/slideLayout" Target="../slideLayouts/slideLayout118.xml"/><Relationship Id="rId25" Type="http://schemas.openxmlformats.org/officeDocument/2006/relationships/slideLayout" Target="../slideLayouts/slideLayout119.xml"/><Relationship Id="rId26" Type="http://schemas.openxmlformats.org/officeDocument/2006/relationships/slideLayout" Target="../slideLayouts/slideLayout120.xml"/><Relationship Id="rId27" Type="http://schemas.openxmlformats.org/officeDocument/2006/relationships/slideLayout" Target="../slideLayouts/slideLayout121.xml"/><Relationship Id="rId28" Type="http://schemas.openxmlformats.org/officeDocument/2006/relationships/slideLayout" Target="../slideLayouts/slideLayout122.xml"/><Relationship Id="rId29" Type="http://schemas.openxmlformats.org/officeDocument/2006/relationships/slideLayout" Target="../slideLayouts/slideLayout123.xml"/><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30" Type="http://schemas.openxmlformats.org/officeDocument/2006/relationships/slideLayout" Target="../slideLayouts/slideLayout124.xml"/><Relationship Id="rId31" Type="http://schemas.openxmlformats.org/officeDocument/2006/relationships/slideLayout" Target="../slideLayouts/slideLayout125.xml"/><Relationship Id="rId32" Type="http://schemas.openxmlformats.org/officeDocument/2006/relationships/slideLayout" Target="../slideLayouts/slideLayout126.xml"/><Relationship Id="rId9" Type="http://schemas.openxmlformats.org/officeDocument/2006/relationships/slideLayout" Target="../slideLayouts/slideLayout103.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33" Type="http://schemas.openxmlformats.org/officeDocument/2006/relationships/slideLayout" Target="../slideLayouts/slideLayout127.xml"/><Relationship Id="rId34" Type="http://schemas.openxmlformats.org/officeDocument/2006/relationships/slideLayout" Target="../slideLayouts/slideLayout128.xml"/><Relationship Id="rId35" Type="http://schemas.openxmlformats.org/officeDocument/2006/relationships/slideLayout" Target="../slideLayouts/slideLayout129.xml"/><Relationship Id="rId36" Type="http://schemas.openxmlformats.org/officeDocument/2006/relationships/slideLayout" Target="../slideLayouts/slideLayout130.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slideLayout" Target="../slideLayouts/slideLayout108.xml"/><Relationship Id="rId15" Type="http://schemas.openxmlformats.org/officeDocument/2006/relationships/slideLayout" Target="../slideLayouts/slideLayout109.xml"/><Relationship Id="rId16" Type="http://schemas.openxmlformats.org/officeDocument/2006/relationships/slideLayout" Target="../slideLayouts/slideLayout110.xml"/><Relationship Id="rId17" Type="http://schemas.openxmlformats.org/officeDocument/2006/relationships/slideLayout" Target="../slideLayouts/slideLayout111.xml"/><Relationship Id="rId18" Type="http://schemas.openxmlformats.org/officeDocument/2006/relationships/slideLayout" Target="../slideLayouts/slideLayout112.xml"/><Relationship Id="rId19" Type="http://schemas.openxmlformats.org/officeDocument/2006/relationships/slideLayout" Target="../slideLayouts/slideLayout113.xml"/><Relationship Id="rId37" Type="http://schemas.openxmlformats.org/officeDocument/2006/relationships/slideLayout" Target="../slideLayouts/slideLayout131.xml"/><Relationship Id="rId38" Type="http://schemas.openxmlformats.org/officeDocument/2006/relationships/slideLayout" Target="../slideLayouts/slideLayout132.xml"/><Relationship Id="rId39" Type="http://schemas.openxmlformats.org/officeDocument/2006/relationships/slideLayout" Target="../slideLayouts/slideLayout133.xml"/><Relationship Id="rId40" Type="http://schemas.openxmlformats.org/officeDocument/2006/relationships/slideLayout" Target="../slideLayouts/slideLayout134.xml"/><Relationship Id="rId41" Type="http://schemas.openxmlformats.org/officeDocument/2006/relationships/slideLayout" Target="../slideLayouts/slideLayout135.xml"/><Relationship Id="rId42" Type="http://schemas.openxmlformats.org/officeDocument/2006/relationships/slideLayout" Target="../slideLayouts/slideLayout136.xml"/><Relationship Id="rId43" Type="http://schemas.openxmlformats.org/officeDocument/2006/relationships/slideLayout" Target="../slideLayouts/slideLayout137.xml"/><Relationship Id="rId44" Type="http://schemas.openxmlformats.org/officeDocument/2006/relationships/slideLayout" Target="../slideLayouts/slideLayout138.xml"/><Relationship Id="rId45"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58.xml"/><Relationship Id="rId21" Type="http://schemas.openxmlformats.org/officeDocument/2006/relationships/slideLayout" Target="../slideLayouts/slideLayout159.xml"/><Relationship Id="rId22" Type="http://schemas.openxmlformats.org/officeDocument/2006/relationships/slideLayout" Target="../slideLayouts/slideLayout160.xml"/><Relationship Id="rId23" Type="http://schemas.openxmlformats.org/officeDocument/2006/relationships/slideLayout" Target="../slideLayouts/slideLayout161.xml"/><Relationship Id="rId24" Type="http://schemas.openxmlformats.org/officeDocument/2006/relationships/slideLayout" Target="../slideLayouts/slideLayout162.xml"/><Relationship Id="rId25" Type="http://schemas.openxmlformats.org/officeDocument/2006/relationships/slideLayout" Target="../slideLayouts/slideLayout163.xml"/><Relationship Id="rId26" Type="http://schemas.openxmlformats.org/officeDocument/2006/relationships/slideLayout" Target="../slideLayouts/slideLayout164.xml"/><Relationship Id="rId27" Type="http://schemas.openxmlformats.org/officeDocument/2006/relationships/slideLayout" Target="../slideLayouts/slideLayout165.xml"/><Relationship Id="rId28" Type="http://schemas.openxmlformats.org/officeDocument/2006/relationships/slideLayout" Target="../slideLayouts/slideLayout166.xml"/><Relationship Id="rId29" Type="http://schemas.openxmlformats.org/officeDocument/2006/relationships/slideLayout" Target="../slideLayouts/slideLayout167.xml"/><Relationship Id="rId1" Type="http://schemas.openxmlformats.org/officeDocument/2006/relationships/slideLayout" Target="../slideLayouts/slideLayout139.xml"/><Relationship Id="rId2" Type="http://schemas.openxmlformats.org/officeDocument/2006/relationships/slideLayout" Target="../slideLayouts/slideLayout140.xml"/><Relationship Id="rId3" Type="http://schemas.openxmlformats.org/officeDocument/2006/relationships/slideLayout" Target="../slideLayouts/slideLayout141.xml"/><Relationship Id="rId4" Type="http://schemas.openxmlformats.org/officeDocument/2006/relationships/slideLayout" Target="../slideLayouts/slideLayout142.xml"/><Relationship Id="rId5" Type="http://schemas.openxmlformats.org/officeDocument/2006/relationships/slideLayout" Target="../slideLayouts/slideLayout143.xml"/><Relationship Id="rId30" Type="http://schemas.openxmlformats.org/officeDocument/2006/relationships/slideLayout" Target="../slideLayouts/slideLayout168.xml"/><Relationship Id="rId31" Type="http://schemas.openxmlformats.org/officeDocument/2006/relationships/slideLayout" Target="../slideLayouts/slideLayout169.xml"/><Relationship Id="rId32" Type="http://schemas.openxmlformats.org/officeDocument/2006/relationships/slideLayout" Target="../slideLayouts/slideLayout170.xml"/><Relationship Id="rId9" Type="http://schemas.openxmlformats.org/officeDocument/2006/relationships/slideLayout" Target="../slideLayouts/slideLayout147.xml"/><Relationship Id="rId6" Type="http://schemas.openxmlformats.org/officeDocument/2006/relationships/slideLayout" Target="../slideLayouts/slideLayout144.xml"/><Relationship Id="rId7" Type="http://schemas.openxmlformats.org/officeDocument/2006/relationships/slideLayout" Target="../slideLayouts/slideLayout145.xml"/><Relationship Id="rId8" Type="http://schemas.openxmlformats.org/officeDocument/2006/relationships/slideLayout" Target="../slideLayouts/slideLayout146.xml"/><Relationship Id="rId33" Type="http://schemas.openxmlformats.org/officeDocument/2006/relationships/slideLayout" Target="../slideLayouts/slideLayout171.xml"/><Relationship Id="rId34" Type="http://schemas.openxmlformats.org/officeDocument/2006/relationships/slideLayout" Target="../slideLayouts/slideLayout172.xml"/><Relationship Id="rId35" Type="http://schemas.openxmlformats.org/officeDocument/2006/relationships/slideLayout" Target="../slideLayouts/slideLayout173.xml"/><Relationship Id="rId36" Type="http://schemas.openxmlformats.org/officeDocument/2006/relationships/slideLayout" Target="../slideLayouts/slideLayout174.xml"/><Relationship Id="rId10" Type="http://schemas.openxmlformats.org/officeDocument/2006/relationships/slideLayout" Target="../slideLayouts/slideLayout148.xml"/><Relationship Id="rId11" Type="http://schemas.openxmlformats.org/officeDocument/2006/relationships/slideLayout" Target="../slideLayouts/slideLayout149.xml"/><Relationship Id="rId12" Type="http://schemas.openxmlformats.org/officeDocument/2006/relationships/slideLayout" Target="../slideLayouts/slideLayout150.xml"/><Relationship Id="rId13" Type="http://schemas.openxmlformats.org/officeDocument/2006/relationships/slideLayout" Target="../slideLayouts/slideLayout151.xml"/><Relationship Id="rId14" Type="http://schemas.openxmlformats.org/officeDocument/2006/relationships/slideLayout" Target="../slideLayouts/slideLayout152.xml"/><Relationship Id="rId15" Type="http://schemas.openxmlformats.org/officeDocument/2006/relationships/slideLayout" Target="../slideLayouts/slideLayout153.xml"/><Relationship Id="rId16" Type="http://schemas.openxmlformats.org/officeDocument/2006/relationships/slideLayout" Target="../slideLayouts/slideLayout154.xml"/><Relationship Id="rId17" Type="http://schemas.openxmlformats.org/officeDocument/2006/relationships/slideLayout" Target="../slideLayouts/slideLayout155.xml"/><Relationship Id="rId18" Type="http://schemas.openxmlformats.org/officeDocument/2006/relationships/slideLayout" Target="../slideLayouts/slideLayout156.xml"/><Relationship Id="rId19" Type="http://schemas.openxmlformats.org/officeDocument/2006/relationships/slideLayout" Target="../slideLayouts/slideLayout157.xml"/><Relationship Id="rId37" Type="http://schemas.openxmlformats.org/officeDocument/2006/relationships/slideLayout" Target="../slideLayouts/slideLayout175.xml"/><Relationship Id="rId38" Type="http://schemas.openxmlformats.org/officeDocument/2006/relationships/slideLayout" Target="../slideLayouts/slideLayout176.xml"/><Relationship Id="rId39" Type="http://schemas.openxmlformats.org/officeDocument/2006/relationships/slideLayout" Target="../slideLayouts/slideLayout177.xml"/><Relationship Id="rId40" Type="http://schemas.openxmlformats.org/officeDocument/2006/relationships/slideLayout" Target="../slideLayouts/slideLayout178.xml"/><Relationship Id="rId41" Type="http://schemas.openxmlformats.org/officeDocument/2006/relationships/slideLayout" Target="../slideLayouts/slideLayout179.xml"/><Relationship Id="rId42" Type="http://schemas.openxmlformats.org/officeDocument/2006/relationships/slideLayout" Target="../slideLayouts/slideLayout180.xml"/><Relationship Id="rId43" Type="http://schemas.openxmlformats.org/officeDocument/2006/relationships/slideLayout" Target="../slideLayouts/slideLayout181.xml"/><Relationship Id="rId44" Type="http://schemas.openxmlformats.org/officeDocument/2006/relationships/slideLayout" Target="../slideLayouts/slideLayout182.xml"/><Relationship Id="rId4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202.xml"/><Relationship Id="rId21" Type="http://schemas.openxmlformats.org/officeDocument/2006/relationships/slideLayout" Target="../slideLayouts/slideLayout203.xml"/><Relationship Id="rId22" Type="http://schemas.openxmlformats.org/officeDocument/2006/relationships/slideLayout" Target="../slideLayouts/slideLayout204.xml"/><Relationship Id="rId23" Type="http://schemas.openxmlformats.org/officeDocument/2006/relationships/slideLayout" Target="../slideLayouts/slideLayout205.xml"/><Relationship Id="rId24" Type="http://schemas.openxmlformats.org/officeDocument/2006/relationships/slideLayout" Target="../slideLayouts/slideLayout206.xml"/><Relationship Id="rId25" Type="http://schemas.openxmlformats.org/officeDocument/2006/relationships/slideLayout" Target="../slideLayouts/slideLayout207.xml"/><Relationship Id="rId26" Type="http://schemas.openxmlformats.org/officeDocument/2006/relationships/slideLayout" Target="../slideLayouts/slideLayout208.xml"/><Relationship Id="rId27" Type="http://schemas.openxmlformats.org/officeDocument/2006/relationships/slideLayout" Target="../slideLayouts/slideLayout209.xml"/><Relationship Id="rId28" Type="http://schemas.openxmlformats.org/officeDocument/2006/relationships/slideLayout" Target="../slideLayouts/slideLayout210.xml"/><Relationship Id="rId29" Type="http://schemas.openxmlformats.org/officeDocument/2006/relationships/slideLayout" Target="../slideLayouts/slideLayout211.xml"/><Relationship Id="rId1" Type="http://schemas.openxmlformats.org/officeDocument/2006/relationships/slideLayout" Target="../slideLayouts/slideLayout183.xml"/><Relationship Id="rId2" Type="http://schemas.openxmlformats.org/officeDocument/2006/relationships/slideLayout" Target="../slideLayouts/slideLayout184.xml"/><Relationship Id="rId3" Type="http://schemas.openxmlformats.org/officeDocument/2006/relationships/slideLayout" Target="../slideLayouts/slideLayout185.xml"/><Relationship Id="rId4" Type="http://schemas.openxmlformats.org/officeDocument/2006/relationships/slideLayout" Target="../slideLayouts/slideLayout186.xml"/><Relationship Id="rId5" Type="http://schemas.openxmlformats.org/officeDocument/2006/relationships/slideLayout" Target="../slideLayouts/slideLayout187.xml"/><Relationship Id="rId30" Type="http://schemas.openxmlformats.org/officeDocument/2006/relationships/slideLayout" Target="../slideLayouts/slideLayout212.xml"/><Relationship Id="rId31" Type="http://schemas.openxmlformats.org/officeDocument/2006/relationships/slideLayout" Target="../slideLayouts/slideLayout213.xml"/><Relationship Id="rId32" Type="http://schemas.openxmlformats.org/officeDocument/2006/relationships/slideLayout" Target="../slideLayouts/slideLayout214.xml"/><Relationship Id="rId9" Type="http://schemas.openxmlformats.org/officeDocument/2006/relationships/slideLayout" Target="../slideLayouts/slideLayout191.xml"/><Relationship Id="rId6" Type="http://schemas.openxmlformats.org/officeDocument/2006/relationships/slideLayout" Target="../slideLayouts/slideLayout188.xml"/><Relationship Id="rId7" Type="http://schemas.openxmlformats.org/officeDocument/2006/relationships/slideLayout" Target="../slideLayouts/slideLayout189.xml"/><Relationship Id="rId8" Type="http://schemas.openxmlformats.org/officeDocument/2006/relationships/slideLayout" Target="../slideLayouts/slideLayout190.xml"/><Relationship Id="rId33" Type="http://schemas.openxmlformats.org/officeDocument/2006/relationships/slideLayout" Target="../slideLayouts/slideLayout215.xml"/><Relationship Id="rId34" Type="http://schemas.openxmlformats.org/officeDocument/2006/relationships/slideLayout" Target="../slideLayouts/slideLayout216.xml"/><Relationship Id="rId35" Type="http://schemas.openxmlformats.org/officeDocument/2006/relationships/slideLayout" Target="../slideLayouts/slideLayout217.xml"/><Relationship Id="rId36" Type="http://schemas.openxmlformats.org/officeDocument/2006/relationships/slideLayout" Target="../slideLayouts/slideLayout218.xml"/><Relationship Id="rId10" Type="http://schemas.openxmlformats.org/officeDocument/2006/relationships/slideLayout" Target="../slideLayouts/slideLayout192.xml"/><Relationship Id="rId11" Type="http://schemas.openxmlformats.org/officeDocument/2006/relationships/slideLayout" Target="../slideLayouts/slideLayout193.xml"/><Relationship Id="rId12" Type="http://schemas.openxmlformats.org/officeDocument/2006/relationships/slideLayout" Target="../slideLayouts/slideLayout194.xml"/><Relationship Id="rId13" Type="http://schemas.openxmlformats.org/officeDocument/2006/relationships/slideLayout" Target="../slideLayouts/slideLayout195.xml"/><Relationship Id="rId14" Type="http://schemas.openxmlformats.org/officeDocument/2006/relationships/slideLayout" Target="../slideLayouts/slideLayout196.xml"/><Relationship Id="rId15" Type="http://schemas.openxmlformats.org/officeDocument/2006/relationships/slideLayout" Target="../slideLayouts/slideLayout197.xml"/><Relationship Id="rId16" Type="http://schemas.openxmlformats.org/officeDocument/2006/relationships/slideLayout" Target="../slideLayouts/slideLayout198.xml"/><Relationship Id="rId17" Type="http://schemas.openxmlformats.org/officeDocument/2006/relationships/slideLayout" Target="../slideLayouts/slideLayout199.xml"/><Relationship Id="rId18" Type="http://schemas.openxmlformats.org/officeDocument/2006/relationships/slideLayout" Target="../slideLayouts/slideLayout200.xml"/><Relationship Id="rId19" Type="http://schemas.openxmlformats.org/officeDocument/2006/relationships/slideLayout" Target="../slideLayouts/slideLayout201.xml"/><Relationship Id="rId3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46" Type="http://schemas.openxmlformats.org/officeDocument/2006/relationships/theme" Target="../theme/theme7.xml"/><Relationship Id="rId20" Type="http://schemas.openxmlformats.org/officeDocument/2006/relationships/slideLayout" Target="../slideLayouts/slideLayout238.xml"/><Relationship Id="rId21" Type="http://schemas.openxmlformats.org/officeDocument/2006/relationships/slideLayout" Target="../slideLayouts/slideLayout239.xml"/><Relationship Id="rId22" Type="http://schemas.openxmlformats.org/officeDocument/2006/relationships/slideLayout" Target="../slideLayouts/slideLayout240.xml"/><Relationship Id="rId23" Type="http://schemas.openxmlformats.org/officeDocument/2006/relationships/slideLayout" Target="../slideLayouts/slideLayout241.xml"/><Relationship Id="rId24" Type="http://schemas.openxmlformats.org/officeDocument/2006/relationships/slideLayout" Target="../slideLayouts/slideLayout242.xml"/><Relationship Id="rId25" Type="http://schemas.openxmlformats.org/officeDocument/2006/relationships/slideLayout" Target="../slideLayouts/slideLayout243.xml"/><Relationship Id="rId26" Type="http://schemas.openxmlformats.org/officeDocument/2006/relationships/slideLayout" Target="../slideLayouts/slideLayout244.xml"/><Relationship Id="rId27" Type="http://schemas.openxmlformats.org/officeDocument/2006/relationships/slideLayout" Target="../slideLayouts/slideLayout245.xml"/><Relationship Id="rId28" Type="http://schemas.openxmlformats.org/officeDocument/2006/relationships/slideLayout" Target="../slideLayouts/slideLayout246.xml"/><Relationship Id="rId29" Type="http://schemas.openxmlformats.org/officeDocument/2006/relationships/slideLayout" Target="../slideLayouts/slideLayout247.xml"/><Relationship Id="rId1" Type="http://schemas.openxmlformats.org/officeDocument/2006/relationships/slideLayout" Target="../slideLayouts/slideLayout219.xml"/><Relationship Id="rId2" Type="http://schemas.openxmlformats.org/officeDocument/2006/relationships/slideLayout" Target="../slideLayouts/slideLayout220.xml"/><Relationship Id="rId3" Type="http://schemas.openxmlformats.org/officeDocument/2006/relationships/slideLayout" Target="../slideLayouts/slideLayout221.xml"/><Relationship Id="rId4" Type="http://schemas.openxmlformats.org/officeDocument/2006/relationships/slideLayout" Target="../slideLayouts/slideLayout222.xml"/><Relationship Id="rId5" Type="http://schemas.openxmlformats.org/officeDocument/2006/relationships/slideLayout" Target="../slideLayouts/slideLayout223.xml"/><Relationship Id="rId30" Type="http://schemas.openxmlformats.org/officeDocument/2006/relationships/slideLayout" Target="../slideLayouts/slideLayout248.xml"/><Relationship Id="rId31" Type="http://schemas.openxmlformats.org/officeDocument/2006/relationships/slideLayout" Target="../slideLayouts/slideLayout249.xml"/><Relationship Id="rId32" Type="http://schemas.openxmlformats.org/officeDocument/2006/relationships/slideLayout" Target="../slideLayouts/slideLayout250.xml"/><Relationship Id="rId9" Type="http://schemas.openxmlformats.org/officeDocument/2006/relationships/slideLayout" Target="../slideLayouts/slideLayout227.xml"/><Relationship Id="rId6" Type="http://schemas.openxmlformats.org/officeDocument/2006/relationships/slideLayout" Target="../slideLayouts/slideLayout224.xml"/><Relationship Id="rId7" Type="http://schemas.openxmlformats.org/officeDocument/2006/relationships/slideLayout" Target="../slideLayouts/slideLayout225.xml"/><Relationship Id="rId8" Type="http://schemas.openxmlformats.org/officeDocument/2006/relationships/slideLayout" Target="../slideLayouts/slideLayout226.xml"/><Relationship Id="rId33" Type="http://schemas.openxmlformats.org/officeDocument/2006/relationships/slideLayout" Target="../slideLayouts/slideLayout251.xml"/><Relationship Id="rId34" Type="http://schemas.openxmlformats.org/officeDocument/2006/relationships/slideLayout" Target="../slideLayouts/slideLayout252.xml"/><Relationship Id="rId35" Type="http://schemas.openxmlformats.org/officeDocument/2006/relationships/slideLayout" Target="../slideLayouts/slideLayout253.xml"/><Relationship Id="rId36" Type="http://schemas.openxmlformats.org/officeDocument/2006/relationships/slideLayout" Target="../slideLayouts/slideLayout254.xml"/><Relationship Id="rId10" Type="http://schemas.openxmlformats.org/officeDocument/2006/relationships/slideLayout" Target="../slideLayouts/slideLayout228.xml"/><Relationship Id="rId11" Type="http://schemas.openxmlformats.org/officeDocument/2006/relationships/slideLayout" Target="../slideLayouts/slideLayout229.xml"/><Relationship Id="rId12" Type="http://schemas.openxmlformats.org/officeDocument/2006/relationships/slideLayout" Target="../slideLayouts/slideLayout230.xml"/><Relationship Id="rId13" Type="http://schemas.openxmlformats.org/officeDocument/2006/relationships/slideLayout" Target="../slideLayouts/slideLayout231.xml"/><Relationship Id="rId14" Type="http://schemas.openxmlformats.org/officeDocument/2006/relationships/slideLayout" Target="../slideLayouts/slideLayout232.xml"/><Relationship Id="rId15" Type="http://schemas.openxmlformats.org/officeDocument/2006/relationships/slideLayout" Target="../slideLayouts/slideLayout233.xml"/><Relationship Id="rId16" Type="http://schemas.openxmlformats.org/officeDocument/2006/relationships/slideLayout" Target="../slideLayouts/slideLayout234.xml"/><Relationship Id="rId17" Type="http://schemas.openxmlformats.org/officeDocument/2006/relationships/slideLayout" Target="../slideLayouts/slideLayout235.xml"/><Relationship Id="rId18" Type="http://schemas.openxmlformats.org/officeDocument/2006/relationships/slideLayout" Target="../slideLayouts/slideLayout236.xml"/><Relationship Id="rId19" Type="http://schemas.openxmlformats.org/officeDocument/2006/relationships/slideLayout" Target="../slideLayouts/slideLayout237.xml"/><Relationship Id="rId37" Type="http://schemas.openxmlformats.org/officeDocument/2006/relationships/slideLayout" Target="../slideLayouts/slideLayout255.xml"/><Relationship Id="rId38" Type="http://schemas.openxmlformats.org/officeDocument/2006/relationships/slideLayout" Target="../slideLayouts/slideLayout256.xml"/><Relationship Id="rId39" Type="http://schemas.openxmlformats.org/officeDocument/2006/relationships/slideLayout" Target="../slideLayouts/slideLayout257.xml"/><Relationship Id="rId40" Type="http://schemas.openxmlformats.org/officeDocument/2006/relationships/slideLayout" Target="../slideLayouts/slideLayout258.xml"/><Relationship Id="rId41" Type="http://schemas.openxmlformats.org/officeDocument/2006/relationships/slideLayout" Target="../slideLayouts/slideLayout259.xml"/><Relationship Id="rId42" Type="http://schemas.openxmlformats.org/officeDocument/2006/relationships/slideLayout" Target="../slideLayouts/slideLayout260.xml"/><Relationship Id="rId43" Type="http://schemas.openxmlformats.org/officeDocument/2006/relationships/slideLayout" Target="../slideLayouts/slideLayout261.xml"/><Relationship Id="rId44" Type="http://schemas.openxmlformats.org/officeDocument/2006/relationships/slideLayout" Target="../slideLayouts/slideLayout262.xml"/><Relationship Id="rId45" Type="http://schemas.openxmlformats.org/officeDocument/2006/relationships/slideLayout" Target="../slideLayouts/slideLayout263.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theme" Target="../theme/theme8.xml"/><Relationship Id="rId1" Type="http://schemas.openxmlformats.org/officeDocument/2006/relationships/slideLayout" Target="../slideLayouts/slideLayout264.xml"/><Relationship Id="rId2" Type="http://schemas.openxmlformats.org/officeDocument/2006/relationships/slideLayout" Target="../slideLayouts/slideLayout265.xml"/><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s>
</file>

<file path=ppt/slideMasters/_rels/slideMaster9.xml.rels><?xml version="1.0" encoding="UTF-8" standalone="yes"?>
<Relationships xmlns="http://schemas.openxmlformats.org/package/2006/relationships"><Relationship Id="rId20" Type="http://schemas.openxmlformats.org/officeDocument/2006/relationships/slideLayout" Target="../slideLayouts/slideLayout295.xml"/><Relationship Id="rId21" Type="http://schemas.openxmlformats.org/officeDocument/2006/relationships/slideLayout" Target="../slideLayouts/slideLayout296.xml"/><Relationship Id="rId22" Type="http://schemas.openxmlformats.org/officeDocument/2006/relationships/slideLayout" Target="../slideLayouts/slideLayout297.xml"/><Relationship Id="rId23" Type="http://schemas.openxmlformats.org/officeDocument/2006/relationships/slideLayout" Target="../slideLayouts/slideLayout298.xml"/><Relationship Id="rId24" Type="http://schemas.openxmlformats.org/officeDocument/2006/relationships/slideLayout" Target="../slideLayouts/slideLayout299.xml"/><Relationship Id="rId25" Type="http://schemas.openxmlformats.org/officeDocument/2006/relationships/slideLayout" Target="../slideLayouts/slideLayout300.xml"/><Relationship Id="rId26" Type="http://schemas.openxmlformats.org/officeDocument/2006/relationships/slideLayout" Target="../slideLayouts/slideLayout301.xml"/><Relationship Id="rId27" Type="http://schemas.openxmlformats.org/officeDocument/2006/relationships/slideLayout" Target="../slideLayouts/slideLayout302.xml"/><Relationship Id="rId28" Type="http://schemas.openxmlformats.org/officeDocument/2006/relationships/slideLayout" Target="../slideLayouts/slideLayout303.xml"/><Relationship Id="rId29" Type="http://schemas.openxmlformats.org/officeDocument/2006/relationships/slideLayout" Target="../slideLayouts/slideLayout304.xml"/><Relationship Id="rId1" Type="http://schemas.openxmlformats.org/officeDocument/2006/relationships/slideLayout" Target="../slideLayouts/slideLayout276.xml"/><Relationship Id="rId2" Type="http://schemas.openxmlformats.org/officeDocument/2006/relationships/slideLayout" Target="../slideLayouts/slideLayout277.xml"/><Relationship Id="rId3" Type="http://schemas.openxmlformats.org/officeDocument/2006/relationships/slideLayout" Target="../slideLayouts/slideLayout278.xml"/><Relationship Id="rId4" Type="http://schemas.openxmlformats.org/officeDocument/2006/relationships/slideLayout" Target="../slideLayouts/slideLayout279.xml"/><Relationship Id="rId5" Type="http://schemas.openxmlformats.org/officeDocument/2006/relationships/slideLayout" Target="../slideLayouts/slideLayout280.xml"/><Relationship Id="rId30" Type="http://schemas.openxmlformats.org/officeDocument/2006/relationships/slideLayout" Target="../slideLayouts/slideLayout305.xml"/><Relationship Id="rId31" Type="http://schemas.openxmlformats.org/officeDocument/2006/relationships/slideLayout" Target="../slideLayouts/slideLayout306.xml"/><Relationship Id="rId32" Type="http://schemas.openxmlformats.org/officeDocument/2006/relationships/slideLayout" Target="../slideLayouts/slideLayout307.xml"/><Relationship Id="rId9" Type="http://schemas.openxmlformats.org/officeDocument/2006/relationships/slideLayout" Target="../slideLayouts/slideLayout284.xml"/><Relationship Id="rId6" Type="http://schemas.openxmlformats.org/officeDocument/2006/relationships/slideLayout" Target="../slideLayouts/slideLayout281.xml"/><Relationship Id="rId7" Type="http://schemas.openxmlformats.org/officeDocument/2006/relationships/slideLayout" Target="../slideLayouts/slideLayout282.xml"/><Relationship Id="rId8" Type="http://schemas.openxmlformats.org/officeDocument/2006/relationships/slideLayout" Target="../slideLayouts/slideLayout283.xml"/><Relationship Id="rId33" Type="http://schemas.openxmlformats.org/officeDocument/2006/relationships/slideLayout" Target="../slideLayouts/slideLayout308.xml"/><Relationship Id="rId34" Type="http://schemas.openxmlformats.org/officeDocument/2006/relationships/slideLayout" Target="../slideLayouts/slideLayout309.xml"/><Relationship Id="rId35" Type="http://schemas.openxmlformats.org/officeDocument/2006/relationships/slideLayout" Target="../slideLayouts/slideLayout310.xml"/><Relationship Id="rId36" Type="http://schemas.openxmlformats.org/officeDocument/2006/relationships/slideLayout" Target="../slideLayouts/slideLayout311.xml"/><Relationship Id="rId10" Type="http://schemas.openxmlformats.org/officeDocument/2006/relationships/slideLayout" Target="../slideLayouts/slideLayout285.xml"/><Relationship Id="rId11" Type="http://schemas.openxmlformats.org/officeDocument/2006/relationships/slideLayout" Target="../slideLayouts/slideLayout286.xml"/><Relationship Id="rId12" Type="http://schemas.openxmlformats.org/officeDocument/2006/relationships/slideLayout" Target="../slideLayouts/slideLayout287.xml"/><Relationship Id="rId13" Type="http://schemas.openxmlformats.org/officeDocument/2006/relationships/slideLayout" Target="../slideLayouts/slideLayout288.xml"/><Relationship Id="rId14" Type="http://schemas.openxmlformats.org/officeDocument/2006/relationships/slideLayout" Target="../slideLayouts/slideLayout289.xml"/><Relationship Id="rId15" Type="http://schemas.openxmlformats.org/officeDocument/2006/relationships/slideLayout" Target="../slideLayouts/slideLayout290.xml"/><Relationship Id="rId16" Type="http://schemas.openxmlformats.org/officeDocument/2006/relationships/slideLayout" Target="../slideLayouts/slideLayout291.xml"/><Relationship Id="rId17" Type="http://schemas.openxmlformats.org/officeDocument/2006/relationships/slideLayout" Target="../slideLayouts/slideLayout292.xml"/><Relationship Id="rId18" Type="http://schemas.openxmlformats.org/officeDocument/2006/relationships/slideLayout" Target="../slideLayouts/slideLayout293.xml"/><Relationship Id="rId19" Type="http://schemas.openxmlformats.org/officeDocument/2006/relationships/slideLayout" Target="../slideLayouts/slideLayout294.xml"/><Relationship Id="rId37" Type="http://schemas.openxmlformats.org/officeDocument/2006/relationships/slideLayout" Target="../slideLayouts/slideLayout312.xml"/><Relationship Id="rId38" Type="http://schemas.openxmlformats.org/officeDocument/2006/relationships/slideLayout" Target="../slideLayouts/slideLayout313.xml"/><Relationship Id="rId39" Type="http://schemas.openxmlformats.org/officeDocument/2006/relationships/slideLayout" Target="../slideLayouts/slideLayout314.xml"/><Relationship Id="rId40" Type="http://schemas.openxmlformats.org/officeDocument/2006/relationships/slideLayout" Target="../slideLayouts/slideLayout315.xml"/><Relationship Id="rId41" Type="http://schemas.openxmlformats.org/officeDocument/2006/relationships/slideLayout" Target="../slideLayouts/slideLayout316.xml"/><Relationship Id="rId42" Type="http://schemas.openxmlformats.org/officeDocument/2006/relationships/slideLayout" Target="../slideLayouts/slideLayout317.xml"/><Relationship Id="rId43" Type="http://schemas.openxmlformats.org/officeDocument/2006/relationships/slideLayout" Target="../slideLayouts/slideLayout318.xml"/><Relationship Id="rId4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11582400" cy="49531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304800" y="937777"/>
            <a:ext cx="11582400" cy="5318583"/>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pPr defTabSz="914377"/>
            <a:fld id="{D0BE6F14-FF48-0F4F-A8AA-2E3F25371E4A}" type="slidenum">
              <a:rPr lang="en-US" smtClean="0">
                <a:solidFill>
                  <a:srgbClr val="000000"/>
                </a:solidFill>
              </a:rPr>
              <a:pPr defTabSz="914377"/>
              <a:t>‹#›</a:t>
            </a:fld>
            <a:endParaRPr lang="en-US" dirty="0">
              <a:solidFill>
                <a:srgbClr val="000000"/>
              </a:solidFil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pPr defTabSz="914377"/>
            <a:r>
              <a:rPr lang="de-DE" dirty="0" smtClean="0">
                <a:solidFill>
                  <a:srgbClr val="000000"/>
                </a:solidFill>
              </a:rPr>
              <a:t>© 2018 IBM Corporation</a:t>
            </a:r>
            <a:endParaRPr lang="en-US" dirty="0">
              <a:solidFill>
                <a:srgbClr val="000000"/>
              </a:solidFill>
            </a:endParaRPr>
          </a:p>
        </p:txBody>
      </p:sp>
    </p:spTree>
    <p:extLst>
      <p:ext uri="{BB962C8B-B14F-4D97-AF65-F5344CB8AC3E}">
        <p14:creationId xmlns:p14="http://schemas.microsoft.com/office/powerpoint/2010/main" val="9443164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9" r:id="rId38"/>
    <p:sldLayoutId id="2147483700" r:id="rId39"/>
    <p:sldLayoutId id="2147483701" r:id="rId40"/>
    <p:sldLayoutId id="2147483702" r:id="rId41"/>
    <p:sldLayoutId id="2147483704" r:id="rId42"/>
    <p:sldLayoutId id="2147483705" r:id="rId43"/>
  </p:sldLayoutIdLst>
  <p:hf hd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smtClean="0"/>
              <a:t>© 2018 IBM Corporation</a:t>
            </a:r>
            <a:endParaRPr lang="en-US" dirty="0"/>
          </a:p>
        </p:txBody>
      </p:sp>
    </p:spTree>
    <p:extLst>
      <p:ext uri="{BB962C8B-B14F-4D97-AF65-F5344CB8AC3E}">
        <p14:creationId xmlns:p14="http://schemas.microsoft.com/office/powerpoint/2010/main" val="3243507200"/>
      </p:ext>
    </p:extLst>
  </p:cSld>
  <p:clrMap bg1="lt1" tx1="dk1" bg2="lt2" tx2="dk2" accent1="accent1" accent2="accent2" accent3="accent3" accent4="accent4" accent5="accent5" accent6="accent6" hlink="hlink" folHlink="folHlink"/>
  <p:sldLayoutIdLst>
    <p:sldLayoutId id="2147484050" r:id="rId1"/>
    <p:sldLayoutId id="2147484051" r:id="rId2"/>
    <p:sldLayoutId id="2147484052" r:id="rId3"/>
    <p:sldLayoutId id="2147484053" r:id="rId4"/>
    <p:sldLayoutId id="2147484054" r:id="rId5"/>
    <p:sldLayoutId id="2147484055" r:id="rId6"/>
    <p:sldLayoutId id="2147484056" r:id="rId7"/>
    <p:sldLayoutId id="2147484057" r:id="rId8"/>
    <p:sldLayoutId id="2147484058" r:id="rId9"/>
    <p:sldLayoutId id="2147484059" r:id="rId10"/>
    <p:sldLayoutId id="2147484060" r:id="rId11"/>
    <p:sldLayoutId id="2147484061" r:id="rId12"/>
    <p:sldLayoutId id="2147484062" r:id="rId13"/>
    <p:sldLayoutId id="2147484063" r:id="rId14"/>
    <p:sldLayoutId id="2147484064" r:id="rId15"/>
    <p:sldLayoutId id="2147484065" r:id="rId16"/>
    <p:sldLayoutId id="2147484066" r:id="rId17"/>
    <p:sldLayoutId id="2147484067" r:id="rId18"/>
    <p:sldLayoutId id="2147484068" r:id="rId19"/>
    <p:sldLayoutId id="2147484069" r:id="rId20"/>
    <p:sldLayoutId id="2147484070" r:id="rId21"/>
    <p:sldLayoutId id="2147484071" r:id="rId22"/>
    <p:sldLayoutId id="2147484072" r:id="rId23"/>
    <p:sldLayoutId id="2147484073" r:id="rId24"/>
    <p:sldLayoutId id="2147484074" r:id="rId25"/>
    <p:sldLayoutId id="2147484075" r:id="rId26"/>
    <p:sldLayoutId id="2147484076" r:id="rId27"/>
    <p:sldLayoutId id="2147484077" r:id="rId28"/>
    <p:sldLayoutId id="2147484078" r:id="rId29"/>
    <p:sldLayoutId id="2147484079" r:id="rId30"/>
    <p:sldLayoutId id="2147484080" r:id="rId31"/>
    <p:sldLayoutId id="2147484081" r:id="rId32"/>
    <p:sldLayoutId id="2147484082" r:id="rId33"/>
    <p:sldLayoutId id="2147484083" r:id="rId34"/>
    <p:sldLayoutId id="2147484084" r:id="rId35"/>
    <p:sldLayoutId id="2147484085" r:id="rId36"/>
  </p:sldLayoutIdLst>
  <p:hf hd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11582400" cy="49531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304800" y="937777"/>
            <a:ext cx="11582400" cy="5318583"/>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smtClean="0"/>
              <a:t>© 2018 IBM Corporation</a:t>
            </a:r>
            <a:endParaRPr lang="en-US" dirty="0"/>
          </a:p>
        </p:txBody>
      </p:sp>
    </p:spTree>
    <p:extLst>
      <p:ext uri="{BB962C8B-B14F-4D97-AF65-F5344CB8AC3E}">
        <p14:creationId xmlns:p14="http://schemas.microsoft.com/office/powerpoint/2010/main" val="2360680875"/>
      </p:ext>
    </p:extLst>
  </p:cSld>
  <p:clrMap bg1="lt1" tx1="dk1" bg2="lt2" tx2="dk2" accent1="accent1" accent2="accent2" accent3="accent3" accent4="accent4" accent5="accent5" accent6="accent6" hlink="hlink" folHlink="folHlink"/>
  <p:sldLayoutIdLst>
    <p:sldLayoutId id="2147484087" r:id="rId1"/>
    <p:sldLayoutId id="2147484088" r:id="rId2"/>
    <p:sldLayoutId id="2147484089" r:id="rId3"/>
    <p:sldLayoutId id="2147484090" r:id="rId4"/>
    <p:sldLayoutId id="2147484091" r:id="rId5"/>
    <p:sldLayoutId id="2147484092" r:id="rId6"/>
    <p:sldLayoutId id="2147484093" r:id="rId7"/>
    <p:sldLayoutId id="2147484094" r:id="rId8"/>
    <p:sldLayoutId id="2147484095" r:id="rId9"/>
    <p:sldLayoutId id="2147484096" r:id="rId10"/>
    <p:sldLayoutId id="2147484097" r:id="rId11"/>
    <p:sldLayoutId id="2147484098" r:id="rId12"/>
    <p:sldLayoutId id="2147484099" r:id="rId13"/>
    <p:sldLayoutId id="2147484100" r:id="rId14"/>
    <p:sldLayoutId id="2147484101" r:id="rId15"/>
    <p:sldLayoutId id="2147484102" r:id="rId16"/>
    <p:sldLayoutId id="2147484103" r:id="rId17"/>
    <p:sldLayoutId id="2147484104" r:id="rId18"/>
    <p:sldLayoutId id="2147484105" r:id="rId19"/>
    <p:sldLayoutId id="2147484106" r:id="rId20"/>
    <p:sldLayoutId id="2147484107" r:id="rId21"/>
    <p:sldLayoutId id="2147484108" r:id="rId22"/>
    <p:sldLayoutId id="2147484109" r:id="rId23"/>
    <p:sldLayoutId id="2147484110" r:id="rId24"/>
    <p:sldLayoutId id="2147484111" r:id="rId25"/>
    <p:sldLayoutId id="2147484112" r:id="rId26"/>
    <p:sldLayoutId id="2147484113" r:id="rId27"/>
    <p:sldLayoutId id="2147484114" r:id="rId28"/>
    <p:sldLayoutId id="2147484115" r:id="rId29"/>
    <p:sldLayoutId id="2147484116" r:id="rId30"/>
    <p:sldLayoutId id="2147484117" r:id="rId31"/>
    <p:sldLayoutId id="2147484118" r:id="rId32"/>
    <p:sldLayoutId id="2147484119" r:id="rId33"/>
    <p:sldLayoutId id="2147484120" r:id="rId34"/>
    <p:sldLayoutId id="2147484121" r:id="rId35"/>
    <p:sldLayoutId id="2147484122" r:id="rId36"/>
    <p:sldLayoutId id="2147484123" r:id="rId37"/>
    <p:sldLayoutId id="2147484124" r:id="rId38"/>
    <p:sldLayoutId id="2147484125" r:id="rId39"/>
    <p:sldLayoutId id="2147484126" r:id="rId40"/>
    <p:sldLayoutId id="2147484127" r:id="rId41"/>
    <p:sldLayoutId id="2147484128" r:id="rId42"/>
    <p:sldLayoutId id="2147484129" r:id="rId43"/>
  </p:sldLayoutIdLst>
  <p:hf hd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29669"/>
            <a:ext cx="2804160" cy="5791200"/>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3210929" y="229669"/>
            <a:ext cx="2807787" cy="5791200"/>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2"/>
          </p:nvPr>
        </p:nvSpPr>
        <p:spPr>
          <a:xfrm>
            <a:off x="9476741" y="6291071"/>
            <a:ext cx="2412576" cy="268224"/>
          </a:xfrm>
          <a:prstGeom prst="rect">
            <a:avLst/>
          </a:prstGeom>
        </p:spPr>
        <p:txBody>
          <a:bodyPr vert="horz" lIns="0" tIns="0" rIns="0" bIns="0" rtlCol="0" anchor="b" anchorCtr="0"/>
          <a:lstStyle>
            <a:lvl1pPr algn="r">
              <a:defRPr sz="699" b="0" i="0">
                <a:solidFill>
                  <a:schemeClr val="bg1"/>
                </a:solidFill>
                <a:latin typeface="Helvetica Neue Regular" charset="0"/>
                <a:cs typeface="Helvetica Neue Regular" charset="0"/>
              </a:defRPr>
            </a:lvl1pPr>
          </a:lstStyle>
          <a:p>
            <a:pPr defTabSz="609006"/>
            <a:endParaRPr lang="en-US" dirty="0">
              <a:solidFill>
                <a:srgbClr val="5A5A5A"/>
              </a:solidFill>
            </a:endParaRPr>
          </a:p>
        </p:txBody>
      </p:sp>
      <p:sp>
        <p:nvSpPr>
          <p:cNvPr id="5" name="Footer Placeholder 4"/>
          <p:cNvSpPr>
            <a:spLocks noGrp="1"/>
          </p:cNvSpPr>
          <p:nvPr>
            <p:ph type="ftr" sz="quarter" idx="3"/>
          </p:nvPr>
        </p:nvSpPr>
        <p:spPr>
          <a:xfrm>
            <a:off x="804672" y="6291071"/>
            <a:ext cx="3860800" cy="268224"/>
          </a:xfrm>
          <a:prstGeom prst="rect">
            <a:avLst/>
          </a:prstGeom>
        </p:spPr>
        <p:txBody>
          <a:bodyPr vert="horz" lIns="0" tIns="0" rIns="0" bIns="0" rtlCol="0" anchor="b" anchorCtr="0"/>
          <a:lstStyle>
            <a:lvl1pPr algn="l">
              <a:defRPr sz="699" b="0" i="0">
                <a:solidFill>
                  <a:schemeClr val="bg1"/>
                </a:solidFill>
                <a:latin typeface="Helvetica Neue Regular" charset="0"/>
                <a:cs typeface="Helvetica Neue Regular" charset="0"/>
              </a:defRPr>
            </a:lvl1pPr>
          </a:lstStyle>
          <a:p>
            <a:pPr defTabSz="609006"/>
            <a:r>
              <a:rPr lang="en-US" dirty="0" smtClean="0">
                <a:solidFill>
                  <a:srgbClr val="5A5A5A"/>
                </a:solidFill>
              </a:rPr>
              <a:t>© 2018 IBM Corporation</a:t>
            </a:r>
            <a:endParaRPr lang="en-US" dirty="0">
              <a:solidFill>
                <a:srgbClr val="5A5A5A"/>
              </a:solidFill>
            </a:endParaRPr>
          </a:p>
        </p:txBody>
      </p:sp>
      <p:sp>
        <p:nvSpPr>
          <p:cNvPr id="6" name="Slide Number Placeholder 5"/>
          <p:cNvSpPr>
            <a:spLocks noGrp="1"/>
          </p:cNvSpPr>
          <p:nvPr>
            <p:ph type="sldNum" sz="quarter" idx="4"/>
          </p:nvPr>
        </p:nvSpPr>
        <p:spPr>
          <a:xfrm>
            <a:off x="306917" y="6291071"/>
            <a:ext cx="280416" cy="268224"/>
          </a:xfrm>
          <a:prstGeom prst="rect">
            <a:avLst/>
          </a:prstGeom>
        </p:spPr>
        <p:txBody>
          <a:bodyPr vert="horz" lIns="0" tIns="0" rIns="0" bIns="0" rtlCol="0" anchor="b" anchorCtr="0"/>
          <a:lstStyle>
            <a:lvl1pPr algn="l">
              <a:defRPr sz="699" b="0" i="0">
                <a:solidFill>
                  <a:schemeClr val="bg1"/>
                </a:solidFill>
                <a:latin typeface="Helvetica Neue Regular" charset="0"/>
                <a:cs typeface="Helvetica Neue Regular" charset="0"/>
              </a:defRPr>
            </a:lvl1pPr>
          </a:lstStyle>
          <a:p>
            <a:pPr defTabSz="609006"/>
            <a:fld id="{E4DBDE34-E9B5-E04F-B662-69720E4BCB53}" type="slidenum">
              <a:rPr lang="en-US" smtClean="0">
                <a:solidFill>
                  <a:srgbClr val="5A5A5A"/>
                </a:solidFill>
              </a:rPr>
              <a:pPr defTabSz="609006"/>
              <a:t>‹#›</a:t>
            </a:fld>
            <a:endParaRPr lang="en-US" dirty="0">
              <a:solidFill>
                <a:srgbClr val="5A5A5A"/>
              </a:solidFill>
            </a:endParaRPr>
          </a:p>
        </p:txBody>
      </p:sp>
    </p:spTree>
    <p:extLst>
      <p:ext uri="{BB962C8B-B14F-4D97-AF65-F5344CB8AC3E}">
        <p14:creationId xmlns:p14="http://schemas.microsoft.com/office/powerpoint/2010/main" val="1261495195"/>
      </p:ext>
    </p:extLst>
  </p:cSld>
  <p:clrMap bg1="lt1" tx1="dk1" bg2="lt2" tx2="dk2" accent1="accent1" accent2="accent2" accent3="accent3" accent4="accent4" accent5="accent5" accent6="accent6" hlink="hlink" folHlink="folHlink"/>
  <p:sldLayoutIdLst>
    <p:sldLayoutId id="2147484134" r:id="rId1"/>
    <p:sldLayoutId id="2147484135" r:id="rId2"/>
    <p:sldLayoutId id="2147484136" r:id="rId3"/>
    <p:sldLayoutId id="2147484137" r:id="rId4"/>
    <p:sldLayoutId id="2147484138" r:id="rId5"/>
    <p:sldLayoutId id="2147484139" r:id="rId6"/>
    <p:sldLayoutId id="2147484140" r:id="rId7"/>
    <p:sldLayoutId id="2147484141" r:id="rId8"/>
    <p:sldLayoutId id="2147484142" r:id="rId9"/>
    <p:sldLayoutId id="2147484143" r:id="rId10"/>
    <p:sldLayoutId id="2147484144" r:id="rId11"/>
    <p:sldLayoutId id="2147484145" r:id="rId12"/>
    <p:sldLayoutId id="2147484146" r:id="rId13"/>
    <p:sldLayoutId id="2147484147" r:id="rId14"/>
    <p:sldLayoutId id="2147484148" r:id="rId15"/>
    <p:sldLayoutId id="2147484149" r:id="rId16"/>
    <p:sldLayoutId id="2147484150" r:id="rId17"/>
    <p:sldLayoutId id="2147484151" r:id="rId18"/>
    <p:sldLayoutId id="2147484152" r:id="rId19"/>
    <p:sldLayoutId id="2147484153" r:id="rId20"/>
    <p:sldLayoutId id="2147484154" r:id="rId21"/>
    <p:sldLayoutId id="2147484155" r:id="rId22"/>
    <p:sldLayoutId id="2147484156" r:id="rId23"/>
    <p:sldLayoutId id="2147484157" r:id="rId24"/>
    <p:sldLayoutId id="2147484158" r:id="rId25"/>
    <p:sldLayoutId id="2147484159" r:id="rId26"/>
    <p:sldLayoutId id="2147484160" r:id="rId27"/>
    <p:sldLayoutId id="2147484161" r:id="rId28"/>
    <p:sldLayoutId id="2147484162" r:id="rId29"/>
  </p:sldLayoutIdLst>
  <p:hf hdr="0" dt="0"/>
  <p:txStyles>
    <p:titleStyle>
      <a:lvl1pPr algn="l" defTabSz="609006" rtl="0" eaLnBrk="1" latinLnBrk="0" hangingPunct="1">
        <a:lnSpc>
          <a:spcPct val="100000"/>
        </a:lnSpc>
        <a:spcBef>
          <a:spcPct val="0"/>
        </a:spcBef>
        <a:buNone/>
        <a:defRPr sz="2699" b="0" i="0" kern="1200">
          <a:solidFill>
            <a:schemeClr val="bg1"/>
          </a:solidFill>
          <a:latin typeface="Helvetica Neue Regular" charset="0"/>
          <a:ea typeface="+mj-ea"/>
          <a:cs typeface="Helvetica Neue Regular" charset="0"/>
        </a:defRPr>
      </a:lvl1pPr>
    </p:titleStyle>
    <p:bodyStyle>
      <a:lvl1pPr marL="0" indent="0" algn="l" defTabSz="609006" rtl="0" eaLnBrk="1" latinLnBrk="0" hangingPunct="1">
        <a:spcBef>
          <a:spcPts val="1999"/>
        </a:spcBef>
        <a:buFont typeface="Arial"/>
        <a:buNone/>
        <a:defRPr sz="2699" b="0" i="0" kern="1200">
          <a:solidFill>
            <a:schemeClr val="bg1"/>
          </a:solidFill>
          <a:latin typeface="Helvetica Neue Regular" charset="0"/>
          <a:ea typeface="+mn-ea"/>
          <a:cs typeface="Helvetica Neue Regular" charset="0"/>
        </a:defRPr>
      </a:lvl1pPr>
      <a:lvl2pPr marL="230493" indent="-230493" algn="l" defTabSz="609006" rtl="0" eaLnBrk="1" latinLnBrk="0" hangingPunct="1">
        <a:spcBef>
          <a:spcPct val="20000"/>
        </a:spcBef>
        <a:buFont typeface="Arial"/>
        <a:buChar char="–"/>
        <a:defRPr sz="2699" b="0" i="0" kern="1200">
          <a:solidFill>
            <a:schemeClr val="bg1"/>
          </a:solidFill>
          <a:latin typeface="Helvetica Neue Regular" charset="0"/>
          <a:ea typeface="+mn-ea"/>
          <a:cs typeface="Helvetica Neue Regular" charset="0"/>
        </a:defRPr>
      </a:lvl2pPr>
      <a:lvl3pPr marL="528651" indent="-230493" algn="l" defTabSz="609006" rtl="0" eaLnBrk="1" latinLnBrk="0" hangingPunct="1">
        <a:spcBef>
          <a:spcPct val="20000"/>
        </a:spcBef>
        <a:buFont typeface="Arial"/>
        <a:buChar char="•"/>
        <a:defRPr sz="2699" b="0" i="0" kern="1200">
          <a:solidFill>
            <a:schemeClr val="bg1"/>
          </a:solidFill>
          <a:latin typeface="Helvetica Neue Regular" charset="0"/>
          <a:ea typeface="+mn-ea"/>
          <a:cs typeface="Helvetica Neue Regular" charset="0"/>
        </a:defRPr>
      </a:lvl3pPr>
      <a:lvl4pPr marL="833154" indent="-224149" algn="l" defTabSz="609006" rtl="0" eaLnBrk="1" latinLnBrk="0" hangingPunct="1">
        <a:spcBef>
          <a:spcPct val="20000"/>
        </a:spcBef>
        <a:buFont typeface="Arial"/>
        <a:buChar char="–"/>
        <a:defRPr sz="2699" b="0" i="0" kern="1200">
          <a:solidFill>
            <a:schemeClr val="bg1"/>
          </a:solidFill>
          <a:latin typeface="Helvetica Neue Regular" charset="0"/>
          <a:ea typeface="+mn-ea"/>
          <a:cs typeface="Helvetica Neue Regular" charset="0"/>
        </a:defRPr>
      </a:lvl4pPr>
      <a:lvl5pPr marL="1069989" indent="-230493" algn="l" defTabSz="609006" rtl="0" eaLnBrk="1" latinLnBrk="0" hangingPunct="1">
        <a:spcBef>
          <a:spcPct val="20000"/>
        </a:spcBef>
        <a:buFont typeface="Arial"/>
        <a:buChar char="»"/>
        <a:defRPr sz="2699" b="0" i="0" kern="1200">
          <a:solidFill>
            <a:schemeClr val="bg1"/>
          </a:solidFill>
          <a:latin typeface="Helvetica Neue Regular" charset="0"/>
          <a:ea typeface="+mn-ea"/>
          <a:cs typeface="Helvetica Neue Regular" charset="0"/>
        </a:defRPr>
      </a:lvl5pPr>
      <a:lvl6pPr marL="3349531" indent="-304503" algn="l" defTabSz="609006" rtl="0" eaLnBrk="1" latinLnBrk="0" hangingPunct="1">
        <a:spcBef>
          <a:spcPct val="20000"/>
        </a:spcBef>
        <a:buFont typeface="Arial"/>
        <a:buChar char="•"/>
        <a:defRPr sz="2699" kern="1200">
          <a:solidFill>
            <a:schemeClr val="tx1"/>
          </a:solidFill>
          <a:latin typeface="+mn-lt"/>
          <a:ea typeface="+mn-ea"/>
          <a:cs typeface="+mn-cs"/>
        </a:defRPr>
      </a:lvl6pPr>
      <a:lvl7pPr marL="3958537" indent="-304503" algn="l" defTabSz="609006" rtl="0" eaLnBrk="1" latinLnBrk="0" hangingPunct="1">
        <a:spcBef>
          <a:spcPct val="20000"/>
        </a:spcBef>
        <a:buFont typeface="Arial"/>
        <a:buChar char="•"/>
        <a:defRPr sz="2699" kern="1200">
          <a:solidFill>
            <a:schemeClr val="tx1"/>
          </a:solidFill>
          <a:latin typeface="+mn-lt"/>
          <a:ea typeface="+mn-ea"/>
          <a:cs typeface="+mn-cs"/>
        </a:defRPr>
      </a:lvl7pPr>
      <a:lvl8pPr marL="4567544" indent="-304503" algn="l" defTabSz="609006" rtl="0" eaLnBrk="1" latinLnBrk="0" hangingPunct="1">
        <a:spcBef>
          <a:spcPct val="20000"/>
        </a:spcBef>
        <a:buFont typeface="Arial"/>
        <a:buChar char="•"/>
        <a:defRPr sz="2699" kern="1200">
          <a:solidFill>
            <a:schemeClr val="tx1"/>
          </a:solidFill>
          <a:latin typeface="+mn-lt"/>
          <a:ea typeface="+mn-ea"/>
          <a:cs typeface="+mn-cs"/>
        </a:defRPr>
      </a:lvl8pPr>
      <a:lvl9pPr marL="5176549" indent="-304503" algn="l" defTabSz="609006" rtl="0" eaLnBrk="1" latinLnBrk="0" hangingPunct="1">
        <a:spcBef>
          <a:spcPct val="20000"/>
        </a:spcBef>
        <a:buFont typeface="Arial"/>
        <a:buChar char="•"/>
        <a:defRPr sz="2699" kern="1200">
          <a:solidFill>
            <a:schemeClr val="tx1"/>
          </a:solidFill>
          <a:latin typeface="+mn-lt"/>
          <a:ea typeface="+mn-ea"/>
          <a:cs typeface="+mn-cs"/>
        </a:defRPr>
      </a:lvl9pPr>
    </p:bodyStyle>
    <p:otherStyle>
      <a:defPPr>
        <a:defRPr lang="en-US"/>
      </a:defPPr>
      <a:lvl1pPr marL="0" algn="l" defTabSz="609006" rtl="0" eaLnBrk="1" latinLnBrk="0" hangingPunct="1">
        <a:defRPr sz="2399" kern="1200">
          <a:solidFill>
            <a:schemeClr val="tx1"/>
          </a:solidFill>
          <a:latin typeface="+mn-lt"/>
          <a:ea typeface="+mn-ea"/>
          <a:cs typeface="+mn-cs"/>
        </a:defRPr>
      </a:lvl1pPr>
      <a:lvl2pPr marL="609006" algn="l" defTabSz="609006" rtl="0" eaLnBrk="1" latinLnBrk="0" hangingPunct="1">
        <a:defRPr sz="2399" kern="1200">
          <a:solidFill>
            <a:schemeClr val="tx1"/>
          </a:solidFill>
          <a:latin typeface="+mn-lt"/>
          <a:ea typeface="+mn-ea"/>
          <a:cs typeface="+mn-cs"/>
        </a:defRPr>
      </a:lvl2pPr>
      <a:lvl3pPr marL="1218012" algn="l" defTabSz="609006" rtl="0" eaLnBrk="1" latinLnBrk="0" hangingPunct="1">
        <a:defRPr sz="2399" kern="1200">
          <a:solidFill>
            <a:schemeClr val="tx1"/>
          </a:solidFill>
          <a:latin typeface="+mn-lt"/>
          <a:ea typeface="+mn-ea"/>
          <a:cs typeface="+mn-cs"/>
        </a:defRPr>
      </a:lvl3pPr>
      <a:lvl4pPr marL="1827017" algn="l" defTabSz="609006" rtl="0" eaLnBrk="1" latinLnBrk="0" hangingPunct="1">
        <a:defRPr sz="2399" kern="1200">
          <a:solidFill>
            <a:schemeClr val="tx1"/>
          </a:solidFill>
          <a:latin typeface="+mn-lt"/>
          <a:ea typeface="+mn-ea"/>
          <a:cs typeface="+mn-cs"/>
        </a:defRPr>
      </a:lvl4pPr>
      <a:lvl5pPr marL="2436022" algn="l" defTabSz="609006" rtl="0" eaLnBrk="1" latinLnBrk="0" hangingPunct="1">
        <a:defRPr sz="2399" kern="1200">
          <a:solidFill>
            <a:schemeClr val="tx1"/>
          </a:solidFill>
          <a:latin typeface="+mn-lt"/>
          <a:ea typeface="+mn-ea"/>
          <a:cs typeface="+mn-cs"/>
        </a:defRPr>
      </a:lvl5pPr>
      <a:lvl6pPr marL="3045029" algn="l" defTabSz="609006" rtl="0" eaLnBrk="1" latinLnBrk="0" hangingPunct="1">
        <a:defRPr sz="2399" kern="1200">
          <a:solidFill>
            <a:schemeClr val="tx1"/>
          </a:solidFill>
          <a:latin typeface="+mn-lt"/>
          <a:ea typeface="+mn-ea"/>
          <a:cs typeface="+mn-cs"/>
        </a:defRPr>
      </a:lvl6pPr>
      <a:lvl7pPr marL="3654035" algn="l" defTabSz="609006" rtl="0" eaLnBrk="1" latinLnBrk="0" hangingPunct="1">
        <a:defRPr sz="2399" kern="1200">
          <a:solidFill>
            <a:schemeClr val="tx1"/>
          </a:solidFill>
          <a:latin typeface="+mn-lt"/>
          <a:ea typeface="+mn-ea"/>
          <a:cs typeface="+mn-cs"/>
        </a:defRPr>
      </a:lvl7pPr>
      <a:lvl8pPr marL="4263040" algn="l" defTabSz="609006" rtl="0" eaLnBrk="1" latinLnBrk="0" hangingPunct="1">
        <a:defRPr sz="2399" kern="1200">
          <a:solidFill>
            <a:schemeClr val="tx1"/>
          </a:solidFill>
          <a:latin typeface="+mn-lt"/>
          <a:ea typeface="+mn-ea"/>
          <a:cs typeface="+mn-cs"/>
        </a:defRPr>
      </a:lvl8pPr>
      <a:lvl9pPr marL="4872046" algn="l" defTabSz="609006" rtl="0" eaLnBrk="1" latinLnBrk="0" hangingPunct="1">
        <a:defRPr sz="2399"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pPr defTabSz="609585"/>
            <a:fld id="{D0BE6F14-FF48-0F4F-A8AA-2E3F25371E4A}" type="slidenum">
              <a:rPr lang="en-US" smtClean="0">
                <a:solidFill>
                  <a:srgbClr val="000000"/>
                </a:solidFill>
              </a:rPr>
              <a:pPr defTabSz="609585"/>
              <a:t>‹#›</a:t>
            </a:fld>
            <a:endParaRPr lang="en-US" dirty="0">
              <a:solidFill>
                <a:srgbClr val="000000"/>
              </a:solidFil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pPr defTabSz="609585"/>
            <a:r>
              <a:rPr lang="de-DE" dirty="0" smtClean="0">
                <a:solidFill>
                  <a:srgbClr val="000000"/>
                </a:solidFill>
              </a:rPr>
              <a:t>© 2018 IBM Corporation</a:t>
            </a:r>
            <a:endParaRPr lang="en-US" dirty="0">
              <a:solidFill>
                <a:srgbClr val="000000"/>
              </a:solidFill>
            </a:endParaRPr>
          </a:p>
        </p:txBody>
      </p:sp>
    </p:spTree>
    <p:extLst>
      <p:ext uri="{BB962C8B-B14F-4D97-AF65-F5344CB8AC3E}">
        <p14:creationId xmlns:p14="http://schemas.microsoft.com/office/powerpoint/2010/main" val="585622422"/>
      </p:ext>
    </p:extLst>
  </p:cSld>
  <p:clrMap bg1="lt1" tx1="dk1" bg2="lt2" tx2="dk2" accent1="accent1" accent2="accent2" accent3="accent3" accent4="accent4" accent5="accent5" accent6="accent6" hlink="hlink" folHlink="folHlink"/>
  <p:sldLayoutIdLst>
    <p:sldLayoutId id="2147484164" r:id="rId1"/>
    <p:sldLayoutId id="2147484165" r:id="rId2"/>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 id="2147484178" r:id="rId15"/>
    <p:sldLayoutId id="2147484179" r:id="rId16"/>
    <p:sldLayoutId id="2147484180" r:id="rId17"/>
    <p:sldLayoutId id="2147484181" r:id="rId18"/>
    <p:sldLayoutId id="2147484182" r:id="rId19"/>
    <p:sldLayoutId id="2147484183" r:id="rId20"/>
    <p:sldLayoutId id="2147484184" r:id="rId21"/>
    <p:sldLayoutId id="2147484185" r:id="rId22"/>
    <p:sldLayoutId id="2147484186" r:id="rId23"/>
    <p:sldLayoutId id="2147484187" r:id="rId24"/>
    <p:sldLayoutId id="2147484188" r:id="rId25"/>
    <p:sldLayoutId id="2147484189" r:id="rId26"/>
    <p:sldLayoutId id="2147484190" r:id="rId27"/>
    <p:sldLayoutId id="2147484191" r:id="rId28"/>
    <p:sldLayoutId id="2147484192" r:id="rId29"/>
    <p:sldLayoutId id="2147484193" r:id="rId30"/>
    <p:sldLayoutId id="2147484194" r:id="rId31"/>
    <p:sldLayoutId id="2147484195" r:id="rId32"/>
    <p:sldLayoutId id="2147484196" r:id="rId33"/>
    <p:sldLayoutId id="2147484197" r:id="rId34"/>
    <p:sldLayoutId id="2147484198" r:id="rId35"/>
  </p:sldLayoutIdLst>
  <p:hf hd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11582400" cy="49531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304800" y="937778"/>
            <a:ext cx="11582400" cy="5318583"/>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pPr defTabSz="914354"/>
            <a:fld id="{D0BE6F14-FF48-0F4F-A8AA-2E3F25371E4A}" type="slidenum">
              <a:rPr lang="en-US" smtClean="0">
                <a:solidFill>
                  <a:srgbClr val="000000"/>
                </a:solidFill>
              </a:rPr>
              <a:pPr defTabSz="914354"/>
              <a:t>‹#›</a:t>
            </a:fld>
            <a:endParaRPr lang="en-US" dirty="0">
              <a:solidFill>
                <a:srgbClr val="000000"/>
              </a:solidFil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pPr defTabSz="914354"/>
            <a:r>
              <a:rPr lang="de-DE" dirty="0" smtClean="0">
                <a:solidFill>
                  <a:srgbClr val="000000"/>
                </a:solidFill>
              </a:rPr>
              <a:t>© 2018 IBM Corporation</a:t>
            </a:r>
            <a:endParaRPr lang="en-US" dirty="0">
              <a:solidFill>
                <a:srgbClr val="000000"/>
              </a:solidFill>
            </a:endParaRPr>
          </a:p>
        </p:txBody>
      </p:sp>
    </p:spTree>
    <p:extLst>
      <p:ext uri="{BB962C8B-B14F-4D97-AF65-F5344CB8AC3E}">
        <p14:creationId xmlns:p14="http://schemas.microsoft.com/office/powerpoint/2010/main" val="131999376"/>
      </p:ext>
    </p:extLst>
  </p:cSld>
  <p:clrMap bg1="lt1" tx1="dk1" bg2="lt2" tx2="dk2" accent1="accent1" accent2="accent2" accent3="accent3" accent4="accent4" accent5="accent5" accent6="accent6" hlink="hlink" folHlink="folHlink"/>
  <p:sldLayoutIdLst>
    <p:sldLayoutId id="2147484201" r:id="rId1"/>
    <p:sldLayoutId id="2147484202" r:id="rId2"/>
    <p:sldLayoutId id="2147484203" r:id="rId3"/>
    <p:sldLayoutId id="2147484204" r:id="rId4"/>
    <p:sldLayoutId id="2147484205" r:id="rId5"/>
    <p:sldLayoutId id="2147484206" r:id="rId6"/>
    <p:sldLayoutId id="2147484207" r:id="rId7"/>
    <p:sldLayoutId id="2147484208" r:id="rId8"/>
    <p:sldLayoutId id="2147484209" r:id="rId9"/>
    <p:sldLayoutId id="2147484210" r:id="rId10"/>
    <p:sldLayoutId id="2147484211" r:id="rId11"/>
    <p:sldLayoutId id="2147484212" r:id="rId12"/>
    <p:sldLayoutId id="2147484213" r:id="rId13"/>
    <p:sldLayoutId id="2147484214" r:id="rId14"/>
    <p:sldLayoutId id="2147484215" r:id="rId15"/>
    <p:sldLayoutId id="2147484216" r:id="rId16"/>
    <p:sldLayoutId id="2147484217" r:id="rId17"/>
    <p:sldLayoutId id="2147484218" r:id="rId18"/>
    <p:sldLayoutId id="2147484219" r:id="rId19"/>
    <p:sldLayoutId id="2147484220" r:id="rId20"/>
    <p:sldLayoutId id="2147484221" r:id="rId21"/>
    <p:sldLayoutId id="2147484222" r:id="rId22"/>
    <p:sldLayoutId id="2147484223" r:id="rId23"/>
    <p:sldLayoutId id="2147484224" r:id="rId24"/>
    <p:sldLayoutId id="2147484225" r:id="rId25"/>
    <p:sldLayoutId id="2147484226" r:id="rId26"/>
    <p:sldLayoutId id="2147484227" r:id="rId27"/>
    <p:sldLayoutId id="2147484228" r:id="rId28"/>
    <p:sldLayoutId id="2147484229" r:id="rId29"/>
    <p:sldLayoutId id="2147484230" r:id="rId30"/>
    <p:sldLayoutId id="2147484231" r:id="rId31"/>
    <p:sldLayoutId id="2147484232" r:id="rId32"/>
    <p:sldLayoutId id="2147484233" r:id="rId33"/>
    <p:sldLayoutId id="2147484234" r:id="rId34"/>
    <p:sldLayoutId id="2147484235" r:id="rId35"/>
    <p:sldLayoutId id="2147484236" r:id="rId36"/>
    <p:sldLayoutId id="2147484237" r:id="rId37"/>
    <p:sldLayoutId id="2147484238" r:id="rId38"/>
    <p:sldLayoutId id="2147484239" r:id="rId39"/>
    <p:sldLayoutId id="2147484240" r:id="rId40"/>
    <p:sldLayoutId id="2147484241" r:id="rId41"/>
    <p:sldLayoutId id="2147484242" r:id="rId42"/>
    <p:sldLayoutId id="2147484243" r:id="rId43"/>
    <p:sldLayoutId id="2147484244" r:id="rId44"/>
    <p:sldLayoutId id="2147484419" r:id="rId45"/>
    <p:sldLayoutId id="2147484421" r:id="rId46"/>
    <p:sldLayoutId id="2147484425" r:id="rId47"/>
  </p:sldLayoutIdLst>
  <p:hf hdr="0" dt="0"/>
  <p:txStyles>
    <p:titleStyle>
      <a:lvl1pPr algn="l" defTabSz="609570"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70"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06" indent="-230706" algn="l" defTabSz="609570"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40" indent="-230706" algn="l" defTabSz="609570"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26" indent="-224356" algn="l" defTabSz="609570"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0980" indent="-230706" algn="l" defTabSz="609570"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smtClean="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pPr defTabSz="914377"/>
            <a:fld id="{3FD999D4-B456-9943-89B7-30D56181CE18}" type="slidenum">
              <a:rPr lang="en-US" smtClean="0">
                <a:solidFill>
                  <a:srgbClr val="FFFFFF"/>
                </a:solidFill>
              </a:rPr>
              <a:pPr defTabSz="914377"/>
              <a:t>‹#›</a:t>
            </a:fld>
            <a:endParaRPr lang="en-US" dirty="0">
              <a:solidFill>
                <a:srgbClr val="FFFFFF"/>
              </a:solidFil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pPr defTabSz="914377"/>
            <a:r>
              <a:rPr lang="en-US" dirty="0" smtClean="0">
                <a:solidFill>
                  <a:srgbClr val="FFFFFF"/>
                </a:solidFill>
              </a:rPr>
              <a:t>© 2018 IBM Corporation</a:t>
            </a:r>
            <a:endParaRPr lang="en-US" dirty="0">
              <a:solidFill>
                <a:srgbClr val="FFFFFF"/>
              </a:solidFill>
            </a:endParaRPr>
          </a:p>
        </p:txBody>
      </p:sp>
    </p:spTree>
    <p:extLst>
      <p:ext uri="{BB962C8B-B14F-4D97-AF65-F5344CB8AC3E}">
        <p14:creationId xmlns:p14="http://schemas.microsoft.com/office/powerpoint/2010/main" val="1982486807"/>
      </p:ext>
    </p:extLst>
  </p:cSld>
  <p:clrMap bg1="lt1" tx1="dk1" bg2="lt2" tx2="dk2" accent1="accent1" accent2="accent2" accent3="accent3" accent4="accent4" accent5="accent5" accent6="accent6" hlink="hlink" folHlink="folHlink"/>
  <p:sldLayoutIdLst>
    <p:sldLayoutId id="2147484247" r:id="rId1"/>
    <p:sldLayoutId id="2147484248" r:id="rId2"/>
    <p:sldLayoutId id="2147484249" r:id="rId3"/>
    <p:sldLayoutId id="2147484250" r:id="rId4"/>
    <p:sldLayoutId id="2147484251" r:id="rId5"/>
    <p:sldLayoutId id="2147484252" r:id="rId6"/>
    <p:sldLayoutId id="2147484253" r:id="rId7"/>
    <p:sldLayoutId id="2147484254" r:id="rId8"/>
    <p:sldLayoutId id="2147484255" r:id="rId9"/>
    <p:sldLayoutId id="2147484256" r:id="rId10"/>
    <p:sldLayoutId id="2147484257" r:id="rId11"/>
    <p:sldLayoutId id="2147484258" r:id="rId12"/>
    <p:sldLayoutId id="2147484259" r:id="rId13"/>
    <p:sldLayoutId id="2147484260" r:id="rId14"/>
    <p:sldLayoutId id="2147484261" r:id="rId15"/>
    <p:sldLayoutId id="2147484262" r:id="rId16"/>
    <p:sldLayoutId id="2147484263" r:id="rId17"/>
    <p:sldLayoutId id="2147484264" r:id="rId18"/>
    <p:sldLayoutId id="2147484265" r:id="rId19"/>
    <p:sldLayoutId id="2147484266" r:id="rId20"/>
    <p:sldLayoutId id="2147484267" r:id="rId21"/>
    <p:sldLayoutId id="2147484268" r:id="rId22"/>
    <p:sldLayoutId id="2147484269" r:id="rId23"/>
    <p:sldLayoutId id="2147484270" r:id="rId24"/>
    <p:sldLayoutId id="2147484271" r:id="rId25"/>
    <p:sldLayoutId id="2147484272" r:id="rId26"/>
    <p:sldLayoutId id="2147484273" r:id="rId27"/>
    <p:sldLayoutId id="2147484274" r:id="rId28"/>
    <p:sldLayoutId id="2147484275" r:id="rId29"/>
    <p:sldLayoutId id="2147484276" r:id="rId30"/>
    <p:sldLayoutId id="2147484277" r:id="rId31"/>
    <p:sldLayoutId id="2147484278" r:id="rId32"/>
    <p:sldLayoutId id="2147484279" r:id="rId33"/>
    <p:sldLayoutId id="2147484280" r:id="rId34"/>
    <p:sldLayoutId id="2147484281" r:id="rId35"/>
    <p:sldLayoutId id="2147484282" r:id="rId36"/>
  </p:sldLayoutIdLst>
  <p:timing>
    <p:tnLst>
      <p:par>
        <p:cTn id="1" dur="indefinite" restart="never" nodeType="tmRoot"/>
      </p:par>
    </p:tnLst>
  </p:timing>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smtClean="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pPr defTabSz="914377"/>
            <a:fld id="{D0BE6F14-FF48-0F4F-A8AA-2E3F25371E4A}" type="slidenum">
              <a:rPr lang="en-US" smtClean="0">
                <a:solidFill>
                  <a:srgbClr val="000000"/>
                </a:solidFill>
              </a:rPr>
              <a:pPr defTabSz="914377"/>
              <a:t>‹#›</a:t>
            </a:fld>
            <a:endParaRPr lang="en-US" dirty="0">
              <a:solidFill>
                <a:srgbClr val="000000"/>
              </a:solidFil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alpha val="20000"/>
                  </a:schemeClr>
                </a:solidFill>
                <a:latin typeface="+mn-lt"/>
                <a:ea typeface="Arial" charset="0"/>
                <a:cs typeface="Arial" charset="0"/>
              </a:defRPr>
            </a:lvl1pPr>
          </a:lstStyle>
          <a:p>
            <a:pPr defTabSz="914377"/>
            <a:r>
              <a:rPr lang="de-DE" dirty="0" smtClean="0">
                <a:solidFill>
                  <a:srgbClr val="000000">
                    <a:alpha val="20000"/>
                  </a:srgbClr>
                </a:solidFill>
              </a:rPr>
              <a:t>© 2018 IBM Corporation</a:t>
            </a:r>
            <a:endParaRPr lang="en-US" dirty="0">
              <a:solidFill>
                <a:srgbClr val="000000">
                  <a:alpha val="20000"/>
                </a:srgbClr>
              </a:solidFill>
            </a:endParaRPr>
          </a:p>
        </p:txBody>
      </p:sp>
    </p:spTree>
    <p:extLst>
      <p:ext uri="{BB962C8B-B14F-4D97-AF65-F5344CB8AC3E}">
        <p14:creationId xmlns:p14="http://schemas.microsoft.com/office/powerpoint/2010/main" val="625656777"/>
      </p:ext>
    </p:extLst>
  </p:cSld>
  <p:clrMap bg1="lt1" tx1="dk1" bg2="lt2" tx2="dk2" accent1="accent1" accent2="accent2" accent3="accent3" accent4="accent4" accent5="accent5" accent6="accent6" hlink="hlink" folHlink="folHlink"/>
  <p:sldLayoutIdLst>
    <p:sldLayoutId id="2147484284" r:id="rId1"/>
    <p:sldLayoutId id="2147484285" r:id="rId2"/>
    <p:sldLayoutId id="2147484286" r:id="rId3"/>
    <p:sldLayoutId id="2147484287" r:id="rId4"/>
    <p:sldLayoutId id="2147484288" r:id="rId5"/>
    <p:sldLayoutId id="2147484289" r:id="rId6"/>
    <p:sldLayoutId id="2147484290" r:id="rId7"/>
    <p:sldLayoutId id="2147484291" r:id="rId8"/>
    <p:sldLayoutId id="2147484292" r:id="rId9"/>
    <p:sldLayoutId id="2147484293" r:id="rId10"/>
    <p:sldLayoutId id="2147484294" r:id="rId11"/>
    <p:sldLayoutId id="2147484295" r:id="rId12"/>
    <p:sldLayoutId id="2147484296" r:id="rId13"/>
    <p:sldLayoutId id="2147484297" r:id="rId14"/>
    <p:sldLayoutId id="2147484298" r:id="rId15"/>
    <p:sldLayoutId id="2147484299" r:id="rId16"/>
    <p:sldLayoutId id="2147484300" r:id="rId17"/>
    <p:sldLayoutId id="2147484301" r:id="rId18"/>
    <p:sldLayoutId id="2147484302" r:id="rId19"/>
    <p:sldLayoutId id="2147484303" r:id="rId20"/>
    <p:sldLayoutId id="2147484304" r:id="rId21"/>
    <p:sldLayoutId id="2147484305" r:id="rId22"/>
    <p:sldLayoutId id="2147484306" r:id="rId23"/>
    <p:sldLayoutId id="2147484307" r:id="rId24"/>
    <p:sldLayoutId id="2147484308" r:id="rId25"/>
    <p:sldLayoutId id="2147484309" r:id="rId26"/>
    <p:sldLayoutId id="2147484310" r:id="rId27"/>
    <p:sldLayoutId id="2147484311" r:id="rId28"/>
    <p:sldLayoutId id="2147484312" r:id="rId29"/>
    <p:sldLayoutId id="2147484313" r:id="rId30"/>
    <p:sldLayoutId id="2147484314" r:id="rId31"/>
    <p:sldLayoutId id="2147484315" r:id="rId32"/>
    <p:sldLayoutId id="2147484316" r:id="rId33"/>
    <p:sldLayoutId id="2147484317" r:id="rId34"/>
    <p:sldLayoutId id="2147484318" r:id="rId35"/>
    <p:sldLayoutId id="2147484319" r:id="rId36"/>
    <p:sldLayoutId id="2147484320" r:id="rId37"/>
  </p:sldLayoutIdLst>
  <p:timing>
    <p:tnLst>
      <p:par>
        <p:cTn id="1" dur="indefinite" restart="never" nodeType="tmRoot"/>
      </p:par>
    </p:tnLst>
  </p:timing>
  <p:hf hd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smtClean="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pPr defTabSz="914377"/>
            <a:fld id="{D0BE6F14-FF48-0F4F-A8AA-2E3F25371E4A}" type="slidenum">
              <a:rPr lang="en-US" smtClean="0">
                <a:solidFill>
                  <a:srgbClr val="000000"/>
                </a:solidFill>
              </a:rPr>
              <a:pPr defTabSz="914377"/>
              <a:t>‹#›</a:t>
            </a:fld>
            <a:endParaRPr lang="en-US" dirty="0">
              <a:solidFill>
                <a:srgbClr val="000000"/>
              </a:solidFil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alpha val="20000"/>
                  </a:schemeClr>
                </a:solidFill>
                <a:latin typeface="+mn-lt"/>
                <a:ea typeface="Arial" charset="0"/>
                <a:cs typeface="Arial" charset="0"/>
              </a:defRPr>
            </a:lvl1pPr>
          </a:lstStyle>
          <a:p>
            <a:pPr defTabSz="914377"/>
            <a:r>
              <a:rPr lang="de-DE" dirty="0" smtClean="0">
                <a:solidFill>
                  <a:srgbClr val="000000">
                    <a:alpha val="20000"/>
                  </a:srgbClr>
                </a:solidFill>
              </a:rPr>
              <a:t>© 2018 IBM Corporation</a:t>
            </a:r>
            <a:endParaRPr lang="en-US" dirty="0">
              <a:solidFill>
                <a:srgbClr val="000000">
                  <a:alpha val="20000"/>
                </a:srgbClr>
              </a:solidFill>
            </a:endParaRPr>
          </a:p>
        </p:txBody>
      </p:sp>
    </p:spTree>
    <p:extLst>
      <p:ext uri="{BB962C8B-B14F-4D97-AF65-F5344CB8AC3E}">
        <p14:creationId xmlns:p14="http://schemas.microsoft.com/office/powerpoint/2010/main" val="1630229125"/>
      </p:ext>
    </p:extLst>
  </p:cSld>
  <p:clrMap bg1="lt1" tx1="dk1" bg2="lt2" tx2="dk2" accent1="accent1" accent2="accent2" accent3="accent3" accent4="accent4" accent5="accent5" accent6="accent6" hlink="hlink" folHlink="folHlink"/>
  <p:sldLayoutIdLst>
    <p:sldLayoutId id="2147484325" r:id="rId1"/>
    <p:sldLayoutId id="2147484326" r:id="rId2"/>
    <p:sldLayoutId id="2147484327" r:id="rId3"/>
    <p:sldLayoutId id="2147484328" r:id="rId4"/>
    <p:sldLayoutId id="2147484329" r:id="rId5"/>
    <p:sldLayoutId id="2147484330" r:id="rId6"/>
    <p:sldLayoutId id="2147484331" r:id="rId7"/>
    <p:sldLayoutId id="2147484332" r:id="rId8"/>
    <p:sldLayoutId id="2147484333" r:id="rId9"/>
    <p:sldLayoutId id="2147484334" r:id="rId10"/>
    <p:sldLayoutId id="2147484335" r:id="rId11"/>
    <p:sldLayoutId id="2147484336" r:id="rId12"/>
    <p:sldLayoutId id="2147484337" r:id="rId13"/>
    <p:sldLayoutId id="2147484338" r:id="rId14"/>
    <p:sldLayoutId id="2147484339" r:id="rId15"/>
    <p:sldLayoutId id="2147484340" r:id="rId16"/>
    <p:sldLayoutId id="2147484341" r:id="rId17"/>
    <p:sldLayoutId id="2147484342" r:id="rId18"/>
    <p:sldLayoutId id="2147484343" r:id="rId19"/>
    <p:sldLayoutId id="2147484344" r:id="rId20"/>
    <p:sldLayoutId id="2147484345" r:id="rId21"/>
    <p:sldLayoutId id="2147484346" r:id="rId22"/>
    <p:sldLayoutId id="2147484347" r:id="rId23"/>
    <p:sldLayoutId id="2147484348" r:id="rId24"/>
    <p:sldLayoutId id="2147484349" r:id="rId25"/>
    <p:sldLayoutId id="2147484350" r:id="rId26"/>
    <p:sldLayoutId id="2147484351" r:id="rId27"/>
    <p:sldLayoutId id="2147484352" r:id="rId28"/>
    <p:sldLayoutId id="2147484353" r:id="rId29"/>
    <p:sldLayoutId id="2147484354" r:id="rId30"/>
    <p:sldLayoutId id="2147484355" r:id="rId31"/>
    <p:sldLayoutId id="2147484356" r:id="rId32"/>
    <p:sldLayoutId id="2147484357" r:id="rId33"/>
    <p:sldLayoutId id="2147484358" r:id="rId34"/>
    <p:sldLayoutId id="2147484359" r:id="rId35"/>
    <p:sldLayoutId id="2147484360" r:id="rId36"/>
    <p:sldLayoutId id="2147484361" r:id="rId37"/>
    <p:sldLayoutId id="2147484363" r:id="rId38"/>
    <p:sldLayoutId id="2147484364" r:id="rId39"/>
  </p:sldLayoutIdLst>
  <p:timing>
    <p:tnLst>
      <p:par>
        <p:cTn id="1" dur="indefinite" restart="never" nodeType="tmRoot"/>
      </p:par>
    </p:tnLst>
  </p:timing>
  <p:hf hd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pPr defTabSz="914377"/>
            <a:fld id="{D0BE6F14-FF48-0F4F-A8AA-2E3F25371E4A}" type="slidenum">
              <a:rPr lang="en-US" smtClean="0">
                <a:solidFill>
                  <a:srgbClr val="000000"/>
                </a:solidFill>
              </a:rPr>
              <a:pPr defTabSz="914377"/>
              <a:t>‹#›</a:t>
            </a:fld>
            <a:endParaRPr lang="en-US" dirty="0">
              <a:solidFill>
                <a:srgbClr val="000000"/>
              </a:solidFil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alpha val="20000"/>
                  </a:schemeClr>
                </a:solidFill>
                <a:latin typeface="+mn-lt"/>
                <a:ea typeface="Arial" charset="0"/>
                <a:cs typeface="Arial" charset="0"/>
              </a:defRPr>
            </a:lvl1pPr>
          </a:lstStyle>
          <a:p>
            <a:pPr defTabSz="914377"/>
            <a:r>
              <a:rPr lang="de-DE" dirty="0" smtClean="0">
                <a:solidFill>
                  <a:srgbClr val="000000">
                    <a:alpha val="20000"/>
                  </a:srgbClr>
                </a:solidFill>
              </a:rPr>
              <a:t>© 2018 IBM Corporation</a:t>
            </a:r>
            <a:endParaRPr lang="en-US" dirty="0">
              <a:solidFill>
                <a:srgbClr val="000000">
                  <a:alpha val="20000"/>
                </a:srgbClr>
              </a:solidFill>
            </a:endParaRPr>
          </a:p>
        </p:txBody>
      </p:sp>
    </p:spTree>
    <p:extLst>
      <p:ext uri="{BB962C8B-B14F-4D97-AF65-F5344CB8AC3E}">
        <p14:creationId xmlns:p14="http://schemas.microsoft.com/office/powerpoint/2010/main" val="2001116379"/>
      </p:ext>
    </p:extLst>
  </p:cSld>
  <p:clrMap bg1="lt1" tx1="dk1" bg2="lt2" tx2="dk2" accent1="accent1" accent2="accent2" accent3="accent3" accent4="accent4" accent5="accent5" accent6="accent6" hlink="hlink" folHlink="folHlink"/>
  <p:sldLayoutIdLst>
    <p:sldLayoutId id="2147484381" r:id="rId1"/>
    <p:sldLayoutId id="2147484382" r:id="rId2"/>
    <p:sldLayoutId id="2147484383" r:id="rId3"/>
    <p:sldLayoutId id="2147484384" r:id="rId4"/>
    <p:sldLayoutId id="2147484385" r:id="rId5"/>
    <p:sldLayoutId id="2147484386" r:id="rId6"/>
    <p:sldLayoutId id="2147484387" r:id="rId7"/>
    <p:sldLayoutId id="2147484388" r:id="rId8"/>
    <p:sldLayoutId id="2147484389" r:id="rId9"/>
    <p:sldLayoutId id="2147484390" r:id="rId10"/>
    <p:sldLayoutId id="2147484391" r:id="rId11"/>
    <p:sldLayoutId id="2147484392" r:id="rId12"/>
    <p:sldLayoutId id="2147484393" r:id="rId13"/>
    <p:sldLayoutId id="2147484394" r:id="rId14"/>
    <p:sldLayoutId id="2147484395" r:id="rId15"/>
    <p:sldLayoutId id="2147484396" r:id="rId16"/>
    <p:sldLayoutId id="2147484397" r:id="rId17"/>
    <p:sldLayoutId id="2147484398" r:id="rId18"/>
    <p:sldLayoutId id="2147484399" r:id="rId19"/>
    <p:sldLayoutId id="2147484400" r:id="rId20"/>
    <p:sldLayoutId id="2147484401" r:id="rId21"/>
    <p:sldLayoutId id="2147484402" r:id="rId22"/>
    <p:sldLayoutId id="2147484403" r:id="rId23"/>
    <p:sldLayoutId id="2147484404" r:id="rId24"/>
    <p:sldLayoutId id="2147484405" r:id="rId25"/>
    <p:sldLayoutId id="2147484406" r:id="rId26"/>
    <p:sldLayoutId id="2147484407" r:id="rId27"/>
    <p:sldLayoutId id="2147484408" r:id="rId28"/>
    <p:sldLayoutId id="2147484409" r:id="rId29"/>
    <p:sldLayoutId id="2147484410" r:id="rId30"/>
    <p:sldLayoutId id="2147484411" r:id="rId31"/>
    <p:sldLayoutId id="2147484412" r:id="rId32"/>
    <p:sldLayoutId id="2147484413" r:id="rId33"/>
    <p:sldLayoutId id="2147484414" r:id="rId34"/>
    <p:sldLayoutId id="2147484415" r:id="rId35"/>
    <p:sldLayoutId id="2147484416" r:id="rId36"/>
    <p:sldLayoutId id="2147484417" r:id="rId37"/>
    <p:sldLayoutId id="2147484418" r:id="rId38"/>
  </p:sldLayoutIdLst>
  <p:hf hd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377"/>
            <a:endParaRPr lang="en-US" dirty="0">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377"/>
            <a:r>
              <a:rPr lang="en-US" dirty="0" smtClean="0">
                <a:solidFill>
                  <a:prstClr val="black">
                    <a:tint val="75000"/>
                  </a:prstClr>
                </a:solidFill>
              </a:rPr>
              <a:t>© 2018 IBM Corporation</a:t>
            </a:r>
            <a:endParaRPr lang="en-US" dirty="0">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377"/>
            <a:fld id="{C4777ECB-DEB7-B14E-8284-8E04A4BA32B9}" type="slidenum">
              <a:rPr lang="en-US" smtClean="0">
                <a:solidFill>
                  <a:prstClr val="black">
                    <a:tint val="75000"/>
                  </a:prstClr>
                </a:solidFill>
              </a:rPr>
              <a:pPr defTabSz="914377"/>
              <a:t>‹#›</a:t>
            </a:fld>
            <a:endParaRPr lang="en-US" dirty="0">
              <a:solidFill>
                <a:prstClr val="black">
                  <a:tint val="75000"/>
                </a:prstClr>
              </a:solidFill>
            </a:endParaRPr>
          </a:p>
        </p:txBody>
      </p:sp>
    </p:spTree>
    <p:extLst>
      <p:ext uri="{BB962C8B-B14F-4D97-AF65-F5344CB8AC3E}">
        <p14:creationId xmlns:p14="http://schemas.microsoft.com/office/powerpoint/2010/main" val="868866707"/>
      </p:ext>
    </p:extLst>
  </p:cSld>
  <p:clrMap bg1="lt1" tx1="dk1" bg2="lt2" tx2="dk2" accent1="accent1" accent2="accent2" accent3="accent3" accent4="accent4" accent5="accent5" accent6="accent6" hlink="hlink" folHlink="folHlink"/>
  <p:sldLayoutIdLst>
    <p:sldLayoutId id="2147484447" r:id="rId1"/>
    <p:sldLayoutId id="2147484448" r:id="rId2"/>
    <p:sldLayoutId id="2147484449" r:id="rId3"/>
    <p:sldLayoutId id="2147484450" r:id="rId4"/>
    <p:sldLayoutId id="2147484451" r:id="rId5"/>
    <p:sldLayoutId id="2147484452" r:id="rId6"/>
    <p:sldLayoutId id="2147484453" r:id="rId7"/>
    <p:sldLayoutId id="2147484454" r:id="rId8"/>
    <p:sldLayoutId id="2147484455" r:id="rId9"/>
    <p:sldLayoutId id="2147484456" r:id="rId10"/>
    <p:sldLayoutId id="2147484457" r:id="rId11"/>
    <p:sldLayoutId id="2147484458" r:id="rId12"/>
  </p:sldLayoutIdLst>
  <p:hf hd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630768"/>
            <a:ext cx="10515600" cy="105992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377"/>
            <a:endParaRPr lang="en-US" dirty="0">
              <a:solidFill>
                <a:prstClr val="black">
                  <a:tint val="75000"/>
                </a:prstClr>
              </a:solidFill>
              <a:sym typeface="Aria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377"/>
            <a:fld id="{E43D79BB-ED76-994D-8737-DB7F2AB4F93D}" type="slidenum">
              <a:rPr lang="en-US" smtClean="0">
                <a:solidFill>
                  <a:prstClr val="black">
                    <a:tint val="75000"/>
                  </a:prstClr>
                </a:solidFill>
                <a:sym typeface="Arial"/>
              </a:rPr>
              <a:pPr defTabSz="914377"/>
              <a:t>‹#›</a:t>
            </a:fld>
            <a:endParaRPr lang="en-US" dirty="0">
              <a:solidFill>
                <a:prstClr val="black">
                  <a:tint val="75000"/>
                </a:prstClr>
              </a:solidFill>
              <a:sym typeface="Aria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377"/>
            <a:r>
              <a:rPr lang="en-US" dirty="0" smtClean="0">
                <a:solidFill>
                  <a:prstClr val="black">
                    <a:tint val="75000"/>
                  </a:prstClr>
                </a:solidFill>
                <a:sym typeface="Arial"/>
              </a:rPr>
              <a:t>© 2018 IBM Corporation</a:t>
            </a:r>
            <a:endParaRPr lang="en-US" dirty="0">
              <a:solidFill>
                <a:prstClr val="black">
                  <a:tint val="75000"/>
                </a:prstClr>
              </a:solidFill>
              <a:sym typeface="Arial"/>
            </a:endParaRPr>
          </a:p>
        </p:txBody>
      </p:sp>
    </p:spTree>
    <p:extLst>
      <p:ext uri="{BB962C8B-B14F-4D97-AF65-F5344CB8AC3E}">
        <p14:creationId xmlns:p14="http://schemas.microsoft.com/office/powerpoint/2010/main" val="579403496"/>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Lst>
  <p:hf hdr="0" dt="0"/>
  <p:txStyles>
    <p:titleStyle>
      <a:lvl1pPr algn="l" defTabSz="914104" rtl="0" eaLnBrk="1" latinLnBrk="0" hangingPunct="1">
        <a:lnSpc>
          <a:spcPct val="90000"/>
        </a:lnSpc>
        <a:spcBef>
          <a:spcPct val="0"/>
        </a:spcBef>
        <a:buNone/>
        <a:defRPr sz="4399" kern="1200">
          <a:solidFill>
            <a:schemeClr val="bg2">
              <a:lumMod val="25000"/>
            </a:schemeClr>
          </a:solidFill>
          <a:latin typeface="+mj-lt"/>
          <a:ea typeface="+mj-ea"/>
          <a:cs typeface="+mj-cs"/>
        </a:defRPr>
      </a:lvl1pPr>
    </p:titleStyle>
    <p:bodyStyle>
      <a:lvl1pPr marL="228525" indent="-228525" algn="l" defTabSz="914104" rtl="0" eaLnBrk="1" latinLnBrk="0" hangingPunct="1">
        <a:lnSpc>
          <a:spcPct val="90000"/>
        </a:lnSpc>
        <a:spcBef>
          <a:spcPts val="1000"/>
        </a:spcBef>
        <a:buFont typeface="Arial"/>
        <a:buChar char="•"/>
        <a:defRPr sz="2799" kern="1200">
          <a:solidFill>
            <a:schemeClr val="bg2">
              <a:lumMod val="25000"/>
            </a:schemeClr>
          </a:solidFill>
          <a:latin typeface="+mn-lt"/>
          <a:ea typeface="+mn-ea"/>
          <a:cs typeface="+mn-cs"/>
        </a:defRPr>
      </a:lvl1pPr>
      <a:lvl2pPr marL="685578" indent="-228525" algn="l" defTabSz="914104" rtl="0" eaLnBrk="1" latinLnBrk="0" hangingPunct="1">
        <a:lnSpc>
          <a:spcPct val="90000"/>
        </a:lnSpc>
        <a:spcBef>
          <a:spcPts val="500"/>
        </a:spcBef>
        <a:buFont typeface="Arial"/>
        <a:buChar char="•"/>
        <a:defRPr sz="2399" kern="1200">
          <a:solidFill>
            <a:schemeClr val="bg2">
              <a:lumMod val="25000"/>
            </a:schemeClr>
          </a:solidFill>
          <a:latin typeface="+mn-lt"/>
          <a:ea typeface="+mn-ea"/>
          <a:cs typeface="+mn-cs"/>
        </a:defRPr>
      </a:lvl2pPr>
      <a:lvl3pPr marL="1142629" indent="-228525" algn="l" defTabSz="914104" rtl="0" eaLnBrk="1" latinLnBrk="0" hangingPunct="1">
        <a:lnSpc>
          <a:spcPct val="90000"/>
        </a:lnSpc>
        <a:spcBef>
          <a:spcPts val="500"/>
        </a:spcBef>
        <a:buFont typeface="Arial"/>
        <a:buChar char="•"/>
        <a:defRPr sz="1999" kern="1200">
          <a:solidFill>
            <a:schemeClr val="bg2">
              <a:lumMod val="25000"/>
            </a:schemeClr>
          </a:solidFill>
          <a:latin typeface="+mn-lt"/>
          <a:ea typeface="+mn-ea"/>
          <a:cs typeface="+mn-cs"/>
        </a:defRPr>
      </a:lvl3pPr>
      <a:lvl4pPr marL="1599680" indent="-228525" algn="l" defTabSz="914104" rtl="0" eaLnBrk="1" latinLnBrk="0" hangingPunct="1">
        <a:lnSpc>
          <a:spcPct val="90000"/>
        </a:lnSpc>
        <a:spcBef>
          <a:spcPts val="500"/>
        </a:spcBef>
        <a:buFont typeface="Arial"/>
        <a:buChar char="•"/>
        <a:defRPr sz="1799" kern="1200">
          <a:solidFill>
            <a:schemeClr val="bg2">
              <a:lumMod val="25000"/>
            </a:schemeClr>
          </a:solidFill>
          <a:latin typeface="+mn-lt"/>
          <a:ea typeface="+mn-ea"/>
          <a:cs typeface="+mn-cs"/>
        </a:defRPr>
      </a:lvl4pPr>
      <a:lvl5pPr marL="2056731" indent="-228525" algn="l" defTabSz="914104" rtl="0" eaLnBrk="1" latinLnBrk="0" hangingPunct="1">
        <a:lnSpc>
          <a:spcPct val="90000"/>
        </a:lnSpc>
        <a:spcBef>
          <a:spcPts val="500"/>
        </a:spcBef>
        <a:buFont typeface="Arial"/>
        <a:buChar char="•"/>
        <a:defRPr sz="1799" kern="1200">
          <a:solidFill>
            <a:schemeClr val="bg2">
              <a:lumMod val="25000"/>
            </a:schemeClr>
          </a:solidFill>
          <a:latin typeface="+mn-lt"/>
          <a:ea typeface="+mn-ea"/>
          <a:cs typeface="+mn-cs"/>
        </a:defRPr>
      </a:lvl5pPr>
      <a:lvl6pPr marL="2513784" indent="-228525" algn="l" defTabSz="914104"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0834" indent="-228525" algn="l" defTabSz="914104"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7885" indent="-228525" algn="l" defTabSz="914104"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4938" indent="-228525" algn="l" defTabSz="914104" rtl="0" eaLnBrk="1" latinLnBrk="0" hangingPunct="1">
        <a:lnSpc>
          <a:spcPct val="90000"/>
        </a:lnSpc>
        <a:spcBef>
          <a:spcPts val="500"/>
        </a:spcBef>
        <a:buFont typeface="Arial"/>
        <a:buChar char="•"/>
        <a:defRPr sz="1799" kern="1200">
          <a:solidFill>
            <a:schemeClr val="tx1"/>
          </a:solidFill>
          <a:latin typeface="+mn-lt"/>
          <a:ea typeface="+mn-ea"/>
          <a:cs typeface="+mn-cs"/>
        </a:defRPr>
      </a:lvl9pPr>
    </p:bodyStyle>
    <p:otherStyle>
      <a:defPPr>
        <a:defRPr lang="en-US"/>
      </a:defPPr>
      <a:lvl1pPr marL="0" algn="l" defTabSz="914104" rtl="0" eaLnBrk="1" latinLnBrk="0" hangingPunct="1">
        <a:defRPr sz="1799" kern="1200">
          <a:solidFill>
            <a:schemeClr val="tx1"/>
          </a:solidFill>
          <a:latin typeface="+mn-lt"/>
          <a:ea typeface="+mn-ea"/>
          <a:cs typeface="+mn-cs"/>
        </a:defRPr>
      </a:lvl1pPr>
      <a:lvl2pPr marL="457051" algn="l" defTabSz="914104" rtl="0" eaLnBrk="1" latinLnBrk="0" hangingPunct="1">
        <a:defRPr sz="1799" kern="1200">
          <a:solidFill>
            <a:schemeClr val="tx1"/>
          </a:solidFill>
          <a:latin typeface="+mn-lt"/>
          <a:ea typeface="+mn-ea"/>
          <a:cs typeface="+mn-cs"/>
        </a:defRPr>
      </a:lvl2pPr>
      <a:lvl3pPr marL="914104" algn="l" defTabSz="914104" rtl="0" eaLnBrk="1" latinLnBrk="0" hangingPunct="1">
        <a:defRPr sz="1799" kern="1200">
          <a:solidFill>
            <a:schemeClr val="tx1"/>
          </a:solidFill>
          <a:latin typeface="+mn-lt"/>
          <a:ea typeface="+mn-ea"/>
          <a:cs typeface="+mn-cs"/>
        </a:defRPr>
      </a:lvl3pPr>
      <a:lvl4pPr marL="1371155" algn="l" defTabSz="914104" rtl="0" eaLnBrk="1" latinLnBrk="0" hangingPunct="1">
        <a:defRPr sz="1799" kern="1200">
          <a:solidFill>
            <a:schemeClr val="tx1"/>
          </a:solidFill>
          <a:latin typeface="+mn-lt"/>
          <a:ea typeface="+mn-ea"/>
          <a:cs typeface="+mn-cs"/>
        </a:defRPr>
      </a:lvl4pPr>
      <a:lvl5pPr marL="1828205" algn="l" defTabSz="914104" rtl="0" eaLnBrk="1" latinLnBrk="0" hangingPunct="1">
        <a:defRPr sz="1799" kern="1200">
          <a:solidFill>
            <a:schemeClr val="tx1"/>
          </a:solidFill>
          <a:latin typeface="+mn-lt"/>
          <a:ea typeface="+mn-ea"/>
          <a:cs typeface="+mn-cs"/>
        </a:defRPr>
      </a:lvl5pPr>
      <a:lvl6pPr marL="2285258" algn="l" defTabSz="914104" rtl="0" eaLnBrk="1" latinLnBrk="0" hangingPunct="1">
        <a:defRPr sz="1799" kern="1200">
          <a:solidFill>
            <a:schemeClr val="tx1"/>
          </a:solidFill>
          <a:latin typeface="+mn-lt"/>
          <a:ea typeface="+mn-ea"/>
          <a:cs typeface="+mn-cs"/>
        </a:defRPr>
      </a:lvl6pPr>
      <a:lvl7pPr marL="2742309" algn="l" defTabSz="914104" rtl="0" eaLnBrk="1" latinLnBrk="0" hangingPunct="1">
        <a:defRPr sz="1799" kern="1200">
          <a:solidFill>
            <a:schemeClr val="tx1"/>
          </a:solidFill>
          <a:latin typeface="+mn-lt"/>
          <a:ea typeface="+mn-ea"/>
          <a:cs typeface="+mn-cs"/>
        </a:defRPr>
      </a:lvl7pPr>
      <a:lvl8pPr marL="3199360" algn="l" defTabSz="914104" rtl="0" eaLnBrk="1" latinLnBrk="0" hangingPunct="1">
        <a:defRPr sz="1799" kern="1200">
          <a:solidFill>
            <a:schemeClr val="tx1"/>
          </a:solidFill>
          <a:latin typeface="+mn-lt"/>
          <a:ea typeface="+mn-ea"/>
          <a:cs typeface="+mn-cs"/>
        </a:defRPr>
      </a:lvl8pPr>
      <a:lvl9pPr marL="3656411" algn="l" defTabSz="914104" rtl="0" eaLnBrk="1" latinLnBrk="0" hangingPunct="1">
        <a:defRPr sz="1799"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29668"/>
            <a:ext cx="2804160" cy="5791200"/>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3210927" y="229668"/>
            <a:ext cx="2807787" cy="5791200"/>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2"/>
          </p:nvPr>
        </p:nvSpPr>
        <p:spPr>
          <a:xfrm>
            <a:off x="9476741" y="6291072"/>
            <a:ext cx="2412576" cy="268224"/>
          </a:xfrm>
          <a:prstGeom prst="rect">
            <a:avLst/>
          </a:prstGeom>
        </p:spPr>
        <p:txBody>
          <a:bodyPr vert="horz" lIns="0" tIns="0" rIns="0" bIns="0" rtlCol="0" anchor="b" anchorCtr="0"/>
          <a:lstStyle>
            <a:lvl1pPr algn="r">
              <a:defRPr sz="667" b="0" i="0">
                <a:solidFill>
                  <a:srgbClr val="FFFFFF"/>
                </a:solidFill>
                <a:latin typeface="Helvetica Neue Regular" charset="0"/>
                <a:cs typeface="Helvetica Neue Regular" charset="0"/>
              </a:defRPr>
            </a:lvl1pPr>
          </a:lstStyle>
          <a:p>
            <a:pPr defTabSz="609585"/>
            <a:endParaRPr lang="en-US" dirty="0"/>
          </a:p>
        </p:txBody>
      </p:sp>
      <p:sp>
        <p:nvSpPr>
          <p:cNvPr id="5" name="Footer Placeholder 4"/>
          <p:cNvSpPr>
            <a:spLocks noGrp="1"/>
          </p:cNvSpPr>
          <p:nvPr>
            <p:ph type="ftr" sz="quarter" idx="3"/>
          </p:nvPr>
        </p:nvSpPr>
        <p:spPr>
          <a:xfrm>
            <a:off x="804672" y="6291072"/>
            <a:ext cx="3860800" cy="268224"/>
          </a:xfrm>
          <a:prstGeom prst="rect">
            <a:avLst/>
          </a:prstGeom>
        </p:spPr>
        <p:txBody>
          <a:bodyPr vert="horz" lIns="0" tIns="0" rIns="0" bIns="0" rtlCol="0" anchor="b" anchorCtr="0"/>
          <a:lstStyle>
            <a:lvl1pPr algn="l">
              <a:defRPr sz="667" b="0" i="0">
                <a:solidFill>
                  <a:srgbClr val="FFFFFF"/>
                </a:solidFill>
                <a:latin typeface="Helvetica Neue Regular" charset="0"/>
                <a:cs typeface="Helvetica Neue Regular" charset="0"/>
              </a:defRPr>
            </a:lvl1pPr>
          </a:lstStyle>
          <a:p>
            <a:pPr defTabSz="609585"/>
            <a:r>
              <a:rPr lang="en-US" dirty="0" smtClean="0"/>
              <a:t>© 2018 IBM Corporation</a:t>
            </a:r>
            <a:endParaRPr lang="en-US" dirty="0"/>
          </a:p>
        </p:txBody>
      </p:sp>
      <p:sp>
        <p:nvSpPr>
          <p:cNvPr id="6" name="Slide Number Placeholder 5"/>
          <p:cNvSpPr>
            <a:spLocks noGrp="1"/>
          </p:cNvSpPr>
          <p:nvPr>
            <p:ph type="sldNum" sz="quarter" idx="4"/>
          </p:nvPr>
        </p:nvSpPr>
        <p:spPr>
          <a:xfrm>
            <a:off x="306917" y="6291072"/>
            <a:ext cx="280416" cy="268224"/>
          </a:xfrm>
          <a:prstGeom prst="rect">
            <a:avLst/>
          </a:prstGeom>
        </p:spPr>
        <p:txBody>
          <a:bodyPr vert="horz" lIns="0" tIns="0" rIns="0" bIns="0" rtlCol="0" anchor="b" anchorCtr="0"/>
          <a:lstStyle>
            <a:lvl1pPr algn="l">
              <a:defRPr sz="667" b="0" i="0">
                <a:solidFill>
                  <a:srgbClr val="FFFFFF"/>
                </a:solidFill>
                <a:latin typeface="Helvetica Neue Regular" charset="0"/>
                <a:cs typeface="Helvetica Neue Regular" charset="0"/>
              </a:defRPr>
            </a:lvl1pPr>
          </a:lstStyle>
          <a:p>
            <a:pPr defTabSz="609585"/>
            <a:fld id="{E4DBDE34-E9B5-E04F-B662-69720E4BCB53}" type="slidenum">
              <a:rPr lang="en-US" smtClean="0"/>
              <a:pPr defTabSz="609585"/>
              <a:t>‹#›</a:t>
            </a:fld>
            <a:endParaRPr lang="en-US" dirty="0"/>
          </a:p>
        </p:txBody>
      </p:sp>
    </p:spTree>
    <p:extLst>
      <p:ext uri="{BB962C8B-B14F-4D97-AF65-F5344CB8AC3E}">
        <p14:creationId xmlns:p14="http://schemas.microsoft.com/office/powerpoint/2010/main" val="1736606865"/>
      </p:ext>
    </p:extLst>
  </p:cSld>
  <p:clrMap bg1="lt1" tx1="dk1" bg2="lt2" tx2="dk2" accent1="accent1" accent2="accent2" accent3="accent3" accent4="accent4" accent5="accent5" accent6="accent6" hlink="hlink" folHlink="folHlink"/>
  <p:sldLayoutIdLst>
    <p:sldLayoutId id="2147484460" r:id="rId1"/>
    <p:sldLayoutId id="2147484461" r:id="rId2"/>
    <p:sldLayoutId id="2147484462" r:id="rId3"/>
    <p:sldLayoutId id="2147484463" r:id="rId4"/>
    <p:sldLayoutId id="2147484464" r:id="rId5"/>
    <p:sldLayoutId id="2147484465" r:id="rId6"/>
    <p:sldLayoutId id="2147484466" r:id="rId7"/>
    <p:sldLayoutId id="2147484467" r:id="rId8"/>
    <p:sldLayoutId id="2147484468" r:id="rId9"/>
    <p:sldLayoutId id="2147484469" r:id="rId10"/>
    <p:sldLayoutId id="2147484470" r:id="rId11"/>
    <p:sldLayoutId id="2147484471" r:id="rId12"/>
    <p:sldLayoutId id="2147484472" r:id="rId13"/>
    <p:sldLayoutId id="2147484473" r:id="rId14"/>
    <p:sldLayoutId id="2147484474" r:id="rId15"/>
    <p:sldLayoutId id="2147484475" r:id="rId16"/>
    <p:sldLayoutId id="2147484476" r:id="rId17"/>
    <p:sldLayoutId id="2147484477" r:id="rId18"/>
    <p:sldLayoutId id="2147484478" r:id="rId19"/>
    <p:sldLayoutId id="2147484479" r:id="rId20"/>
    <p:sldLayoutId id="2147484480" r:id="rId21"/>
    <p:sldLayoutId id="2147484481" r:id="rId22"/>
    <p:sldLayoutId id="2147484482" r:id="rId23"/>
    <p:sldLayoutId id="2147484483" r:id="rId24"/>
    <p:sldLayoutId id="2147484484" r:id="rId25"/>
    <p:sldLayoutId id="2147484485" r:id="rId26"/>
    <p:sldLayoutId id="2147484486" r:id="rId27"/>
  </p:sldLayoutIdLst>
  <p:hf hdr="0" dt="0"/>
  <p:txStyles>
    <p:titleStyle>
      <a:lvl1pPr algn="l" defTabSz="609585" rtl="0" eaLnBrk="1" latinLnBrk="0" hangingPunct="1">
        <a:lnSpc>
          <a:spcPct val="100000"/>
        </a:lnSpc>
        <a:spcBef>
          <a:spcPct val="0"/>
        </a:spcBef>
        <a:buNone/>
        <a:defRPr sz="2667" b="0" i="0" kern="1200">
          <a:solidFill>
            <a:srgbClr val="FFFFFF"/>
          </a:solidFill>
          <a:latin typeface="Helvetica Neue Regular" charset="0"/>
          <a:ea typeface="+mj-ea"/>
          <a:cs typeface="Helvetica Neue Regular" charset="0"/>
        </a:defRPr>
      </a:lvl1pPr>
    </p:titleStyle>
    <p:bodyStyle>
      <a:lvl1pPr marL="0" indent="0" algn="l" defTabSz="609585" rtl="0" eaLnBrk="1" latinLnBrk="0" hangingPunct="1">
        <a:spcBef>
          <a:spcPts val="2000"/>
        </a:spcBef>
        <a:buFont typeface="Arial"/>
        <a:buNone/>
        <a:defRPr sz="2667" b="0" i="0" kern="1200">
          <a:solidFill>
            <a:srgbClr val="FFFFFF"/>
          </a:solidFill>
          <a:latin typeface="Helvetica Neue Regular" charset="0"/>
          <a:ea typeface="+mn-ea"/>
          <a:cs typeface="Helvetica Neue Regular" charset="0"/>
        </a:defRPr>
      </a:lvl1pPr>
      <a:lvl2pPr marL="230712" indent="-230712" algn="l" defTabSz="609585" rtl="0" eaLnBrk="1" latinLnBrk="0" hangingPunct="1">
        <a:spcBef>
          <a:spcPct val="20000"/>
        </a:spcBef>
        <a:buFont typeface="Arial"/>
        <a:buChar char="–"/>
        <a:defRPr sz="2667" b="0" i="0" kern="1200">
          <a:solidFill>
            <a:srgbClr val="FFFFFF"/>
          </a:solidFill>
          <a:latin typeface="Helvetica Neue Regular" charset="0"/>
          <a:ea typeface="+mn-ea"/>
          <a:cs typeface="Helvetica Neue Regular" charset="0"/>
        </a:defRPr>
      </a:lvl2pPr>
      <a:lvl3pPr marL="529153" indent="-230712" algn="l" defTabSz="609585" rtl="0" eaLnBrk="1" latinLnBrk="0" hangingPunct="1">
        <a:spcBef>
          <a:spcPct val="20000"/>
        </a:spcBef>
        <a:buFont typeface="Arial"/>
        <a:buChar char="•"/>
        <a:defRPr sz="2667" b="0" i="0" kern="1200">
          <a:solidFill>
            <a:srgbClr val="FFFFFF"/>
          </a:solidFill>
          <a:latin typeface="Helvetica Neue Regular" charset="0"/>
          <a:ea typeface="+mn-ea"/>
          <a:cs typeface="Helvetica Neue Regular" charset="0"/>
        </a:defRPr>
      </a:lvl3pPr>
      <a:lvl4pPr marL="833946" indent="-224361" algn="l" defTabSz="609585" rtl="0" eaLnBrk="1" latinLnBrk="0" hangingPunct="1">
        <a:spcBef>
          <a:spcPct val="20000"/>
        </a:spcBef>
        <a:buFont typeface="Arial"/>
        <a:buChar char="–"/>
        <a:defRPr sz="2667" b="0" i="0" kern="1200">
          <a:solidFill>
            <a:srgbClr val="FFFFFF"/>
          </a:solidFill>
          <a:latin typeface="Helvetica Neue Regular" charset="0"/>
          <a:ea typeface="+mn-ea"/>
          <a:cs typeface="Helvetica Neue Regular" charset="0"/>
        </a:defRPr>
      </a:lvl4pPr>
      <a:lvl5pPr marL="1071007" indent="-230712" algn="l" defTabSz="609585" rtl="0" eaLnBrk="1" latinLnBrk="0" hangingPunct="1">
        <a:spcBef>
          <a:spcPct val="20000"/>
        </a:spcBef>
        <a:buFont typeface="Arial"/>
        <a:buChar char="»"/>
        <a:defRPr sz="2667" b="0" i="0" kern="1200">
          <a:solidFill>
            <a:srgbClr val="FFFFFF"/>
          </a:solidFill>
          <a:latin typeface="Helvetica Neue Regular" charset="0"/>
          <a:ea typeface="+mn-ea"/>
          <a:cs typeface="Helvetica Neue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29668"/>
            <a:ext cx="2804160" cy="5791200"/>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3210928" y="229668"/>
            <a:ext cx="2807787" cy="57912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Date Placeholder 3"/>
          <p:cNvSpPr>
            <a:spLocks noGrp="1"/>
          </p:cNvSpPr>
          <p:nvPr>
            <p:ph type="dt" sz="half" idx="2"/>
          </p:nvPr>
        </p:nvSpPr>
        <p:spPr>
          <a:xfrm>
            <a:off x="9476741" y="6291072"/>
            <a:ext cx="2412576" cy="268224"/>
          </a:xfrm>
          <a:prstGeom prst="rect">
            <a:avLst/>
          </a:prstGeom>
        </p:spPr>
        <p:txBody>
          <a:bodyPr vert="horz" lIns="0" tIns="0" rIns="0" bIns="0" rtlCol="0" anchor="b" anchorCtr="0"/>
          <a:lstStyle>
            <a:lvl1pPr algn="r">
              <a:defRPr sz="1067" b="0" i="0">
                <a:solidFill>
                  <a:schemeClr val="bg1"/>
                </a:solidFill>
                <a:latin typeface="IBM Plex Sans" charset="0"/>
                <a:ea typeface="IBM Plex Sans" charset="0"/>
                <a:cs typeface="IBM Plex Sans" charset="0"/>
              </a:defRPr>
            </a:lvl1pPr>
          </a:lstStyle>
          <a:p>
            <a:pPr defTabSz="914377"/>
            <a:endParaRPr lang="en-US" dirty="0">
              <a:solidFill>
                <a:srgbClr val="5A5A5A"/>
              </a:solidFill>
            </a:endParaRPr>
          </a:p>
        </p:txBody>
      </p:sp>
      <p:sp>
        <p:nvSpPr>
          <p:cNvPr id="5" name="Footer Placeholder 4"/>
          <p:cNvSpPr>
            <a:spLocks noGrp="1"/>
          </p:cNvSpPr>
          <p:nvPr>
            <p:ph type="ftr" sz="quarter" idx="3"/>
          </p:nvPr>
        </p:nvSpPr>
        <p:spPr>
          <a:xfrm>
            <a:off x="804672" y="6291072"/>
            <a:ext cx="3860800" cy="268224"/>
          </a:xfrm>
          <a:prstGeom prst="rect">
            <a:avLst/>
          </a:prstGeom>
        </p:spPr>
        <p:txBody>
          <a:bodyPr vert="horz" lIns="0" tIns="0" rIns="0" bIns="0" rtlCol="0" anchor="b" anchorCtr="0"/>
          <a:lstStyle>
            <a:lvl1pPr algn="l">
              <a:defRPr sz="1067" b="0" i="0">
                <a:solidFill>
                  <a:schemeClr val="bg1"/>
                </a:solidFill>
                <a:latin typeface="IBM Plex Sans" charset="0"/>
                <a:ea typeface="IBM Plex Sans" charset="0"/>
                <a:cs typeface="IBM Plex Sans" charset="0"/>
              </a:defRPr>
            </a:lvl1pPr>
          </a:lstStyle>
          <a:p>
            <a:pPr defTabSz="914377"/>
            <a:r>
              <a:rPr lang="de-DE" dirty="0" smtClean="0">
                <a:solidFill>
                  <a:srgbClr val="5A5A5A"/>
                </a:solidFill>
              </a:rPr>
              <a:t>© 2018 IBM Corporation</a:t>
            </a:r>
            <a:endParaRPr lang="en-US" dirty="0">
              <a:solidFill>
                <a:srgbClr val="5A5A5A"/>
              </a:solidFill>
            </a:endParaRPr>
          </a:p>
        </p:txBody>
      </p:sp>
      <p:sp>
        <p:nvSpPr>
          <p:cNvPr id="6" name="Slide Number Placeholder 5"/>
          <p:cNvSpPr>
            <a:spLocks noGrp="1"/>
          </p:cNvSpPr>
          <p:nvPr>
            <p:ph type="sldNum" sz="quarter" idx="4"/>
          </p:nvPr>
        </p:nvSpPr>
        <p:spPr>
          <a:xfrm>
            <a:off x="306917" y="6291072"/>
            <a:ext cx="280416" cy="268224"/>
          </a:xfrm>
          <a:prstGeom prst="rect">
            <a:avLst/>
          </a:prstGeom>
        </p:spPr>
        <p:txBody>
          <a:bodyPr vert="horz" lIns="0" tIns="0" rIns="0" bIns="0" rtlCol="0" anchor="b" anchorCtr="0"/>
          <a:lstStyle>
            <a:lvl1pPr algn="l">
              <a:defRPr sz="1067" b="0" i="0">
                <a:solidFill>
                  <a:schemeClr val="bg1"/>
                </a:solidFill>
                <a:latin typeface="IBM Plex Sans" charset="0"/>
                <a:ea typeface="IBM Plex Sans" charset="0"/>
                <a:cs typeface="IBM Plex Sans" charset="0"/>
              </a:defRPr>
            </a:lvl1pPr>
          </a:lstStyle>
          <a:p>
            <a:pPr defTabSz="914377"/>
            <a:fld id="{2587823A-8A44-504E-BCE7-A154C48FAA9A}" type="slidenum">
              <a:rPr lang="en-US" smtClean="0">
                <a:solidFill>
                  <a:srgbClr val="5A5A5A"/>
                </a:solidFill>
              </a:rPr>
              <a:pPr defTabSz="914377"/>
              <a:t>‹#›</a:t>
            </a:fld>
            <a:endParaRPr lang="en-US" dirty="0">
              <a:solidFill>
                <a:srgbClr val="5A5A5A"/>
              </a:solidFill>
            </a:endParaRPr>
          </a:p>
        </p:txBody>
      </p:sp>
    </p:spTree>
    <p:extLst>
      <p:ext uri="{BB962C8B-B14F-4D97-AF65-F5344CB8AC3E}">
        <p14:creationId xmlns:p14="http://schemas.microsoft.com/office/powerpoint/2010/main" val="1584759506"/>
      </p:ext>
    </p:extLst>
  </p:cSld>
  <p:clrMap bg1="lt1" tx1="dk1" bg2="lt2" tx2="dk2" accent1="accent1" accent2="accent2" accent3="accent3" accent4="accent4" accent5="accent5" accent6="accent6" hlink="hlink" folHlink="folHlink"/>
  <p:sldLayoutIdLst>
    <p:sldLayoutId id="2147484488" r:id="rId1"/>
    <p:sldLayoutId id="2147484489" r:id="rId2"/>
    <p:sldLayoutId id="2147484490" r:id="rId3"/>
    <p:sldLayoutId id="2147484491" r:id="rId4"/>
    <p:sldLayoutId id="2147484492" r:id="rId5"/>
    <p:sldLayoutId id="2147484493" r:id="rId6"/>
  </p:sldLayoutIdLst>
  <p:hf hdr="0" dt="0"/>
  <p:txStyles>
    <p:titleStyle>
      <a:lvl1pPr algn="l" defTabSz="609570" rtl="0" eaLnBrk="1" latinLnBrk="0" hangingPunct="1">
        <a:lnSpc>
          <a:spcPct val="100000"/>
        </a:lnSpc>
        <a:spcBef>
          <a:spcPct val="0"/>
        </a:spcBef>
        <a:buNone/>
        <a:defRPr sz="2400" b="1" i="0" kern="1200">
          <a:solidFill>
            <a:schemeClr val="bg1"/>
          </a:solidFill>
          <a:latin typeface="IBM Plex Sans" charset="0"/>
          <a:ea typeface="IBM Plex Sans" charset="0"/>
          <a:cs typeface="IBM Plex Sans" charset="0"/>
        </a:defRPr>
      </a:lvl1pPr>
    </p:titleStyle>
    <p:bodyStyle>
      <a:lvl1pPr marL="0" indent="0" algn="l" defTabSz="609570" rtl="0" eaLnBrk="1" latinLnBrk="0" hangingPunct="1">
        <a:spcBef>
          <a:spcPts val="2000"/>
        </a:spcBef>
        <a:buFont typeface="Arial"/>
        <a:buNone/>
        <a:defRPr sz="2000" b="0" i="0" kern="1200">
          <a:solidFill>
            <a:schemeClr val="bg1"/>
          </a:solidFill>
          <a:latin typeface="IBM Plex Sans" charset="0"/>
          <a:ea typeface="IBM Plex Sans" charset="0"/>
          <a:cs typeface="IBM Plex Sans" charset="0"/>
        </a:defRPr>
      </a:lvl1pPr>
      <a:lvl2pPr marL="230706" indent="-230706" algn="l" defTabSz="609570" rtl="0" eaLnBrk="1" latinLnBrk="0" hangingPunct="1">
        <a:spcBef>
          <a:spcPct val="20000"/>
        </a:spcBef>
        <a:buFont typeface="Arial"/>
        <a:buChar char="–"/>
        <a:defRPr sz="1800" b="0" i="0" kern="1200">
          <a:solidFill>
            <a:schemeClr val="bg1"/>
          </a:solidFill>
          <a:latin typeface="IBM Plex Sans" charset="0"/>
          <a:ea typeface="IBM Plex Sans" charset="0"/>
          <a:cs typeface="IBM Plex Sans" charset="0"/>
        </a:defRPr>
      </a:lvl2pPr>
      <a:lvl3pPr marL="529140" indent="-230706" algn="l" defTabSz="609570" rtl="0" eaLnBrk="1" latinLnBrk="0" hangingPunct="1">
        <a:spcBef>
          <a:spcPct val="20000"/>
        </a:spcBef>
        <a:buFont typeface="Arial"/>
        <a:buChar char="•"/>
        <a:defRPr sz="1600" b="0" i="0" kern="1200">
          <a:solidFill>
            <a:schemeClr val="bg1"/>
          </a:solidFill>
          <a:latin typeface="IBM Plex Sans" charset="0"/>
          <a:ea typeface="IBM Plex Sans" charset="0"/>
          <a:cs typeface="IBM Plex Sans" charset="0"/>
        </a:defRPr>
      </a:lvl3pPr>
      <a:lvl4pPr marL="833926" indent="-224356" algn="l" defTabSz="609570" rtl="0" eaLnBrk="1" latinLnBrk="0" hangingPunct="1">
        <a:spcBef>
          <a:spcPct val="20000"/>
        </a:spcBef>
        <a:buFont typeface="Arial"/>
        <a:buChar char="–"/>
        <a:defRPr sz="1400" b="0" i="0" kern="1200">
          <a:solidFill>
            <a:schemeClr val="bg1"/>
          </a:solidFill>
          <a:latin typeface="IBM Plex Sans" charset="0"/>
          <a:ea typeface="IBM Plex Sans" charset="0"/>
          <a:cs typeface="IBM Plex Sans" charset="0"/>
        </a:defRPr>
      </a:lvl4pPr>
      <a:lvl5pPr marL="1070980" indent="-230706" algn="l" defTabSz="609570" rtl="0" eaLnBrk="1" latinLnBrk="0" hangingPunct="1">
        <a:spcBef>
          <a:spcPct val="20000"/>
        </a:spcBef>
        <a:buFont typeface="Arial"/>
        <a:buChar char="»"/>
        <a:defRPr sz="1400" b="0" i="0" kern="1200">
          <a:solidFill>
            <a:schemeClr val="bg1"/>
          </a:solidFill>
          <a:latin typeface="IBM Plex Sans" charset="0"/>
          <a:ea typeface="IBM Plex Sans" charset="0"/>
          <a:cs typeface="IBM Plex Sans" charset="0"/>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29668"/>
            <a:ext cx="2804160" cy="5791200"/>
          </a:xfrm>
          <a:prstGeom prst="rect">
            <a:avLst/>
          </a:prstGeom>
        </p:spPr>
        <p:txBody>
          <a:bodyPr vert="horz" lIns="0" tIns="0" rIns="0" bIns="0" rtlCol="0" anchor="t" anchorCtr="0">
            <a:noAutofit/>
          </a:bodyPr>
          <a:lstStyle/>
          <a:p>
            <a:r>
              <a:rPr lang="en-US" noProof="0" dirty="0" smtClean="0"/>
              <a:t>Click to edit Master title style</a:t>
            </a:r>
            <a:endParaRPr lang="en-US" noProof="0" dirty="0"/>
          </a:p>
        </p:txBody>
      </p:sp>
      <p:sp>
        <p:nvSpPr>
          <p:cNvPr id="3" name="Text Placeholder 2"/>
          <p:cNvSpPr>
            <a:spLocks noGrp="1"/>
          </p:cNvSpPr>
          <p:nvPr>
            <p:ph type="body" idx="1"/>
          </p:nvPr>
        </p:nvSpPr>
        <p:spPr>
          <a:xfrm>
            <a:off x="3210927" y="229668"/>
            <a:ext cx="2807787" cy="5791200"/>
          </a:xfrm>
          <a:prstGeom prst="rect">
            <a:avLst/>
          </a:prstGeom>
        </p:spPr>
        <p:txBody>
          <a:bodyPr vert="horz" lIns="0" tIns="0" rIns="0" bIns="0" rtlCol="0">
            <a:no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4" name="Date Placeholder 3"/>
          <p:cNvSpPr>
            <a:spLocks noGrp="1"/>
          </p:cNvSpPr>
          <p:nvPr>
            <p:ph type="dt" sz="half" idx="2"/>
          </p:nvPr>
        </p:nvSpPr>
        <p:spPr>
          <a:xfrm>
            <a:off x="9476741" y="6291072"/>
            <a:ext cx="2412576" cy="268224"/>
          </a:xfrm>
          <a:prstGeom prst="rect">
            <a:avLst/>
          </a:prstGeom>
        </p:spPr>
        <p:txBody>
          <a:bodyPr vert="horz" lIns="0" tIns="0" rIns="0" bIns="0" rtlCol="0" anchor="b" anchorCtr="0"/>
          <a:lstStyle>
            <a:lvl1pPr algn="r">
              <a:defRPr sz="667" b="0" i="0">
                <a:solidFill>
                  <a:srgbClr val="FFFFFF"/>
                </a:solidFill>
                <a:latin typeface="Helvetica Neue Regular" charset="0"/>
                <a:cs typeface="Helvetica Neue Regular" charset="0"/>
              </a:defRPr>
            </a:lvl1pPr>
          </a:lstStyle>
          <a:p>
            <a:pPr defTabSz="609585"/>
            <a:endParaRPr lang="en-US" dirty="0"/>
          </a:p>
        </p:txBody>
      </p:sp>
      <p:sp>
        <p:nvSpPr>
          <p:cNvPr id="5" name="Footer Placeholder 4"/>
          <p:cNvSpPr>
            <a:spLocks noGrp="1"/>
          </p:cNvSpPr>
          <p:nvPr>
            <p:ph type="ftr" sz="quarter" idx="3"/>
          </p:nvPr>
        </p:nvSpPr>
        <p:spPr>
          <a:xfrm>
            <a:off x="804672" y="6291072"/>
            <a:ext cx="3860800" cy="268224"/>
          </a:xfrm>
          <a:prstGeom prst="rect">
            <a:avLst/>
          </a:prstGeom>
        </p:spPr>
        <p:txBody>
          <a:bodyPr vert="horz" lIns="0" tIns="0" rIns="0" bIns="0" rtlCol="0" anchor="b" anchorCtr="0"/>
          <a:lstStyle>
            <a:lvl1pPr algn="l">
              <a:defRPr sz="667" b="0" i="0">
                <a:solidFill>
                  <a:srgbClr val="FFFFFF"/>
                </a:solidFill>
                <a:latin typeface="Helvetica Neue Regular" charset="0"/>
                <a:cs typeface="Helvetica Neue Regular" charset="0"/>
              </a:defRPr>
            </a:lvl1pPr>
          </a:lstStyle>
          <a:p>
            <a:pPr defTabSz="609585"/>
            <a:r>
              <a:rPr lang="en-US" dirty="0" smtClean="0"/>
              <a:t>© 2018 IBM Corporation</a:t>
            </a:r>
          </a:p>
        </p:txBody>
      </p:sp>
      <p:sp>
        <p:nvSpPr>
          <p:cNvPr id="6" name="Slide Number Placeholder 5"/>
          <p:cNvSpPr>
            <a:spLocks noGrp="1"/>
          </p:cNvSpPr>
          <p:nvPr>
            <p:ph type="sldNum" sz="quarter" idx="4"/>
          </p:nvPr>
        </p:nvSpPr>
        <p:spPr>
          <a:xfrm>
            <a:off x="306917" y="6291072"/>
            <a:ext cx="280416" cy="268224"/>
          </a:xfrm>
          <a:prstGeom prst="rect">
            <a:avLst/>
          </a:prstGeom>
        </p:spPr>
        <p:txBody>
          <a:bodyPr vert="horz" lIns="0" tIns="0" rIns="0" bIns="0" rtlCol="0" anchor="b" anchorCtr="0"/>
          <a:lstStyle>
            <a:lvl1pPr algn="l">
              <a:defRPr sz="667" b="0" i="0">
                <a:solidFill>
                  <a:srgbClr val="FFFFFF"/>
                </a:solidFill>
                <a:latin typeface="Helvetica Neue Regular" charset="0"/>
                <a:cs typeface="Helvetica Neue Regular" charset="0"/>
              </a:defRPr>
            </a:lvl1pPr>
          </a:lstStyle>
          <a:p>
            <a:pPr defTabSz="609585"/>
            <a:fld id="{E4DBDE34-E9B5-E04F-B662-69720E4BCB53}" type="slidenum">
              <a:rPr lang="en-US" smtClean="0"/>
              <a:pPr defTabSz="609585"/>
              <a:t>‹#›</a:t>
            </a:fld>
            <a:endParaRPr lang="en-US" dirty="0"/>
          </a:p>
        </p:txBody>
      </p:sp>
    </p:spTree>
    <p:extLst>
      <p:ext uri="{BB962C8B-B14F-4D97-AF65-F5344CB8AC3E}">
        <p14:creationId xmlns:p14="http://schemas.microsoft.com/office/powerpoint/2010/main" val="146927462"/>
      </p:ext>
    </p:extLst>
  </p:cSld>
  <p:clrMap bg1="lt1" tx1="dk1" bg2="lt2" tx2="dk2" accent1="accent1" accent2="accent2" accent3="accent3" accent4="accent4" accent5="accent5" accent6="accent6" hlink="hlink" folHlink="folHlink"/>
  <p:sldLayoutIdLst>
    <p:sldLayoutId id="2147484527" r:id="rId1"/>
    <p:sldLayoutId id="2147484528" r:id="rId2"/>
    <p:sldLayoutId id="2147484529" r:id="rId3"/>
    <p:sldLayoutId id="2147484530" r:id="rId4"/>
    <p:sldLayoutId id="2147484531" r:id="rId5"/>
    <p:sldLayoutId id="2147484532" r:id="rId6"/>
    <p:sldLayoutId id="2147484533" r:id="rId7"/>
    <p:sldLayoutId id="2147484534" r:id="rId8"/>
    <p:sldLayoutId id="2147484535" r:id="rId9"/>
    <p:sldLayoutId id="2147484536" r:id="rId10"/>
    <p:sldLayoutId id="2147484537" r:id="rId11"/>
    <p:sldLayoutId id="2147484538" r:id="rId12"/>
    <p:sldLayoutId id="2147484539" r:id="rId13"/>
    <p:sldLayoutId id="2147484540" r:id="rId14"/>
    <p:sldLayoutId id="2147484541" r:id="rId15"/>
    <p:sldLayoutId id="2147484542" r:id="rId16"/>
    <p:sldLayoutId id="2147484543" r:id="rId17"/>
    <p:sldLayoutId id="2147484544" r:id="rId18"/>
    <p:sldLayoutId id="2147484545" r:id="rId19"/>
    <p:sldLayoutId id="2147484546" r:id="rId20"/>
    <p:sldLayoutId id="2147484547" r:id="rId21"/>
    <p:sldLayoutId id="2147484548" r:id="rId22"/>
    <p:sldLayoutId id="2147484549" r:id="rId23"/>
    <p:sldLayoutId id="2147484550" r:id="rId24"/>
    <p:sldLayoutId id="2147484551" r:id="rId25"/>
    <p:sldLayoutId id="2147484552" r:id="rId26"/>
    <p:sldLayoutId id="2147484553" r:id="rId27"/>
    <p:sldLayoutId id="2147484554" r:id="rId28"/>
    <p:sldLayoutId id="2147484555" r:id="rId29"/>
  </p:sldLayoutIdLst>
  <p:timing>
    <p:tnLst>
      <p:par>
        <p:cTn id="1" dur="indefinite" restart="never" nodeType="tmRoot"/>
      </p:par>
    </p:tnLst>
  </p:timing>
  <p:hf hdr="0" dt="0"/>
  <p:txStyles>
    <p:titleStyle>
      <a:lvl1pPr algn="l" defTabSz="609585" rtl="0" eaLnBrk="1" latinLnBrk="0" hangingPunct="1">
        <a:lnSpc>
          <a:spcPct val="100000"/>
        </a:lnSpc>
        <a:spcBef>
          <a:spcPct val="0"/>
        </a:spcBef>
        <a:buNone/>
        <a:defRPr sz="2667" b="0" i="0" kern="1200">
          <a:solidFill>
            <a:srgbClr val="FFFFFF"/>
          </a:solidFill>
          <a:latin typeface="Helvetica Neue Regular" charset="0"/>
          <a:ea typeface="+mj-ea"/>
          <a:cs typeface="Helvetica Neue Regular" charset="0"/>
        </a:defRPr>
      </a:lvl1pPr>
    </p:titleStyle>
    <p:bodyStyle>
      <a:lvl1pPr marL="0" indent="0" algn="l" defTabSz="609585" rtl="0" eaLnBrk="1" latinLnBrk="0" hangingPunct="1">
        <a:spcBef>
          <a:spcPts val="2000"/>
        </a:spcBef>
        <a:buFont typeface="Arial"/>
        <a:buNone/>
        <a:defRPr sz="2667" b="0" i="0" kern="1200">
          <a:solidFill>
            <a:srgbClr val="FFFFFF"/>
          </a:solidFill>
          <a:latin typeface="Helvetica Neue Regular" charset="0"/>
          <a:ea typeface="+mn-ea"/>
          <a:cs typeface="Helvetica Neue Regular" charset="0"/>
        </a:defRPr>
      </a:lvl1pPr>
      <a:lvl2pPr marL="230712" indent="-230712" algn="l" defTabSz="609585" rtl="0" eaLnBrk="1" latinLnBrk="0" hangingPunct="1">
        <a:spcBef>
          <a:spcPct val="20000"/>
        </a:spcBef>
        <a:buFont typeface="Arial"/>
        <a:buChar char="–"/>
        <a:defRPr sz="2667" b="0" i="0" kern="1200">
          <a:solidFill>
            <a:srgbClr val="FFFFFF"/>
          </a:solidFill>
          <a:latin typeface="Helvetica Neue Regular" charset="0"/>
          <a:ea typeface="+mn-ea"/>
          <a:cs typeface="Helvetica Neue Regular" charset="0"/>
        </a:defRPr>
      </a:lvl2pPr>
      <a:lvl3pPr marL="529153" indent="-230712" algn="l" defTabSz="609585" rtl="0" eaLnBrk="1" latinLnBrk="0" hangingPunct="1">
        <a:spcBef>
          <a:spcPct val="20000"/>
        </a:spcBef>
        <a:buFont typeface="Arial"/>
        <a:buChar char="•"/>
        <a:defRPr sz="2667" b="0" i="0" kern="1200">
          <a:solidFill>
            <a:srgbClr val="FFFFFF"/>
          </a:solidFill>
          <a:latin typeface="Helvetica Neue Regular" charset="0"/>
          <a:ea typeface="+mn-ea"/>
          <a:cs typeface="Helvetica Neue Regular" charset="0"/>
        </a:defRPr>
      </a:lvl3pPr>
      <a:lvl4pPr marL="833946" indent="-224361" algn="l" defTabSz="609585" rtl="0" eaLnBrk="1" latinLnBrk="0" hangingPunct="1">
        <a:spcBef>
          <a:spcPct val="20000"/>
        </a:spcBef>
        <a:buFont typeface="Arial"/>
        <a:buChar char="–"/>
        <a:defRPr sz="2667" b="0" i="0" kern="1200">
          <a:solidFill>
            <a:srgbClr val="FFFFFF"/>
          </a:solidFill>
          <a:latin typeface="Helvetica Neue Regular" charset="0"/>
          <a:ea typeface="+mn-ea"/>
          <a:cs typeface="Helvetica Neue Regular" charset="0"/>
        </a:defRPr>
      </a:lvl4pPr>
      <a:lvl5pPr marL="1071007" indent="-230712" algn="l" defTabSz="609585" rtl="0" eaLnBrk="1" latinLnBrk="0" hangingPunct="1">
        <a:spcBef>
          <a:spcPct val="20000"/>
        </a:spcBef>
        <a:buFont typeface="Arial"/>
        <a:buChar char="»"/>
        <a:defRPr sz="2667" b="0" i="0" kern="1200">
          <a:solidFill>
            <a:srgbClr val="FFFFFF"/>
          </a:solidFill>
          <a:latin typeface="Helvetica Neue Regular" charset="0"/>
          <a:ea typeface="+mn-ea"/>
          <a:cs typeface="Helvetica Neue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29668"/>
            <a:ext cx="2804160" cy="5791200"/>
          </a:xfrm>
          <a:prstGeom prst="rect">
            <a:avLst/>
          </a:prstGeom>
        </p:spPr>
        <p:txBody>
          <a:bodyPr vert="horz" lIns="0" tIns="0" rIns="0" bIns="0" rtlCol="0" anchor="t" anchorCtr="0">
            <a:noAutofit/>
          </a:bodyPr>
          <a:lstStyle/>
          <a:p>
            <a:r>
              <a:rPr lang="en-US" noProof="0" dirty="0" smtClean="0"/>
              <a:t>Click to edit Master title style</a:t>
            </a:r>
            <a:endParaRPr lang="en-US" noProof="0" dirty="0"/>
          </a:p>
        </p:txBody>
      </p:sp>
      <p:sp>
        <p:nvSpPr>
          <p:cNvPr id="3" name="Text Placeholder 2"/>
          <p:cNvSpPr>
            <a:spLocks noGrp="1"/>
          </p:cNvSpPr>
          <p:nvPr>
            <p:ph type="body" idx="1"/>
          </p:nvPr>
        </p:nvSpPr>
        <p:spPr>
          <a:xfrm>
            <a:off x="3210927" y="229668"/>
            <a:ext cx="2807787" cy="5791200"/>
          </a:xfrm>
          <a:prstGeom prst="rect">
            <a:avLst/>
          </a:prstGeom>
        </p:spPr>
        <p:txBody>
          <a:bodyPr vert="horz" lIns="0" tIns="0" rIns="0" bIns="0" rtlCol="0">
            <a:no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4" name="Date Placeholder 3"/>
          <p:cNvSpPr>
            <a:spLocks noGrp="1"/>
          </p:cNvSpPr>
          <p:nvPr>
            <p:ph type="dt" sz="half" idx="2"/>
          </p:nvPr>
        </p:nvSpPr>
        <p:spPr>
          <a:xfrm>
            <a:off x="9476741" y="6291072"/>
            <a:ext cx="2412576" cy="268224"/>
          </a:xfrm>
          <a:prstGeom prst="rect">
            <a:avLst/>
          </a:prstGeom>
        </p:spPr>
        <p:txBody>
          <a:bodyPr vert="horz" lIns="0" tIns="0" rIns="0" bIns="0" rtlCol="0" anchor="b" anchorCtr="0"/>
          <a:lstStyle>
            <a:lvl1pPr algn="r">
              <a:defRPr sz="667" b="0" i="0">
                <a:solidFill>
                  <a:srgbClr val="FFFFFF"/>
                </a:solidFill>
                <a:latin typeface="Helvetica Neue Regular" charset="0"/>
                <a:cs typeface="Helvetica Neue Regular" charset="0"/>
              </a:defRPr>
            </a:lvl1pPr>
          </a:lstStyle>
          <a:p>
            <a:pPr defTabSz="609585"/>
            <a:endParaRPr lang="en-US" dirty="0"/>
          </a:p>
        </p:txBody>
      </p:sp>
      <p:sp>
        <p:nvSpPr>
          <p:cNvPr id="5" name="Footer Placeholder 4"/>
          <p:cNvSpPr>
            <a:spLocks noGrp="1"/>
          </p:cNvSpPr>
          <p:nvPr>
            <p:ph type="ftr" sz="quarter" idx="3"/>
          </p:nvPr>
        </p:nvSpPr>
        <p:spPr>
          <a:xfrm>
            <a:off x="804672" y="6291072"/>
            <a:ext cx="3860800" cy="268224"/>
          </a:xfrm>
          <a:prstGeom prst="rect">
            <a:avLst/>
          </a:prstGeom>
        </p:spPr>
        <p:txBody>
          <a:bodyPr vert="horz" lIns="0" tIns="0" rIns="0" bIns="0" rtlCol="0" anchor="b" anchorCtr="0"/>
          <a:lstStyle>
            <a:lvl1pPr algn="l">
              <a:defRPr sz="667" b="0" i="0">
                <a:solidFill>
                  <a:srgbClr val="FFFFFF"/>
                </a:solidFill>
                <a:latin typeface="Helvetica Neue Regular" charset="0"/>
                <a:cs typeface="Helvetica Neue Regular" charset="0"/>
              </a:defRPr>
            </a:lvl1pPr>
          </a:lstStyle>
          <a:p>
            <a:pPr defTabSz="609585"/>
            <a:r>
              <a:rPr lang="en-US" dirty="0" smtClean="0"/>
              <a:t>© 2018 IBM Corporation</a:t>
            </a:r>
          </a:p>
        </p:txBody>
      </p:sp>
      <p:sp>
        <p:nvSpPr>
          <p:cNvPr id="6" name="Slide Number Placeholder 5"/>
          <p:cNvSpPr>
            <a:spLocks noGrp="1"/>
          </p:cNvSpPr>
          <p:nvPr>
            <p:ph type="sldNum" sz="quarter" idx="4"/>
          </p:nvPr>
        </p:nvSpPr>
        <p:spPr>
          <a:xfrm>
            <a:off x="306917" y="6291072"/>
            <a:ext cx="280416" cy="268224"/>
          </a:xfrm>
          <a:prstGeom prst="rect">
            <a:avLst/>
          </a:prstGeom>
        </p:spPr>
        <p:txBody>
          <a:bodyPr vert="horz" lIns="0" tIns="0" rIns="0" bIns="0" rtlCol="0" anchor="b" anchorCtr="0"/>
          <a:lstStyle>
            <a:lvl1pPr algn="l">
              <a:defRPr sz="667" b="0" i="0">
                <a:solidFill>
                  <a:srgbClr val="FFFFFF"/>
                </a:solidFill>
                <a:latin typeface="Helvetica Neue Regular" charset="0"/>
                <a:cs typeface="Helvetica Neue Regular" charset="0"/>
              </a:defRPr>
            </a:lvl1pPr>
          </a:lstStyle>
          <a:p>
            <a:pPr defTabSz="609585"/>
            <a:fld id="{E4DBDE34-E9B5-E04F-B662-69720E4BCB53}" type="slidenum">
              <a:rPr lang="en-US" smtClean="0"/>
              <a:pPr defTabSz="609585"/>
              <a:t>‹#›</a:t>
            </a:fld>
            <a:endParaRPr lang="en-US" dirty="0"/>
          </a:p>
        </p:txBody>
      </p:sp>
    </p:spTree>
    <p:extLst>
      <p:ext uri="{BB962C8B-B14F-4D97-AF65-F5344CB8AC3E}">
        <p14:creationId xmlns:p14="http://schemas.microsoft.com/office/powerpoint/2010/main" val="578085967"/>
      </p:ext>
    </p:extLst>
  </p:cSld>
  <p:clrMap bg1="lt1" tx1="dk1" bg2="lt2" tx2="dk2" accent1="accent1" accent2="accent2" accent3="accent3" accent4="accent4" accent5="accent5" accent6="accent6" hlink="hlink" folHlink="folHlink"/>
  <p:sldLayoutIdLst>
    <p:sldLayoutId id="2147484557" r:id="rId1"/>
    <p:sldLayoutId id="2147484558" r:id="rId2"/>
    <p:sldLayoutId id="2147484559" r:id="rId3"/>
    <p:sldLayoutId id="2147484560" r:id="rId4"/>
    <p:sldLayoutId id="2147484561" r:id="rId5"/>
    <p:sldLayoutId id="2147484562" r:id="rId6"/>
    <p:sldLayoutId id="2147484563" r:id="rId7"/>
    <p:sldLayoutId id="2147484564" r:id="rId8"/>
    <p:sldLayoutId id="2147484565" r:id="rId9"/>
    <p:sldLayoutId id="2147484566" r:id="rId10"/>
    <p:sldLayoutId id="2147484567" r:id="rId11"/>
    <p:sldLayoutId id="2147484568" r:id="rId12"/>
    <p:sldLayoutId id="2147484569" r:id="rId13"/>
    <p:sldLayoutId id="2147484570" r:id="rId14"/>
    <p:sldLayoutId id="2147484571" r:id="rId15"/>
    <p:sldLayoutId id="2147484572" r:id="rId16"/>
    <p:sldLayoutId id="2147484573" r:id="rId17"/>
    <p:sldLayoutId id="2147484574" r:id="rId18"/>
    <p:sldLayoutId id="2147484575" r:id="rId19"/>
    <p:sldLayoutId id="2147484576" r:id="rId20"/>
    <p:sldLayoutId id="2147484577" r:id="rId21"/>
    <p:sldLayoutId id="2147484578" r:id="rId22"/>
    <p:sldLayoutId id="2147484579" r:id="rId23"/>
    <p:sldLayoutId id="2147484580" r:id="rId24"/>
    <p:sldLayoutId id="2147484581" r:id="rId25"/>
    <p:sldLayoutId id="2147484582" r:id="rId26"/>
    <p:sldLayoutId id="2147484583" r:id="rId27"/>
    <p:sldLayoutId id="2147484584" r:id="rId28"/>
    <p:sldLayoutId id="2147484585" r:id="rId29"/>
  </p:sldLayoutIdLst>
  <p:timing>
    <p:tnLst>
      <p:par>
        <p:cTn id="1" dur="indefinite" restart="never" nodeType="tmRoot"/>
      </p:par>
    </p:tnLst>
  </p:timing>
  <p:hf hdr="0" dt="0"/>
  <p:txStyles>
    <p:titleStyle>
      <a:lvl1pPr algn="l" defTabSz="609585" rtl="0" eaLnBrk="1" latinLnBrk="0" hangingPunct="1">
        <a:lnSpc>
          <a:spcPct val="100000"/>
        </a:lnSpc>
        <a:spcBef>
          <a:spcPct val="0"/>
        </a:spcBef>
        <a:buNone/>
        <a:defRPr sz="2667" b="0" i="0" kern="1200">
          <a:solidFill>
            <a:srgbClr val="FFFFFF"/>
          </a:solidFill>
          <a:latin typeface="Helvetica Neue Regular" charset="0"/>
          <a:ea typeface="+mj-ea"/>
          <a:cs typeface="Helvetica Neue Regular" charset="0"/>
        </a:defRPr>
      </a:lvl1pPr>
    </p:titleStyle>
    <p:bodyStyle>
      <a:lvl1pPr marL="0" indent="0" algn="l" defTabSz="609585" rtl="0" eaLnBrk="1" latinLnBrk="0" hangingPunct="1">
        <a:spcBef>
          <a:spcPts val="2000"/>
        </a:spcBef>
        <a:buFont typeface="Arial"/>
        <a:buNone/>
        <a:defRPr sz="2667" b="0" i="0" kern="1200">
          <a:solidFill>
            <a:srgbClr val="FFFFFF"/>
          </a:solidFill>
          <a:latin typeface="Helvetica Neue Regular" charset="0"/>
          <a:ea typeface="+mn-ea"/>
          <a:cs typeface="Helvetica Neue Regular" charset="0"/>
        </a:defRPr>
      </a:lvl1pPr>
      <a:lvl2pPr marL="230712" indent="-230712" algn="l" defTabSz="609585" rtl="0" eaLnBrk="1" latinLnBrk="0" hangingPunct="1">
        <a:spcBef>
          <a:spcPct val="20000"/>
        </a:spcBef>
        <a:buFont typeface="Arial"/>
        <a:buChar char="–"/>
        <a:defRPr sz="2667" b="0" i="0" kern="1200">
          <a:solidFill>
            <a:srgbClr val="FFFFFF"/>
          </a:solidFill>
          <a:latin typeface="Helvetica Neue Regular" charset="0"/>
          <a:ea typeface="+mn-ea"/>
          <a:cs typeface="Helvetica Neue Regular" charset="0"/>
        </a:defRPr>
      </a:lvl2pPr>
      <a:lvl3pPr marL="529153" indent="-230712" algn="l" defTabSz="609585" rtl="0" eaLnBrk="1" latinLnBrk="0" hangingPunct="1">
        <a:spcBef>
          <a:spcPct val="20000"/>
        </a:spcBef>
        <a:buFont typeface="Arial"/>
        <a:buChar char="•"/>
        <a:defRPr sz="2667" b="0" i="0" kern="1200">
          <a:solidFill>
            <a:srgbClr val="FFFFFF"/>
          </a:solidFill>
          <a:latin typeface="Helvetica Neue Regular" charset="0"/>
          <a:ea typeface="+mn-ea"/>
          <a:cs typeface="Helvetica Neue Regular" charset="0"/>
        </a:defRPr>
      </a:lvl3pPr>
      <a:lvl4pPr marL="833946" indent="-224361" algn="l" defTabSz="609585" rtl="0" eaLnBrk="1" latinLnBrk="0" hangingPunct="1">
        <a:spcBef>
          <a:spcPct val="20000"/>
        </a:spcBef>
        <a:buFont typeface="Arial"/>
        <a:buChar char="–"/>
        <a:defRPr sz="2667" b="0" i="0" kern="1200">
          <a:solidFill>
            <a:srgbClr val="FFFFFF"/>
          </a:solidFill>
          <a:latin typeface="Helvetica Neue Regular" charset="0"/>
          <a:ea typeface="+mn-ea"/>
          <a:cs typeface="Helvetica Neue Regular" charset="0"/>
        </a:defRPr>
      </a:lvl4pPr>
      <a:lvl5pPr marL="1071007" indent="-230712" algn="l" defTabSz="609585" rtl="0" eaLnBrk="1" latinLnBrk="0" hangingPunct="1">
        <a:spcBef>
          <a:spcPct val="20000"/>
        </a:spcBef>
        <a:buFont typeface="Arial"/>
        <a:buChar char="»"/>
        <a:defRPr sz="2667" b="0" i="0" kern="1200">
          <a:solidFill>
            <a:srgbClr val="FFFFFF"/>
          </a:solidFill>
          <a:latin typeface="Helvetica Neue Regular" charset="0"/>
          <a:ea typeface="+mn-ea"/>
          <a:cs typeface="Helvetica Neue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29668"/>
            <a:ext cx="2804160" cy="5791200"/>
          </a:xfrm>
          <a:prstGeom prst="rect">
            <a:avLst/>
          </a:prstGeom>
        </p:spPr>
        <p:txBody>
          <a:bodyPr vert="horz" lIns="0" tIns="0" rIns="0" bIns="0" rtlCol="0" anchor="t" anchorCtr="0">
            <a:noAutofit/>
          </a:bodyPr>
          <a:lstStyle/>
          <a:p>
            <a:r>
              <a:rPr lang="en-US" noProof="0" dirty="0" smtClean="0"/>
              <a:t>Click to edit Master title style</a:t>
            </a:r>
            <a:endParaRPr lang="en-US" noProof="0" dirty="0"/>
          </a:p>
        </p:txBody>
      </p:sp>
      <p:sp>
        <p:nvSpPr>
          <p:cNvPr id="3" name="Text Placeholder 2"/>
          <p:cNvSpPr>
            <a:spLocks noGrp="1"/>
          </p:cNvSpPr>
          <p:nvPr>
            <p:ph type="body" idx="1"/>
          </p:nvPr>
        </p:nvSpPr>
        <p:spPr>
          <a:xfrm>
            <a:off x="3210927" y="229668"/>
            <a:ext cx="2807787" cy="5791200"/>
          </a:xfrm>
          <a:prstGeom prst="rect">
            <a:avLst/>
          </a:prstGeom>
        </p:spPr>
        <p:txBody>
          <a:bodyPr vert="horz" lIns="0" tIns="0" rIns="0" bIns="0" rtlCol="0">
            <a:no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4" name="Date Placeholder 3"/>
          <p:cNvSpPr>
            <a:spLocks noGrp="1"/>
          </p:cNvSpPr>
          <p:nvPr>
            <p:ph type="dt" sz="half" idx="2"/>
          </p:nvPr>
        </p:nvSpPr>
        <p:spPr>
          <a:xfrm>
            <a:off x="9476741" y="6291072"/>
            <a:ext cx="2412576" cy="268224"/>
          </a:xfrm>
          <a:prstGeom prst="rect">
            <a:avLst/>
          </a:prstGeom>
        </p:spPr>
        <p:txBody>
          <a:bodyPr vert="horz" lIns="0" tIns="0" rIns="0" bIns="0" rtlCol="0" anchor="b" anchorCtr="0"/>
          <a:lstStyle>
            <a:lvl1pPr algn="r">
              <a:defRPr sz="667" b="0" i="0">
                <a:solidFill>
                  <a:srgbClr val="FFFFFF"/>
                </a:solidFill>
                <a:latin typeface="Helvetica Neue Regular" charset="0"/>
                <a:cs typeface="Helvetica Neue Regular" charset="0"/>
              </a:defRPr>
            </a:lvl1pPr>
          </a:lstStyle>
          <a:p>
            <a:pPr defTabSz="609585"/>
            <a:endParaRPr lang="en-US" dirty="0"/>
          </a:p>
        </p:txBody>
      </p:sp>
      <p:sp>
        <p:nvSpPr>
          <p:cNvPr id="5" name="Footer Placeholder 4"/>
          <p:cNvSpPr>
            <a:spLocks noGrp="1"/>
          </p:cNvSpPr>
          <p:nvPr>
            <p:ph type="ftr" sz="quarter" idx="3"/>
          </p:nvPr>
        </p:nvSpPr>
        <p:spPr>
          <a:xfrm>
            <a:off x="804672" y="6291072"/>
            <a:ext cx="3860800" cy="268224"/>
          </a:xfrm>
          <a:prstGeom prst="rect">
            <a:avLst/>
          </a:prstGeom>
        </p:spPr>
        <p:txBody>
          <a:bodyPr vert="horz" lIns="0" tIns="0" rIns="0" bIns="0" rtlCol="0" anchor="b" anchorCtr="0"/>
          <a:lstStyle>
            <a:lvl1pPr algn="l">
              <a:defRPr sz="667" b="0" i="0">
                <a:solidFill>
                  <a:srgbClr val="FFFFFF"/>
                </a:solidFill>
                <a:latin typeface="Helvetica Neue Regular" charset="0"/>
                <a:cs typeface="Helvetica Neue Regular" charset="0"/>
              </a:defRPr>
            </a:lvl1pPr>
          </a:lstStyle>
          <a:p>
            <a:pPr defTabSz="609585"/>
            <a:r>
              <a:rPr lang="en-US" dirty="0" smtClean="0"/>
              <a:t>© 2018 IBM Corporation</a:t>
            </a:r>
          </a:p>
        </p:txBody>
      </p:sp>
      <p:sp>
        <p:nvSpPr>
          <p:cNvPr id="6" name="Slide Number Placeholder 5"/>
          <p:cNvSpPr>
            <a:spLocks noGrp="1"/>
          </p:cNvSpPr>
          <p:nvPr>
            <p:ph type="sldNum" sz="quarter" idx="4"/>
          </p:nvPr>
        </p:nvSpPr>
        <p:spPr>
          <a:xfrm>
            <a:off x="306917" y="6291072"/>
            <a:ext cx="280416" cy="268224"/>
          </a:xfrm>
          <a:prstGeom prst="rect">
            <a:avLst/>
          </a:prstGeom>
        </p:spPr>
        <p:txBody>
          <a:bodyPr vert="horz" lIns="0" tIns="0" rIns="0" bIns="0" rtlCol="0" anchor="b" anchorCtr="0"/>
          <a:lstStyle>
            <a:lvl1pPr algn="l">
              <a:defRPr sz="667" b="0" i="0">
                <a:solidFill>
                  <a:srgbClr val="FFFFFF"/>
                </a:solidFill>
                <a:latin typeface="Helvetica Neue Regular" charset="0"/>
                <a:cs typeface="Helvetica Neue Regular" charset="0"/>
              </a:defRPr>
            </a:lvl1pPr>
          </a:lstStyle>
          <a:p>
            <a:pPr defTabSz="609585"/>
            <a:fld id="{E4DBDE34-E9B5-E04F-B662-69720E4BCB53}" type="slidenum">
              <a:rPr lang="en-US" smtClean="0"/>
              <a:pPr defTabSz="609585"/>
              <a:t>‹#›</a:t>
            </a:fld>
            <a:endParaRPr lang="en-US" dirty="0"/>
          </a:p>
        </p:txBody>
      </p:sp>
    </p:spTree>
    <p:extLst>
      <p:ext uri="{BB962C8B-B14F-4D97-AF65-F5344CB8AC3E}">
        <p14:creationId xmlns:p14="http://schemas.microsoft.com/office/powerpoint/2010/main" val="271235199"/>
      </p:ext>
    </p:extLst>
  </p:cSld>
  <p:clrMap bg1="lt1" tx1="dk1" bg2="lt2" tx2="dk2" accent1="accent1" accent2="accent2" accent3="accent3" accent4="accent4" accent5="accent5" accent6="accent6" hlink="hlink" folHlink="folHlink"/>
  <p:sldLayoutIdLst>
    <p:sldLayoutId id="2147484587" r:id="rId1"/>
    <p:sldLayoutId id="2147484588" r:id="rId2"/>
    <p:sldLayoutId id="2147484589" r:id="rId3"/>
    <p:sldLayoutId id="2147484590" r:id="rId4"/>
    <p:sldLayoutId id="2147484591" r:id="rId5"/>
    <p:sldLayoutId id="2147484592" r:id="rId6"/>
    <p:sldLayoutId id="2147484593" r:id="rId7"/>
    <p:sldLayoutId id="2147484594" r:id="rId8"/>
    <p:sldLayoutId id="2147484595" r:id="rId9"/>
    <p:sldLayoutId id="2147484596" r:id="rId10"/>
    <p:sldLayoutId id="2147484597" r:id="rId11"/>
    <p:sldLayoutId id="2147484598" r:id="rId12"/>
    <p:sldLayoutId id="2147484599" r:id="rId13"/>
    <p:sldLayoutId id="2147484600" r:id="rId14"/>
    <p:sldLayoutId id="2147484601" r:id="rId15"/>
    <p:sldLayoutId id="2147484602" r:id="rId16"/>
    <p:sldLayoutId id="2147484603" r:id="rId17"/>
    <p:sldLayoutId id="2147484604" r:id="rId18"/>
    <p:sldLayoutId id="2147484605" r:id="rId19"/>
    <p:sldLayoutId id="2147484606" r:id="rId20"/>
    <p:sldLayoutId id="2147484607" r:id="rId21"/>
    <p:sldLayoutId id="2147484608" r:id="rId22"/>
    <p:sldLayoutId id="2147484609" r:id="rId23"/>
    <p:sldLayoutId id="2147484610" r:id="rId24"/>
    <p:sldLayoutId id="2147484611" r:id="rId25"/>
    <p:sldLayoutId id="2147484612" r:id="rId26"/>
    <p:sldLayoutId id="2147484613" r:id="rId27"/>
    <p:sldLayoutId id="2147484615" r:id="rId28"/>
  </p:sldLayoutIdLst>
  <p:timing>
    <p:tnLst>
      <p:par>
        <p:cTn id="1" dur="indefinite" restart="never" nodeType="tmRoot"/>
      </p:par>
    </p:tnLst>
  </p:timing>
  <p:hf hdr="0" dt="0"/>
  <p:txStyles>
    <p:titleStyle>
      <a:lvl1pPr algn="l" defTabSz="609585" rtl="0" eaLnBrk="1" latinLnBrk="0" hangingPunct="1">
        <a:lnSpc>
          <a:spcPct val="100000"/>
        </a:lnSpc>
        <a:spcBef>
          <a:spcPct val="0"/>
        </a:spcBef>
        <a:buNone/>
        <a:defRPr sz="2667" b="0" i="0" kern="1200">
          <a:solidFill>
            <a:srgbClr val="FFFFFF"/>
          </a:solidFill>
          <a:latin typeface="Helvetica Neue Regular" charset="0"/>
          <a:ea typeface="+mj-ea"/>
          <a:cs typeface="Helvetica Neue Regular" charset="0"/>
        </a:defRPr>
      </a:lvl1pPr>
    </p:titleStyle>
    <p:bodyStyle>
      <a:lvl1pPr marL="0" indent="0" algn="l" defTabSz="609585" rtl="0" eaLnBrk="1" latinLnBrk="0" hangingPunct="1">
        <a:spcBef>
          <a:spcPts val="2000"/>
        </a:spcBef>
        <a:buFont typeface="Arial"/>
        <a:buNone/>
        <a:defRPr sz="2667" b="0" i="0" kern="1200">
          <a:solidFill>
            <a:srgbClr val="FFFFFF"/>
          </a:solidFill>
          <a:latin typeface="Helvetica Neue Regular" charset="0"/>
          <a:ea typeface="+mn-ea"/>
          <a:cs typeface="Helvetica Neue Regular" charset="0"/>
        </a:defRPr>
      </a:lvl1pPr>
      <a:lvl2pPr marL="230712" indent="-230712" algn="l" defTabSz="609585" rtl="0" eaLnBrk="1" latinLnBrk="0" hangingPunct="1">
        <a:spcBef>
          <a:spcPct val="20000"/>
        </a:spcBef>
        <a:buFont typeface="Arial"/>
        <a:buChar char="–"/>
        <a:defRPr sz="2667" b="0" i="0" kern="1200">
          <a:solidFill>
            <a:srgbClr val="FFFFFF"/>
          </a:solidFill>
          <a:latin typeface="Helvetica Neue Regular" charset="0"/>
          <a:ea typeface="+mn-ea"/>
          <a:cs typeface="Helvetica Neue Regular" charset="0"/>
        </a:defRPr>
      </a:lvl2pPr>
      <a:lvl3pPr marL="529153" indent="-230712" algn="l" defTabSz="609585" rtl="0" eaLnBrk="1" latinLnBrk="0" hangingPunct="1">
        <a:spcBef>
          <a:spcPct val="20000"/>
        </a:spcBef>
        <a:buFont typeface="Arial"/>
        <a:buChar char="•"/>
        <a:defRPr sz="2667" b="0" i="0" kern="1200">
          <a:solidFill>
            <a:srgbClr val="FFFFFF"/>
          </a:solidFill>
          <a:latin typeface="Helvetica Neue Regular" charset="0"/>
          <a:ea typeface="+mn-ea"/>
          <a:cs typeface="Helvetica Neue Regular" charset="0"/>
        </a:defRPr>
      </a:lvl3pPr>
      <a:lvl4pPr marL="833946" indent="-224361" algn="l" defTabSz="609585" rtl="0" eaLnBrk="1" latinLnBrk="0" hangingPunct="1">
        <a:spcBef>
          <a:spcPct val="20000"/>
        </a:spcBef>
        <a:buFont typeface="Arial"/>
        <a:buChar char="–"/>
        <a:defRPr sz="2667" b="0" i="0" kern="1200">
          <a:solidFill>
            <a:srgbClr val="FFFFFF"/>
          </a:solidFill>
          <a:latin typeface="Helvetica Neue Regular" charset="0"/>
          <a:ea typeface="+mn-ea"/>
          <a:cs typeface="Helvetica Neue Regular" charset="0"/>
        </a:defRPr>
      </a:lvl4pPr>
      <a:lvl5pPr marL="1071007" indent="-230712" algn="l" defTabSz="609585" rtl="0" eaLnBrk="1" latinLnBrk="0" hangingPunct="1">
        <a:spcBef>
          <a:spcPct val="20000"/>
        </a:spcBef>
        <a:buFont typeface="Arial"/>
        <a:buChar char="»"/>
        <a:defRPr sz="2667" b="0" i="0" kern="1200">
          <a:solidFill>
            <a:srgbClr val="FFFFFF"/>
          </a:solidFill>
          <a:latin typeface="Helvetica Neue Regular" charset="0"/>
          <a:ea typeface="+mn-ea"/>
          <a:cs typeface="Helvetica Neue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11582400" cy="49531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304800" y="937777"/>
            <a:ext cx="11582400" cy="5318583"/>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pPr defTabSz="914377"/>
            <a:fld id="{D0BE6F14-FF48-0F4F-A8AA-2E3F25371E4A}" type="slidenum">
              <a:rPr lang="en-US" smtClean="0">
                <a:solidFill>
                  <a:srgbClr val="000000"/>
                </a:solidFill>
              </a:rPr>
              <a:pPr defTabSz="914377"/>
              <a:t>‹#›</a:t>
            </a:fld>
            <a:endParaRPr lang="en-US" dirty="0">
              <a:solidFill>
                <a:srgbClr val="000000"/>
              </a:solidFil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pPr defTabSz="914377"/>
            <a:r>
              <a:rPr lang="de-DE" dirty="0" smtClean="0">
                <a:solidFill>
                  <a:srgbClr val="000000"/>
                </a:solidFill>
              </a:rPr>
              <a:t>© 2018 IBM Corporation</a:t>
            </a:r>
            <a:endParaRPr lang="en-US" dirty="0">
              <a:solidFill>
                <a:srgbClr val="000000"/>
              </a:solidFill>
            </a:endParaRPr>
          </a:p>
        </p:txBody>
      </p:sp>
    </p:spTree>
    <p:extLst>
      <p:ext uri="{BB962C8B-B14F-4D97-AF65-F5344CB8AC3E}">
        <p14:creationId xmlns:p14="http://schemas.microsoft.com/office/powerpoint/2010/main" val="728802042"/>
      </p:ext>
    </p:extLst>
  </p:cSld>
  <p:clrMap bg1="lt1" tx1="dk1" bg2="lt2" tx2="dk2" accent1="accent1" accent2="accent2" accent3="accent3" accent4="accent4" accent5="accent5" accent6="accent6" hlink="hlink" folHlink="folHlink"/>
  <p:sldLayoutIdLst>
    <p:sldLayoutId id="2147484648" r:id="rId1"/>
    <p:sldLayoutId id="2147484649" r:id="rId2"/>
    <p:sldLayoutId id="2147484650" r:id="rId3"/>
    <p:sldLayoutId id="2147484651" r:id="rId4"/>
    <p:sldLayoutId id="2147484652" r:id="rId5"/>
    <p:sldLayoutId id="2147484653" r:id="rId6"/>
    <p:sldLayoutId id="2147484654" r:id="rId7"/>
    <p:sldLayoutId id="2147484655" r:id="rId8"/>
    <p:sldLayoutId id="2147484656" r:id="rId9"/>
    <p:sldLayoutId id="2147484657" r:id="rId10"/>
    <p:sldLayoutId id="2147484658" r:id="rId11"/>
    <p:sldLayoutId id="2147484659" r:id="rId12"/>
    <p:sldLayoutId id="2147484660" r:id="rId13"/>
    <p:sldLayoutId id="2147484661" r:id="rId14"/>
    <p:sldLayoutId id="2147484662" r:id="rId15"/>
    <p:sldLayoutId id="2147484663" r:id="rId16"/>
    <p:sldLayoutId id="2147484664" r:id="rId17"/>
    <p:sldLayoutId id="2147484665" r:id="rId18"/>
    <p:sldLayoutId id="2147484666" r:id="rId19"/>
    <p:sldLayoutId id="2147484667" r:id="rId20"/>
    <p:sldLayoutId id="2147484668" r:id="rId21"/>
    <p:sldLayoutId id="2147484669" r:id="rId22"/>
    <p:sldLayoutId id="2147484670" r:id="rId23"/>
    <p:sldLayoutId id="2147484671" r:id="rId24"/>
    <p:sldLayoutId id="2147484672" r:id="rId25"/>
    <p:sldLayoutId id="2147484673" r:id="rId26"/>
    <p:sldLayoutId id="2147484674" r:id="rId27"/>
    <p:sldLayoutId id="2147484675" r:id="rId28"/>
    <p:sldLayoutId id="2147484676" r:id="rId29"/>
    <p:sldLayoutId id="2147484677" r:id="rId30"/>
    <p:sldLayoutId id="2147484678" r:id="rId31"/>
    <p:sldLayoutId id="2147484679" r:id="rId32"/>
    <p:sldLayoutId id="2147484680" r:id="rId33"/>
    <p:sldLayoutId id="2147484681" r:id="rId34"/>
    <p:sldLayoutId id="2147484682" r:id="rId35"/>
    <p:sldLayoutId id="2147484683" r:id="rId36"/>
    <p:sldLayoutId id="2147484684" r:id="rId37"/>
    <p:sldLayoutId id="2147484685" r:id="rId38"/>
    <p:sldLayoutId id="2147484686" r:id="rId39"/>
    <p:sldLayoutId id="2147484687" r:id="rId40"/>
    <p:sldLayoutId id="2147484688" r:id="rId41"/>
    <p:sldLayoutId id="2147484689" r:id="rId42"/>
    <p:sldLayoutId id="2147484690" r:id="rId43"/>
    <p:sldLayoutId id="2147484691" r:id="rId44"/>
  </p:sldLayoutIdLst>
  <p:hf hd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pPr defTabSz="914377"/>
            <a:fld id="{D0BE6F14-FF48-0F4F-A8AA-2E3F25371E4A}" type="slidenum">
              <a:rPr lang="en-US" smtClean="0">
                <a:solidFill>
                  <a:srgbClr val="000000"/>
                </a:solidFill>
              </a:rPr>
              <a:pPr defTabSz="914377"/>
              <a:t>‹#›</a:t>
            </a:fld>
            <a:endParaRPr lang="en-US" dirty="0">
              <a:solidFill>
                <a:srgbClr val="000000"/>
              </a:solidFil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pPr defTabSz="914377"/>
            <a:r>
              <a:rPr lang="de-DE" dirty="0" smtClean="0">
                <a:solidFill>
                  <a:srgbClr val="000000"/>
                </a:solidFill>
              </a:rPr>
              <a:t>© 2018 IBM Corporation</a:t>
            </a:r>
            <a:endParaRPr lang="en-US" dirty="0">
              <a:solidFill>
                <a:srgbClr val="000000"/>
              </a:solidFill>
            </a:endParaRPr>
          </a:p>
        </p:txBody>
      </p:sp>
    </p:spTree>
    <p:extLst>
      <p:ext uri="{BB962C8B-B14F-4D97-AF65-F5344CB8AC3E}">
        <p14:creationId xmlns:p14="http://schemas.microsoft.com/office/powerpoint/2010/main" val="2114169807"/>
      </p:ext>
    </p:extLst>
  </p:cSld>
  <p:clrMap bg1="lt1" tx1="dk1" bg2="lt2" tx2="dk2" accent1="accent1" accent2="accent2" accent3="accent3" accent4="accent4" accent5="accent5" accent6="accent6" hlink="hlink" folHlink="folHlink"/>
  <p:sldLayoutIdLst>
    <p:sldLayoutId id="2147484708" r:id="rId1"/>
    <p:sldLayoutId id="2147484709" r:id="rId2"/>
    <p:sldLayoutId id="2147484710" r:id="rId3"/>
    <p:sldLayoutId id="2147484711" r:id="rId4"/>
    <p:sldLayoutId id="2147484712" r:id="rId5"/>
    <p:sldLayoutId id="2147484713" r:id="rId6"/>
    <p:sldLayoutId id="2147484714" r:id="rId7"/>
    <p:sldLayoutId id="2147484715" r:id="rId8"/>
    <p:sldLayoutId id="2147484716" r:id="rId9"/>
    <p:sldLayoutId id="2147484717" r:id="rId10"/>
    <p:sldLayoutId id="2147484718" r:id="rId11"/>
    <p:sldLayoutId id="2147484719" r:id="rId12"/>
    <p:sldLayoutId id="2147484720" r:id="rId13"/>
    <p:sldLayoutId id="2147484721" r:id="rId14"/>
    <p:sldLayoutId id="2147484722" r:id="rId15"/>
    <p:sldLayoutId id="2147484723" r:id="rId16"/>
    <p:sldLayoutId id="2147484724" r:id="rId17"/>
    <p:sldLayoutId id="2147484725" r:id="rId18"/>
    <p:sldLayoutId id="2147484726" r:id="rId19"/>
    <p:sldLayoutId id="2147484727" r:id="rId20"/>
    <p:sldLayoutId id="2147484728" r:id="rId21"/>
    <p:sldLayoutId id="2147484729" r:id="rId22"/>
    <p:sldLayoutId id="2147484730" r:id="rId23"/>
    <p:sldLayoutId id="2147484731" r:id="rId24"/>
    <p:sldLayoutId id="2147484732" r:id="rId25"/>
    <p:sldLayoutId id="2147484733" r:id="rId26"/>
    <p:sldLayoutId id="2147484734" r:id="rId27"/>
    <p:sldLayoutId id="2147484735" r:id="rId28"/>
    <p:sldLayoutId id="2147484736" r:id="rId29"/>
    <p:sldLayoutId id="2147484737" r:id="rId30"/>
    <p:sldLayoutId id="2147484738" r:id="rId31"/>
    <p:sldLayoutId id="2147484739" r:id="rId32"/>
    <p:sldLayoutId id="2147484740" r:id="rId33"/>
    <p:sldLayoutId id="2147484741" r:id="rId34"/>
    <p:sldLayoutId id="2147484742" r:id="rId35"/>
    <p:sldLayoutId id="2147484743" r:id="rId36"/>
  </p:sldLayoutIdLst>
  <p:hf hd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11582400" cy="49531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304800" y="937777"/>
            <a:ext cx="11582400" cy="5318583"/>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pPr defTabSz="914377"/>
            <a:fld id="{D0BE6F14-FF48-0F4F-A8AA-2E3F25371E4A}" type="slidenum">
              <a:rPr lang="en-US" smtClean="0">
                <a:solidFill>
                  <a:srgbClr val="000000"/>
                </a:solidFill>
              </a:rPr>
              <a:pPr defTabSz="914377"/>
              <a:t>‹#›</a:t>
            </a:fld>
            <a:endParaRPr lang="en-US" dirty="0">
              <a:solidFill>
                <a:srgbClr val="000000"/>
              </a:solidFil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pPr defTabSz="914377"/>
            <a:r>
              <a:rPr lang="de-DE" dirty="0">
                <a:solidFill>
                  <a:srgbClr val="000000"/>
                </a:solidFill>
              </a:rPr>
              <a:t>IBM Cloud / © 2018 IBM Corporation</a:t>
            </a:r>
            <a:endParaRPr lang="en-US" dirty="0">
              <a:solidFill>
                <a:srgbClr val="000000"/>
              </a:solidFill>
            </a:endParaRPr>
          </a:p>
        </p:txBody>
      </p:sp>
    </p:spTree>
    <p:extLst>
      <p:ext uri="{BB962C8B-B14F-4D97-AF65-F5344CB8AC3E}">
        <p14:creationId xmlns:p14="http://schemas.microsoft.com/office/powerpoint/2010/main" val="1492367778"/>
      </p:ext>
    </p:extLst>
  </p:cSld>
  <p:clrMap bg1="lt1" tx1="dk1" bg2="lt2" tx2="dk2" accent1="accent1" accent2="accent2" accent3="accent3" accent4="accent4" accent5="accent5" accent6="accent6" hlink="hlink" folHlink="folHlink"/>
  <p:sldLayoutIdLst>
    <p:sldLayoutId id="2147484745" r:id="rId1"/>
    <p:sldLayoutId id="2147484746" r:id="rId2"/>
    <p:sldLayoutId id="2147484747" r:id="rId3"/>
    <p:sldLayoutId id="2147484748" r:id="rId4"/>
    <p:sldLayoutId id="2147484749" r:id="rId5"/>
    <p:sldLayoutId id="2147484750" r:id="rId6"/>
    <p:sldLayoutId id="2147484751" r:id="rId7"/>
    <p:sldLayoutId id="2147484752" r:id="rId8"/>
    <p:sldLayoutId id="2147484753" r:id="rId9"/>
    <p:sldLayoutId id="2147484754" r:id="rId10"/>
    <p:sldLayoutId id="2147484755" r:id="rId11"/>
    <p:sldLayoutId id="2147484756" r:id="rId12"/>
    <p:sldLayoutId id="2147484757" r:id="rId13"/>
    <p:sldLayoutId id="2147484758" r:id="rId14"/>
    <p:sldLayoutId id="2147484759" r:id="rId15"/>
    <p:sldLayoutId id="2147484760" r:id="rId16"/>
    <p:sldLayoutId id="2147484761" r:id="rId17"/>
    <p:sldLayoutId id="2147484762" r:id="rId18"/>
    <p:sldLayoutId id="2147484763" r:id="rId19"/>
    <p:sldLayoutId id="2147484764" r:id="rId20"/>
    <p:sldLayoutId id="2147484765" r:id="rId21"/>
    <p:sldLayoutId id="2147484766" r:id="rId22"/>
    <p:sldLayoutId id="2147484767" r:id="rId23"/>
    <p:sldLayoutId id="2147484768" r:id="rId24"/>
    <p:sldLayoutId id="2147484769" r:id="rId25"/>
    <p:sldLayoutId id="2147484770" r:id="rId26"/>
    <p:sldLayoutId id="2147484771" r:id="rId27"/>
    <p:sldLayoutId id="2147484772" r:id="rId28"/>
    <p:sldLayoutId id="2147484773" r:id="rId29"/>
    <p:sldLayoutId id="2147484774" r:id="rId30"/>
    <p:sldLayoutId id="2147484775" r:id="rId31"/>
    <p:sldLayoutId id="2147484776" r:id="rId32"/>
    <p:sldLayoutId id="2147484777" r:id="rId33"/>
    <p:sldLayoutId id="2147484778" r:id="rId34"/>
    <p:sldLayoutId id="2147484779" r:id="rId35"/>
    <p:sldLayoutId id="2147484780" r:id="rId36"/>
    <p:sldLayoutId id="2147484781" r:id="rId37"/>
    <p:sldLayoutId id="2147484782" r:id="rId38"/>
    <p:sldLayoutId id="2147484783" r:id="rId39"/>
    <p:sldLayoutId id="2147484784" r:id="rId40"/>
    <p:sldLayoutId id="2147484785" r:id="rId41"/>
    <p:sldLayoutId id="2147484786" r:id="rId42"/>
    <p:sldLayoutId id="2147484787" r:id="rId43"/>
  </p:sldLayoutIdLst>
  <p:hf sldNum="0" hd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29668"/>
            <a:ext cx="2804160" cy="5791200"/>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3210928" y="229668"/>
            <a:ext cx="2807787" cy="5791200"/>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2"/>
          </p:nvPr>
        </p:nvSpPr>
        <p:spPr>
          <a:xfrm>
            <a:off x="9476741" y="6291072"/>
            <a:ext cx="2412576" cy="268224"/>
          </a:xfrm>
          <a:prstGeom prst="rect">
            <a:avLst/>
          </a:prstGeom>
        </p:spPr>
        <p:txBody>
          <a:bodyPr vert="horz" lIns="0" tIns="0" rIns="0" bIns="0" rtlCol="0" anchor="b" anchorCtr="0"/>
          <a:lstStyle>
            <a:lvl1pPr algn="r">
              <a:defRPr sz="667" b="0" i="0">
                <a:solidFill>
                  <a:srgbClr val="FFFFFF"/>
                </a:solidFill>
                <a:latin typeface="Arial" charset="0"/>
                <a:cs typeface="Arial" charset="0"/>
              </a:defRPr>
            </a:lvl1pPr>
          </a:lstStyle>
          <a:p>
            <a:pPr defTabSz="609570"/>
            <a:endParaRPr lang="en-US" dirty="0"/>
          </a:p>
        </p:txBody>
      </p:sp>
      <p:sp>
        <p:nvSpPr>
          <p:cNvPr id="5" name="Footer Placeholder 4"/>
          <p:cNvSpPr>
            <a:spLocks noGrp="1"/>
          </p:cNvSpPr>
          <p:nvPr>
            <p:ph type="ftr" sz="quarter" idx="3"/>
          </p:nvPr>
        </p:nvSpPr>
        <p:spPr>
          <a:xfrm>
            <a:off x="804672" y="6291072"/>
            <a:ext cx="3860800" cy="268224"/>
          </a:xfrm>
          <a:prstGeom prst="rect">
            <a:avLst/>
          </a:prstGeom>
        </p:spPr>
        <p:txBody>
          <a:bodyPr vert="horz" lIns="0" tIns="0" rIns="0" bIns="0" rtlCol="0" anchor="b" anchorCtr="0"/>
          <a:lstStyle>
            <a:lvl1pPr algn="l">
              <a:defRPr sz="667" b="0" i="0">
                <a:solidFill>
                  <a:srgbClr val="FFFFFF"/>
                </a:solidFill>
                <a:latin typeface="Arial" charset="0"/>
                <a:cs typeface="Arial" charset="0"/>
              </a:defRPr>
            </a:lvl1pPr>
          </a:lstStyle>
          <a:p>
            <a:pPr defTabSz="609570"/>
            <a:r>
              <a:rPr lang="en-US" dirty="0" smtClean="0"/>
              <a:t>© 2018 IBM Corporation</a:t>
            </a:r>
            <a:endParaRPr lang="en-US" dirty="0"/>
          </a:p>
        </p:txBody>
      </p:sp>
      <p:sp>
        <p:nvSpPr>
          <p:cNvPr id="6" name="Slide Number Placeholder 5"/>
          <p:cNvSpPr>
            <a:spLocks noGrp="1"/>
          </p:cNvSpPr>
          <p:nvPr>
            <p:ph type="sldNum" sz="quarter" idx="4"/>
          </p:nvPr>
        </p:nvSpPr>
        <p:spPr>
          <a:xfrm>
            <a:off x="306917" y="6291072"/>
            <a:ext cx="280416" cy="268224"/>
          </a:xfrm>
          <a:prstGeom prst="rect">
            <a:avLst/>
          </a:prstGeom>
        </p:spPr>
        <p:txBody>
          <a:bodyPr vert="horz" lIns="0" tIns="0" rIns="0" bIns="0" rtlCol="0" anchor="b" anchorCtr="0"/>
          <a:lstStyle>
            <a:lvl1pPr algn="l">
              <a:defRPr sz="667" b="0" i="0">
                <a:solidFill>
                  <a:srgbClr val="FFFFFF"/>
                </a:solidFill>
                <a:latin typeface="Arial" charset="0"/>
                <a:cs typeface="Arial" charset="0"/>
              </a:defRPr>
            </a:lvl1pPr>
          </a:lstStyle>
          <a:p>
            <a:pPr defTabSz="609570"/>
            <a:fld id="{E4DBDE34-E9B5-E04F-B662-69720E4BCB53}" type="slidenum">
              <a:rPr lang="en-US" smtClean="0"/>
              <a:pPr defTabSz="609570"/>
              <a:t>‹#›</a:t>
            </a:fld>
            <a:endParaRPr lang="en-US" dirty="0"/>
          </a:p>
        </p:txBody>
      </p:sp>
    </p:spTree>
    <p:extLst>
      <p:ext uri="{BB962C8B-B14F-4D97-AF65-F5344CB8AC3E}">
        <p14:creationId xmlns:p14="http://schemas.microsoft.com/office/powerpoint/2010/main" val="903848972"/>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Lst>
  <p:hf hdr="0" dt="0"/>
  <p:txStyles>
    <p:titleStyle>
      <a:lvl1pPr algn="l" defTabSz="609570" rtl="0" eaLnBrk="1" latinLnBrk="0" hangingPunct="1">
        <a:lnSpc>
          <a:spcPct val="100000"/>
        </a:lnSpc>
        <a:spcBef>
          <a:spcPct val="0"/>
        </a:spcBef>
        <a:buNone/>
        <a:defRPr sz="2667" b="0" i="0" kern="1200">
          <a:solidFill>
            <a:srgbClr val="FFFFFF"/>
          </a:solidFill>
          <a:latin typeface="Arial" charset="0"/>
          <a:ea typeface="+mj-ea"/>
          <a:cs typeface="Arial" charset="0"/>
        </a:defRPr>
      </a:lvl1pPr>
    </p:titleStyle>
    <p:bodyStyle>
      <a:lvl1pPr marL="0" indent="0" algn="l" defTabSz="609570" rtl="0" eaLnBrk="1" latinLnBrk="0" hangingPunct="1">
        <a:spcBef>
          <a:spcPts val="2000"/>
        </a:spcBef>
        <a:buFont typeface="Arial"/>
        <a:buNone/>
        <a:defRPr sz="2667" b="0" i="0" kern="1200">
          <a:solidFill>
            <a:srgbClr val="FFFFFF"/>
          </a:solidFill>
          <a:latin typeface="Arial" charset="0"/>
          <a:ea typeface="+mn-ea"/>
          <a:cs typeface="Arial" charset="0"/>
        </a:defRPr>
      </a:lvl1pPr>
      <a:lvl2pPr marL="230706" indent="-230706" algn="l" defTabSz="609570" rtl="0" eaLnBrk="1" latinLnBrk="0" hangingPunct="1">
        <a:spcBef>
          <a:spcPct val="20000"/>
        </a:spcBef>
        <a:buFont typeface="Arial"/>
        <a:buChar char="–"/>
        <a:defRPr sz="2667" b="0" i="0" kern="1200">
          <a:solidFill>
            <a:srgbClr val="FFFFFF"/>
          </a:solidFill>
          <a:latin typeface="Arial" charset="0"/>
          <a:ea typeface="+mn-ea"/>
          <a:cs typeface="Arial" charset="0"/>
        </a:defRPr>
      </a:lvl2pPr>
      <a:lvl3pPr marL="529140" indent="-230706" algn="l" defTabSz="609570" rtl="0" eaLnBrk="1" latinLnBrk="0" hangingPunct="1">
        <a:spcBef>
          <a:spcPct val="20000"/>
        </a:spcBef>
        <a:buFont typeface="Arial"/>
        <a:buChar char="•"/>
        <a:defRPr sz="2667" b="0" i="0" kern="1200">
          <a:solidFill>
            <a:srgbClr val="FFFFFF"/>
          </a:solidFill>
          <a:latin typeface="Arial" charset="0"/>
          <a:ea typeface="+mn-ea"/>
          <a:cs typeface="Arial" charset="0"/>
        </a:defRPr>
      </a:lvl3pPr>
      <a:lvl4pPr marL="833926" indent="-224356" algn="l" defTabSz="609570" rtl="0" eaLnBrk="1" latinLnBrk="0" hangingPunct="1">
        <a:spcBef>
          <a:spcPct val="20000"/>
        </a:spcBef>
        <a:buFont typeface="Arial"/>
        <a:buChar char="–"/>
        <a:defRPr sz="2667" b="0" i="0" kern="1200">
          <a:solidFill>
            <a:srgbClr val="FFFFFF"/>
          </a:solidFill>
          <a:latin typeface="Arial" charset="0"/>
          <a:ea typeface="+mn-ea"/>
          <a:cs typeface="Arial" charset="0"/>
        </a:defRPr>
      </a:lvl4pPr>
      <a:lvl5pPr marL="1070980" indent="-230706" algn="l" defTabSz="609570" rtl="0" eaLnBrk="1" latinLnBrk="0" hangingPunct="1">
        <a:spcBef>
          <a:spcPct val="20000"/>
        </a:spcBef>
        <a:buFont typeface="Arial"/>
        <a:buChar char="»"/>
        <a:defRPr sz="2667" b="0" i="0" kern="1200">
          <a:solidFill>
            <a:srgbClr val="FFFFFF"/>
          </a:solidFill>
          <a:latin typeface="Arial" charset="0"/>
          <a:ea typeface="+mn-ea"/>
          <a:cs typeface="Arial" charset="0"/>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11582400" cy="49531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304800" y="937777"/>
            <a:ext cx="11582400" cy="5318583"/>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pPr defTabSz="914377"/>
            <a:fld id="{D0BE6F14-FF48-0F4F-A8AA-2E3F25371E4A}" type="slidenum">
              <a:rPr lang="en-US" smtClean="0">
                <a:solidFill>
                  <a:srgbClr val="000000"/>
                </a:solidFill>
              </a:rPr>
              <a:pPr defTabSz="914377"/>
              <a:t>‹#›</a:t>
            </a:fld>
            <a:endParaRPr lang="en-US" dirty="0">
              <a:solidFill>
                <a:srgbClr val="000000"/>
              </a:solidFil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pPr defTabSz="914377"/>
            <a:r>
              <a:rPr lang="de-DE" dirty="0" smtClean="0">
                <a:solidFill>
                  <a:srgbClr val="000000"/>
                </a:solidFill>
              </a:rPr>
              <a:t>© 2018 IBM Corporation</a:t>
            </a:r>
            <a:endParaRPr lang="en-US" dirty="0">
              <a:solidFill>
                <a:srgbClr val="000000"/>
              </a:solidFill>
            </a:endParaRPr>
          </a:p>
        </p:txBody>
      </p:sp>
    </p:spTree>
    <p:extLst>
      <p:ext uri="{BB962C8B-B14F-4D97-AF65-F5344CB8AC3E}">
        <p14:creationId xmlns:p14="http://schemas.microsoft.com/office/powerpoint/2010/main" val="1353184514"/>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 id="2147483795" r:id="rId22"/>
    <p:sldLayoutId id="2147483796" r:id="rId23"/>
    <p:sldLayoutId id="2147483797" r:id="rId24"/>
    <p:sldLayoutId id="2147483798" r:id="rId25"/>
    <p:sldLayoutId id="2147483799" r:id="rId26"/>
    <p:sldLayoutId id="2147483800" r:id="rId27"/>
    <p:sldLayoutId id="2147483801" r:id="rId28"/>
    <p:sldLayoutId id="2147483802" r:id="rId29"/>
    <p:sldLayoutId id="2147483803" r:id="rId30"/>
    <p:sldLayoutId id="2147483804" r:id="rId31"/>
    <p:sldLayoutId id="2147483805" r:id="rId32"/>
    <p:sldLayoutId id="2147483806" r:id="rId33"/>
    <p:sldLayoutId id="2147483807" r:id="rId34"/>
    <p:sldLayoutId id="2147483808" r:id="rId35"/>
    <p:sldLayoutId id="2147483809" r:id="rId36"/>
    <p:sldLayoutId id="2147483810" r:id="rId37"/>
    <p:sldLayoutId id="2147483811" r:id="rId38"/>
    <p:sldLayoutId id="2147483812" r:id="rId39"/>
    <p:sldLayoutId id="2147483813" r:id="rId40"/>
    <p:sldLayoutId id="2147483814" r:id="rId41"/>
    <p:sldLayoutId id="2147483815" r:id="rId42"/>
    <p:sldLayoutId id="2147483817" r:id="rId43"/>
    <p:sldLayoutId id="2147483818" r:id="rId44"/>
  </p:sldLayoutIdLst>
  <p:hf hd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11582400" cy="49531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304800" y="937778"/>
            <a:ext cx="11582400" cy="5318583"/>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pPr defTabSz="914354"/>
            <a:fld id="{D0BE6F14-FF48-0F4F-A8AA-2E3F25371E4A}" type="slidenum">
              <a:rPr lang="en-US" smtClean="0">
                <a:solidFill>
                  <a:srgbClr val="000000"/>
                </a:solidFill>
              </a:rPr>
              <a:pPr defTabSz="914354"/>
              <a:t>‹#›</a:t>
            </a:fld>
            <a:endParaRPr lang="en-US" dirty="0">
              <a:solidFill>
                <a:srgbClr val="000000"/>
              </a:solidFil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pPr defTabSz="914354"/>
            <a:r>
              <a:rPr lang="de-DE" dirty="0" smtClean="0">
                <a:solidFill>
                  <a:srgbClr val="000000"/>
                </a:solidFill>
              </a:rPr>
              <a:t>© 2018 IBM Corporation</a:t>
            </a:r>
            <a:endParaRPr lang="en-US" dirty="0">
              <a:solidFill>
                <a:srgbClr val="000000"/>
              </a:solidFill>
            </a:endParaRPr>
          </a:p>
        </p:txBody>
      </p:sp>
    </p:spTree>
    <p:extLst>
      <p:ext uri="{BB962C8B-B14F-4D97-AF65-F5344CB8AC3E}">
        <p14:creationId xmlns:p14="http://schemas.microsoft.com/office/powerpoint/2010/main" val="269582613"/>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 id="2147483874" r:id="rId13"/>
    <p:sldLayoutId id="2147483875" r:id="rId14"/>
    <p:sldLayoutId id="2147483876" r:id="rId15"/>
    <p:sldLayoutId id="2147483877" r:id="rId16"/>
    <p:sldLayoutId id="2147483878" r:id="rId17"/>
    <p:sldLayoutId id="2147483879" r:id="rId18"/>
    <p:sldLayoutId id="2147483880" r:id="rId19"/>
    <p:sldLayoutId id="2147483881" r:id="rId20"/>
    <p:sldLayoutId id="2147483882" r:id="rId21"/>
    <p:sldLayoutId id="2147483883" r:id="rId22"/>
    <p:sldLayoutId id="2147483884" r:id="rId23"/>
    <p:sldLayoutId id="2147483885" r:id="rId24"/>
    <p:sldLayoutId id="2147483886" r:id="rId25"/>
    <p:sldLayoutId id="2147483887" r:id="rId26"/>
    <p:sldLayoutId id="2147483888" r:id="rId27"/>
    <p:sldLayoutId id="2147483889" r:id="rId28"/>
    <p:sldLayoutId id="2147483890" r:id="rId29"/>
    <p:sldLayoutId id="2147483891" r:id="rId30"/>
    <p:sldLayoutId id="2147483892" r:id="rId31"/>
    <p:sldLayoutId id="2147483893" r:id="rId32"/>
    <p:sldLayoutId id="2147483894" r:id="rId33"/>
    <p:sldLayoutId id="2147483895" r:id="rId34"/>
    <p:sldLayoutId id="2147483896" r:id="rId35"/>
    <p:sldLayoutId id="2147483897" r:id="rId36"/>
    <p:sldLayoutId id="2147483898" r:id="rId37"/>
    <p:sldLayoutId id="2147483899" r:id="rId38"/>
    <p:sldLayoutId id="2147483900" r:id="rId39"/>
    <p:sldLayoutId id="2147483901" r:id="rId40"/>
    <p:sldLayoutId id="2147483903" r:id="rId41"/>
    <p:sldLayoutId id="2147483904" r:id="rId42"/>
    <p:sldLayoutId id="2147483905" r:id="rId43"/>
    <p:sldLayoutId id="2147483906" r:id="rId44"/>
  </p:sldLayoutIdLst>
  <p:hf hdr="0" dt="0"/>
  <p:txStyles>
    <p:titleStyle>
      <a:lvl1pPr algn="l" defTabSz="609570"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70"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06" indent="-230706" algn="l" defTabSz="609570"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40" indent="-230706" algn="l" defTabSz="609570"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26" indent="-224356" algn="l" defTabSz="609570"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0980" indent="-230706" algn="l" defTabSz="609570"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pPr defTabSz="914377"/>
            <a:fld id="{D0BE6F14-FF48-0F4F-A8AA-2E3F25371E4A}" type="slidenum">
              <a:rPr lang="en-US" smtClean="0">
                <a:solidFill>
                  <a:srgbClr val="000000"/>
                </a:solidFill>
              </a:rPr>
              <a:pPr defTabSz="914377"/>
              <a:t>‹#›</a:t>
            </a:fld>
            <a:endParaRPr lang="en-US" dirty="0">
              <a:solidFill>
                <a:srgbClr val="000000"/>
              </a:solidFil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pPr defTabSz="914377"/>
            <a:r>
              <a:rPr lang="de-DE" dirty="0" smtClean="0">
                <a:solidFill>
                  <a:srgbClr val="000000"/>
                </a:solidFill>
              </a:rPr>
              <a:t>© 2018 IBM Corporation</a:t>
            </a:r>
            <a:endParaRPr lang="en-US" dirty="0">
              <a:solidFill>
                <a:srgbClr val="000000"/>
              </a:solidFill>
            </a:endParaRPr>
          </a:p>
        </p:txBody>
      </p:sp>
    </p:spTree>
    <p:extLst>
      <p:ext uri="{BB962C8B-B14F-4D97-AF65-F5344CB8AC3E}">
        <p14:creationId xmlns:p14="http://schemas.microsoft.com/office/powerpoint/2010/main" val="1724943532"/>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 id="2147483919" r:id="rId12"/>
    <p:sldLayoutId id="2147483920" r:id="rId13"/>
    <p:sldLayoutId id="2147483921" r:id="rId14"/>
    <p:sldLayoutId id="2147483922" r:id="rId15"/>
    <p:sldLayoutId id="2147483923" r:id="rId16"/>
    <p:sldLayoutId id="2147483924" r:id="rId17"/>
    <p:sldLayoutId id="2147483925" r:id="rId18"/>
    <p:sldLayoutId id="2147483926" r:id="rId19"/>
    <p:sldLayoutId id="2147483927" r:id="rId20"/>
    <p:sldLayoutId id="2147483928" r:id="rId21"/>
    <p:sldLayoutId id="2147483929" r:id="rId22"/>
    <p:sldLayoutId id="2147483930" r:id="rId23"/>
    <p:sldLayoutId id="2147483931" r:id="rId24"/>
    <p:sldLayoutId id="2147483932" r:id="rId25"/>
    <p:sldLayoutId id="2147483933" r:id="rId26"/>
    <p:sldLayoutId id="2147483934" r:id="rId27"/>
    <p:sldLayoutId id="2147483935" r:id="rId28"/>
    <p:sldLayoutId id="2147483936" r:id="rId29"/>
    <p:sldLayoutId id="2147483937" r:id="rId30"/>
    <p:sldLayoutId id="2147483938" r:id="rId31"/>
    <p:sldLayoutId id="2147483939" r:id="rId32"/>
    <p:sldLayoutId id="2147483940" r:id="rId33"/>
    <p:sldLayoutId id="2147483941" r:id="rId34"/>
    <p:sldLayoutId id="2147483942" r:id="rId35"/>
    <p:sldLayoutId id="2147483943" r:id="rId36"/>
  </p:sldLayoutIdLst>
  <p:hf hd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11582400" cy="49531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304800" y="937777"/>
            <a:ext cx="11582400" cy="5318583"/>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pPr defTabSz="914377"/>
            <a:fld id="{D0BE6F14-FF48-0F4F-A8AA-2E3F25371E4A}" type="slidenum">
              <a:rPr lang="en-US" smtClean="0">
                <a:solidFill>
                  <a:srgbClr val="000000"/>
                </a:solidFill>
              </a:rPr>
              <a:pPr defTabSz="914377"/>
              <a:t>‹#›</a:t>
            </a:fld>
            <a:endParaRPr lang="en-US" dirty="0">
              <a:solidFill>
                <a:srgbClr val="000000"/>
              </a:solidFil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pPr defTabSz="914377"/>
            <a:r>
              <a:rPr lang="de-DE" dirty="0" smtClean="0">
                <a:solidFill>
                  <a:srgbClr val="000000"/>
                </a:solidFill>
              </a:rPr>
              <a:t>© 2018 IBM Corporation</a:t>
            </a:r>
            <a:endParaRPr lang="en-US" dirty="0">
              <a:solidFill>
                <a:srgbClr val="000000"/>
              </a:solidFill>
            </a:endParaRPr>
          </a:p>
        </p:txBody>
      </p:sp>
    </p:spTree>
    <p:extLst>
      <p:ext uri="{BB962C8B-B14F-4D97-AF65-F5344CB8AC3E}">
        <p14:creationId xmlns:p14="http://schemas.microsoft.com/office/powerpoint/2010/main" val="949045458"/>
      </p:ext>
    </p:extLst>
  </p:cSld>
  <p:clrMap bg1="lt1" tx1="dk1" bg2="lt2" tx2="dk2" accent1="accent1" accent2="accent2" accent3="accent3" accent4="accent4" accent5="accent5" accent6="accent6" hlink="hlink" folHlink="folHlink"/>
  <p:sldLayoutIdLst>
    <p:sldLayoutId id="2147483945" r:id="rId1"/>
    <p:sldLayoutId id="2147483946" r:id="rId2"/>
    <p:sldLayoutId id="2147483947" r:id="rId3"/>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 id="2147483956" r:id="rId12"/>
    <p:sldLayoutId id="2147483957" r:id="rId13"/>
    <p:sldLayoutId id="2147483958" r:id="rId14"/>
    <p:sldLayoutId id="2147483959" r:id="rId15"/>
    <p:sldLayoutId id="2147483960" r:id="rId16"/>
    <p:sldLayoutId id="2147483961" r:id="rId17"/>
    <p:sldLayoutId id="2147483962" r:id="rId18"/>
    <p:sldLayoutId id="2147483963" r:id="rId19"/>
    <p:sldLayoutId id="2147483964" r:id="rId20"/>
    <p:sldLayoutId id="2147483965" r:id="rId21"/>
    <p:sldLayoutId id="2147483966" r:id="rId22"/>
    <p:sldLayoutId id="2147483967" r:id="rId23"/>
    <p:sldLayoutId id="2147483968" r:id="rId24"/>
    <p:sldLayoutId id="2147483969" r:id="rId25"/>
    <p:sldLayoutId id="2147483970" r:id="rId26"/>
    <p:sldLayoutId id="2147483971" r:id="rId27"/>
    <p:sldLayoutId id="2147483972" r:id="rId28"/>
    <p:sldLayoutId id="2147483973" r:id="rId29"/>
    <p:sldLayoutId id="2147483974" r:id="rId30"/>
    <p:sldLayoutId id="2147483975" r:id="rId31"/>
    <p:sldLayoutId id="2147483976" r:id="rId32"/>
    <p:sldLayoutId id="2147483977" r:id="rId33"/>
    <p:sldLayoutId id="2147483978" r:id="rId34"/>
    <p:sldLayoutId id="2147483979" r:id="rId35"/>
    <p:sldLayoutId id="2147483980" r:id="rId36"/>
    <p:sldLayoutId id="2147483981" r:id="rId37"/>
    <p:sldLayoutId id="2147483982" r:id="rId38"/>
    <p:sldLayoutId id="2147483983" r:id="rId39"/>
    <p:sldLayoutId id="2147483984" r:id="rId40"/>
    <p:sldLayoutId id="2147483985" r:id="rId41"/>
    <p:sldLayoutId id="2147483986" r:id="rId42"/>
    <p:sldLayoutId id="2147483987" r:id="rId43"/>
    <p:sldLayoutId id="2147483988" r:id="rId44"/>
    <p:sldLayoutId id="2147483989" r:id="rId45"/>
  </p:sldLayoutIdLst>
  <p:hf hd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DD91174-FAE4-1C45-B2E6-D893BE7C1C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B43839B-4EC0-BC4D-A123-43CD596B8B9E}"/>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B8F362DC-9761-724F-8C9D-3BE1A4522A04}"/>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354"/>
            <a:endParaRPr lang="en-US" dirty="0">
              <a:solidFill>
                <a:prstClr val="black">
                  <a:tint val="75000"/>
                </a:prstClr>
              </a:solidFill>
            </a:endParaRPr>
          </a:p>
        </p:txBody>
      </p:sp>
      <p:sp>
        <p:nvSpPr>
          <p:cNvPr id="5" name="Footer Placeholder 4">
            <a:extLst>
              <a:ext uri="{FF2B5EF4-FFF2-40B4-BE49-F238E27FC236}">
                <a16:creationId xmlns="" xmlns:a16="http://schemas.microsoft.com/office/drawing/2014/main" id="{BBEF7C1F-77EF-484C-8AAB-43BBF5CEDF1E}"/>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354"/>
            <a:r>
              <a:rPr lang="en-US" dirty="0" smtClean="0">
                <a:solidFill>
                  <a:prstClr val="black">
                    <a:tint val="75000"/>
                  </a:prstClr>
                </a:solidFill>
              </a:rPr>
              <a:t>© 2018 IBM Corporation</a:t>
            </a:r>
            <a:endParaRPr lang="en-US" dirty="0">
              <a:solidFill>
                <a:prstClr val="black">
                  <a:tint val="75000"/>
                </a:prstClr>
              </a:solidFill>
            </a:endParaRPr>
          </a:p>
        </p:txBody>
      </p:sp>
      <p:sp>
        <p:nvSpPr>
          <p:cNvPr id="6" name="Slide Number Placeholder 5">
            <a:extLst>
              <a:ext uri="{FF2B5EF4-FFF2-40B4-BE49-F238E27FC236}">
                <a16:creationId xmlns="" xmlns:a16="http://schemas.microsoft.com/office/drawing/2014/main" id="{E16310B2-8E27-EA46-855A-740AB55028FB}"/>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354"/>
            <a:fld id="{7A9F155B-E435-5E49-BAEE-E949429B9701}" type="slidenum">
              <a:rPr lang="en-US" smtClean="0">
                <a:solidFill>
                  <a:prstClr val="black">
                    <a:tint val="75000"/>
                  </a:prstClr>
                </a:solidFill>
              </a:rPr>
              <a:pPr defTabSz="914354"/>
              <a:t>‹#›</a:t>
            </a:fld>
            <a:endParaRPr lang="en-US" dirty="0">
              <a:solidFill>
                <a:prstClr val="black">
                  <a:tint val="75000"/>
                </a:prstClr>
              </a:solidFill>
            </a:endParaRPr>
          </a:p>
        </p:txBody>
      </p:sp>
    </p:spTree>
    <p:extLst>
      <p:ext uri="{BB962C8B-B14F-4D97-AF65-F5344CB8AC3E}">
        <p14:creationId xmlns:p14="http://schemas.microsoft.com/office/powerpoint/2010/main" val="1206067342"/>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 id="2147483997" r:id="rId7"/>
    <p:sldLayoutId id="2147483998" r:id="rId8"/>
    <p:sldLayoutId id="2147483999" r:id="rId9"/>
    <p:sldLayoutId id="2147484000" r:id="rId10"/>
    <p:sldLayoutId id="2147484001" r:id="rId11"/>
    <p:sldLayoutId id="2147484002" r:id="rId12"/>
  </p:sldLayoutIdLst>
  <p:hf hdr="0" dt="0"/>
  <p:txStyles>
    <p:titleStyle>
      <a:lvl1pPr algn="l" defTabSz="9143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11582400" cy="49531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304800" y="937777"/>
            <a:ext cx="11582400" cy="5318583"/>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smtClean="0"/>
              <a:t>© 2018 IBM Corporation</a:t>
            </a:r>
            <a:endParaRPr lang="en-US" dirty="0"/>
          </a:p>
        </p:txBody>
      </p:sp>
    </p:spTree>
    <p:extLst>
      <p:ext uri="{BB962C8B-B14F-4D97-AF65-F5344CB8AC3E}">
        <p14:creationId xmlns:p14="http://schemas.microsoft.com/office/powerpoint/2010/main" val="1240694920"/>
      </p:ext>
    </p:extLst>
  </p:cSld>
  <p:clrMap bg1="lt1" tx1="dk1" bg2="lt2" tx2="dk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 id="2147484009" r:id="rId6"/>
    <p:sldLayoutId id="2147484010" r:id="rId7"/>
    <p:sldLayoutId id="2147484011" r:id="rId8"/>
    <p:sldLayoutId id="2147484012" r:id="rId9"/>
    <p:sldLayoutId id="2147484013" r:id="rId10"/>
    <p:sldLayoutId id="2147484014" r:id="rId11"/>
    <p:sldLayoutId id="2147484015" r:id="rId12"/>
    <p:sldLayoutId id="2147484016" r:id="rId13"/>
    <p:sldLayoutId id="2147484017" r:id="rId14"/>
    <p:sldLayoutId id="2147484018" r:id="rId15"/>
    <p:sldLayoutId id="2147484019" r:id="rId16"/>
    <p:sldLayoutId id="2147484020" r:id="rId17"/>
    <p:sldLayoutId id="2147484021" r:id="rId18"/>
    <p:sldLayoutId id="2147484022" r:id="rId19"/>
    <p:sldLayoutId id="2147484023" r:id="rId20"/>
    <p:sldLayoutId id="2147484024" r:id="rId21"/>
    <p:sldLayoutId id="2147484025" r:id="rId22"/>
    <p:sldLayoutId id="2147484026" r:id="rId23"/>
    <p:sldLayoutId id="2147484027" r:id="rId24"/>
    <p:sldLayoutId id="2147484028" r:id="rId25"/>
    <p:sldLayoutId id="2147484029" r:id="rId26"/>
    <p:sldLayoutId id="2147484030" r:id="rId27"/>
    <p:sldLayoutId id="2147484031" r:id="rId28"/>
    <p:sldLayoutId id="2147484032" r:id="rId29"/>
    <p:sldLayoutId id="2147484033" r:id="rId30"/>
    <p:sldLayoutId id="2147484034" r:id="rId31"/>
    <p:sldLayoutId id="2147484035" r:id="rId32"/>
    <p:sldLayoutId id="2147484036" r:id="rId33"/>
    <p:sldLayoutId id="2147484037" r:id="rId34"/>
    <p:sldLayoutId id="2147484038" r:id="rId35"/>
    <p:sldLayoutId id="2147484039" r:id="rId36"/>
    <p:sldLayoutId id="2147484040" r:id="rId37"/>
    <p:sldLayoutId id="2147484042" r:id="rId38"/>
    <p:sldLayoutId id="2147484043" r:id="rId39"/>
    <p:sldLayoutId id="2147484044" r:id="rId40"/>
    <p:sldLayoutId id="2147484045" r:id="rId41"/>
    <p:sldLayoutId id="2147484047" r:id="rId42"/>
    <p:sldLayoutId id="2147484048" r:id="rId43"/>
  </p:sldLayoutIdLst>
  <p:hf hd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6.emf"/><Relationship Id="rId4" Type="http://schemas.openxmlformats.org/officeDocument/2006/relationships/image" Target="../media/image55.emf"/><Relationship Id="rId5" Type="http://schemas.openxmlformats.org/officeDocument/2006/relationships/image" Target="../media/image57.emf"/><Relationship Id="rId6" Type="http://schemas.openxmlformats.org/officeDocument/2006/relationships/image" Target="../media/image58.emf"/><Relationship Id="rId7" Type="http://schemas.openxmlformats.org/officeDocument/2006/relationships/image" Target="../media/image59.emf"/><Relationship Id="rId8" Type="http://schemas.openxmlformats.org/officeDocument/2006/relationships/image" Target="../media/image60.emf"/><Relationship Id="rId9" Type="http://schemas.openxmlformats.org/officeDocument/2006/relationships/image" Target="../media/image61.emf"/><Relationship Id="rId1" Type="http://schemas.openxmlformats.org/officeDocument/2006/relationships/slideLayout" Target="../slideLayouts/slideLayout469.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62.emf"/><Relationship Id="rId4" Type="http://schemas.openxmlformats.org/officeDocument/2006/relationships/image" Target="../media/image63.tiff"/><Relationship Id="rId1" Type="http://schemas.openxmlformats.org/officeDocument/2006/relationships/slideLayout" Target="../slideLayouts/slideLayout498.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0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07.xml"/><Relationship Id="rId2" Type="http://schemas.openxmlformats.org/officeDocument/2006/relationships/notesSlide" Target="../notesSlides/notesSlide11.xml"/><Relationship Id="rId3" Type="http://schemas.openxmlformats.org/officeDocument/2006/relationships/image" Target="../media/image64.png"/></Relationships>
</file>

<file path=ppt/slides/_rels/slide14.xml.rels><?xml version="1.0" encoding="UTF-8" standalone="yes"?>
<Relationships xmlns="http://schemas.openxmlformats.org/package/2006/relationships"><Relationship Id="rId3" Type="http://schemas.openxmlformats.org/officeDocument/2006/relationships/image" Target="../media/image65.emf"/><Relationship Id="rId4" Type="http://schemas.openxmlformats.org/officeDocument/2006/relationships/image" Target="../media/image66.emf"/><Relationship Id="rId5" Type="http://schemas.openxmlformats.org/officeDocument/2006/relationships/image" Target="../media/image67.emf"/><Relationship Id="rId1" Type="http://schemas.openxmlformats.org/officeDocument/2006/relationships/slideLayout" Target="../slideLayouts/slideLayout498.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68.tiff"/><Relationship Id="rId4" Type="http://schemas.openxmlformats.org/officeDocument/2006/relationships/image" Target="../media/image69.tiff"/><Relationship Id="rId1" Type="http://schemas.openxmlformats.org/officeDocument/2006/relationships/slideLayout" Target="../slideLayouts/slideLayout498.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70.emf"/><Relationship Id="rId4" Type="http://schemas.openxmlformats.org/officeDocument/2006/relationships/image" Target="../media/image71.emf"/><Relationship Id="rId5" Type="http://schemas.openxmlformats.org/officeDocument/2006/relationships/image" Target="../media/image72.emf"/><Relationship Id="rId1" Type="http://schemas.openxmlformats.org/officeDocument/2006/relationships/slideLayout" Target="../slideLayouts/slideLayout498.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08.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73.emf"/><Relationship Id="rId5" Type="http://schemas.openxmlformats.org/officeDocument/2006/relationships/image" Target="../media/image74.emf"/><Relationship Id="rId1" Type="http://schemas.openxmlformats.org/officeDocument/2006/relationships/slideLayout" Target="../slideLayouts/slideLayout465.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png"/><Relationship Id="rId5" Type="http://schemas.openxmlformats.org/officeDocument/2006/relationships/image" Target="../media/image77.png"/><Relationship Id="rId6" Type="http://schemas.openxmlformats.org/officeDocument/2006/relationships/image" Target="../media/image78.tiff"/><Relationship Id="rId1" Type="http://schemas.openxmlformats.org/officeDocument/2006/relationships/slideLayout" Target="../slideLayouts/slideLayout500.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xml"/><Relationship Id="rId3" Type="http://schemas.openxmlformats.org/officeDocument/2006/relationships/image" Target="../media/image3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0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30.xml"/><Relationship Id="rId2" Type="http://schemas.openxmlformats.org/officeDocument/2006/relationships/notesSlide" Target="../notesSlides/notesSlide18.xml"/><Relationship Id="rId3" Type="http://schemas.openxmlformats.org/officeDocument/2006/relationships/image" Target="../media/image79.png"/></Relationships>
</file>

<file path=ppt/slides/_rels/slide22.xml.rels><?xml version="1.0" encoding="UTF-8" standalone="yes"?>
<Relationships xmlns="http://schemas.openxmlformats.org/package/2006/relationships"><Relationship Id="rId3" Type="http://schemas.openxmlformats.org/officeDocument/2006/relationships/image" Target="../media/image80.emf"/><Relationship Id="rId4" Type="http://schemas.openxmlformats.org/officeDocument/2006/relationships/image" Target="../media/image81.emf"/><Relationship Id="rId5" Type="http://schemas.openxmlformats.org/officeDocument/2006/relationships/image" Target="../media/image82.emf"/><Relationship Id="rId6" Type="http://schemas.openxmlformats.org/officeDocument/2006/relationships/image" Target="../media/image83.png"/><Relationship Id="rId1" Type="http://schemas.openxmlformats.org/officeDocument/2006/relationships/slideLayout" Target="../slideLayouts/slideLayout760.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70.xml"/><Relationship Id="rId2" Type="http://schemas.openxmlformats.org/officeDocument/2006/relationships/notesSlide" Target="../notesSlides/notesSlide20.xml"/><Relationship Id="rId3" Type="http://schemas.openxmlformats.org/officeDocument/2006/relationships/image" Target="../media/image8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64.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1" Type="http://schemas.openxmlformats.org/officeDocument/2006/relationships/slideLayout" Target="../slideLayouts/slideLayout660.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image" Target="../media/image90.png"/><Relationship Id="rId7" Type="http://schemas.openxmlformats.org/officeDocument/2006/relationships/image" Target="../media/image91.png"/><Relationship Id="rId8" Type="http://schemas.openxmlformats.org/officeDocument/2006/relationships/image" Target="../media/image92.png"/><Relationship Id="rId9" Type="http://schemas.openxmlformats.org/officeDocument/2006/relationships/image" Target="../media/image93.png"/><Relationship Id="rId1" Type="http://schemas.openxmlformats.org/officeDocument/2006/relationships/slideLayout" Target="../slideLayouts/slideLayout660.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3" Type="http://schemas.openxmlformats.org/officeDocument/2006/relationships/image" Target="../media/image94.png"/><Relationship Id="rId4" Type="http://schemas.microsoft.com/office/2007/relationships/hdphoto" Target="../media/hdphoto1.wdp"/><Relationship Id="rId1" Type="http://schemas.openxmlformats.org/officeDocument/2006/relationships/slideLayout" Target="../slideLayouts/slideLayout670.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64.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87.png"/><Relationship Id="rId5" Type="http://schemas.openxmlformats.org/officeDocument/2006/relationships/image" Target="../media/image96.png"/><Relationship Id="rId1" Type="http://schemas.openxmlformats.org/officeDocument/2006/relationships/slideLayout" Target="../slideLayouts/slideLayout660.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xml"/><Relationship Id="rId3" Type="http://schemas.openxmlformats.org/officeDocument/2006/relationships/image" Target="../media/image3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64.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97.png"/><Relationship Id="rId5" Type="http://schemas.openxmlformats.org/officeDocument/2006/relationships/image" Target="../media/image98.png"/><Relationship Id="rId6" Type="http://schemas.openxmlformats.org/officeDocument/2006/relationships/image" Target="../media/image99.png"/><Relationship Id="rId7" Type="http://schemas.openxmlformats.org/officeDocument/2006/relationships/image" Target="../media/image100.png"/><Relationship Id="rId1" Type="http://schemas.openxmlformats.org/officeDocument/2006/relationships/slideLayout" Target="../slideLayouts/slideLayout660.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5.xml"/><Relationship Id="rId2" Type="http://schemas.openxmlformats.org/officeDocument/2006/relationships/notesSlide" Target="../notesSlides/notesSlide29.xml"/><Relationship Id="rId3" Type="http://schemas.openxmlformats.org/officeDocument/2006/relationships/image" Target="../media/image101.png"/></Relationships>
</file>

<file path=ppt/slides/_rels/slide4.xml.rels><?xml version="1.0" encoding="UTF-8" standalone="yes"?>
<Relationships xmlns="http://schemas.openxmlformats.org/package/2006/relationships"><Relationship Id="rId3" Type="http://schemas.openxmlformats.org/officeDocument/2006/relationships/image" Target="../media/image36.jpg"/><Relationship Id="rId4" Type="http://schemas.openxmlformats.org/officeDocument/2006/relationships/image" Target="../media/image37.tiff"/><Relationship Id="rId5" Type="http://schemas.openxmlformats.org/officeDocument/2006/relationships/image" Target="../media/image38.tiff"/><Relationship Id="rId6" Type="http://schemas.openxmlformats.org/officeDocument/2006/relationships/image" Target="../media/image39.tiff"/><Relationship Id="rId1" Type="http://schemas.openxmlformats.org/officeDocument/2006/relationships/slideLayout" Target="../slideLayouts/slideLayout2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xml"/><Relationship Id="rId3" Type="http://schemas.openxmlformats.org/officeDocument/2006/relationships/image" Target="../media/image40.jpg"/></Relationships>
</file>

<file path=ppt/slides/_rels/slide6.xml.rels><?xml version="1.0" encoding="UTF-8" standalone="yes"?>
<Relationships xmlns="http://schemas.openxmlformats.org/package/2006/relationships"><Relationship Id="rId3" Type="http://schemas.openxmlformats.org/officeDocument/2006/relationships/image" Target="../media/image41.tiff"/><Relationship Id="rId4" Type="http://schemas.openxmlformats.org/officeDocument/2006/relationships/image" Target="../media/image42.tiff"/><Relationship Id="rId5" Type="http://schemas.openxmlformats.org/officeDocument/2006/relationships/image" Target="../media/image43.tiff"/><Relationship Id="rId6" Type="http://schemas.openxmlformats.org/officeDocument/2006/relationships/image" Target="../media/image44.tiff"/><Relationship Id="rId1" Type="http://schemas.openxmlformats.org/officeDocument/2006/relationships/slideLayout" Target="../slideLayouts/slideLayout4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jpeg"/><Relationship Id="rId5" Type="http://schemas.openxmlformats.org/officeDocument/2006/relationships/image" Target="../media/image47.jpeg"/><Relationship Id="rId1" Type="http://schemas.openxmlformats.org/officeDocument/2006/relationships/slideLayout" Target="../slideLayouts/slideLayout27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03.xml"/></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53.png"/><Relationship Id="rId9" Type="http://schemas.openxmlformats.org/officeDocument/2006/relationships/image" Target="../media/image54.png"/><Relationship Id="rId10" Type="http://schemas.openxmlformats.org/officeDocument/2006/relationships/image" Target="../media/image55.emf"/><Relationship Id="rId1" Type="http://schemas.openxmlformats.org/officeDocument/2006/relationships/slideLayout" Target="../slideLayouts/slideLayout506.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1708"/>
            <a:ext cx="5267325" cy="5972459"/>
          </a:xfrm>
        </p:spPr>
        <p:txBody>
          <a:bodyPr/>
          <a:lstStyle/>
          <a:p>
            <a:r>
              <a:rPr lang="en-US" b="1" dirty="0">
                <a:solidFill>
                  <a:srgbClr val="000E5E"/>
                </a:solidFill>
                <a:latin typeface="IBM Plex Sans" panose="020B0503050000000000" pitchFamily="34" charset="77"/>
                <a:ea typeface="Helvetica Neue Medium" charset="0"/>
                <a:cs typeface="Helvetica Neue Medium" charset="0"/>
              </a:rPr>
              <a:t>Watson AI Platform </a:t>
            </a:r>
            <a:br>
              <a:rPr lang="en-US" b="1" dirty="0">
                <a:solidFill>
                  <a:srgbClr val="000E5E"/>
                </a:solidFill>
                <a:latin typeface="IBM Plex Sans" panose="020B0503050000000000" pitchFamily="34" charset="77"/>
                <a:ea typeface="Helvetica Neue Medium" charset="0"/>
                <a:cs typeface="Helvetica Neue Medium" charset="0"/>
              </a:rPr>
            </a:br>
            <a:r>
              <a:rPr lang="en-US" b="1" dirty="0" smtClean="0">
                <a:solidFill>
                  <a:srgbClr val="000E5E"/>
                </a:solidFill>
                <a:latin typeface="IBM Plex Sans" panose="020B0503050000000000" pitchFamily="34" charset="77"/>
                <a:ea typeface="Helvetica Neue Medium" charset="0"/>
                <a:cs typeface="Helvetica Neue Medium" charset="0"/>
              </a:rPr>
              <a:t>Overview</a:t>
            </a:r>
            <a:br>
              <a:rPr lang="en-US" b="1" dirty="0" smtClean="0">
                <a:solidFill>
                  <a:srgbClr val="000E5E"/>
                </a:solidFill>
                <a:latin typeface="IBM Plex Sans" panose="020B0503050000000000" pitchFamily="34" charset="77"/>
                <a:ea typeface="Helvetica Neue Medium" charset="0"/>
                <a:cs typeface="Helvetica Neue Medium" charset="0"/>
              </a:rPr>
            </a:br>
            <a:r>
              <a:rPr lang="en-US" b="1" dirty="0">
                <a:solidFill>
                  <a:srgbClr val="000E5E"/>
                </a:solidFill>
                <a:latin typeface="IBM Plex Sans" panose="020B0503050000000000" pitchFamily="34" charset="77"/>
                <a:ea typeface="Helvetica Neue Medium" charset="0"/>
                <a:cs typeface="Helvetica Neue Medium" charset="0"/>
              </a:rPr>
              <a:t/>
            </a:r>
            <a:br>
              <a:rPr lang="en-US" b="1" dirty="0">
                <a:solidFill>
                  <a:srgbClr val="000E5E"/>
                </a:solidFill>
                <a:latin typeface="IBM Plex Sans" panose="020B0503050000000000" pitchFamily="34" charset="77"/>
                <a:ea typeface="Helvetica Neue Medium" charset="0"/>
                <a:cs typeface="Helvetica Neue Medium" charset="0"/>
              </a:rPr>
            </a:br>
            <a:r>
              <a:rPr lang="en-US" b="1" dirty="0" smtClean="0">
                <a:solidFill>
                  <a:srgbClr val="000E5E"/>
                </a:solidFill>
                <a:latin typeface="IBM Plex Sans" panose="020B0503050000000000" pitchFamily="34" charset="77"/>
                <a:ea typeface="Helvetica Neue Medium" charset="0"/>
                <a:cs typeface="Helvetica Neue Medium" charset="0"/>
              </a:rPr>
              <a:t/>
            </a:r>
            <a:br>
              <a:rPr lang="en-US" b="1" dirty="0" smtClean="0">
                <a:solidFill>
                  <a:srgbClr val="000E5E"/>
                </a:solidFill>
                <a:latin typeface="IBM Plex Sans" panose="020B0503050000000000" pitchFamily="34" charset="77"/>
                <a:ea typeface="Helvetica Neue Medium" charset="0"/>
                <a:cs typeface="Helvetica Neue Medium" charset="0"/>
              </a:rPr>
            </a:br>
            <a:r>
              <a:rPr lang="en-US" b="1" dirty="0">
                <a:solidFill>
                  <a:srgbClr val="000E5E"/>
                </a:solidFill>
                <a:latin typeface="IBM Plex Sans" panose="020B0503050000000000" pitchFamily="34" charset="77"/>
                <a:ea typeface="Helvetica Neue Medium" charset="0"/>
                <a:cs typeface="Helvetica Neue Medium" charset="0"/>
              </a:rPr>
              <a:t/>
            </a:r>
            <a:br>
              <a:rPr lang="en-US" b="1" dirty="0">
                <a:solidFill>
                  <a:srgbClr val="000E5E"/>
                </a:solidFill>
                <a:latin typeface="IBM Plex Sans" panose="020B0503050000000000" pitchFamily="34" charset="77"/>
                <a:ea typeface="Helvetica Neue Medium" charset="0"/>
                <a:cs typeface="Helvetica Neue Medium" charset="0"/>
              </a:rPr>
            </a:br>
            <a:r>
              <a:rPr lang="en-US" dirty="0"/>
              <a:t> </a:t>
            </a:r>
            <a:br>
              <a:rPr lang="en-US" dirty="0"/>
            </a:br>
            <a:endParaRPr lang="en-US" sz="2133" dirty="0"/>
          </a:p>
        </p:txBody>
      </p:sp>
      <p:sp>
        <p:nvSpPr>
          <p:cNvPr id="5" name="Footer Placeholder 3"/>
          <p:cNvSpPr>
            <a:spLocks noGrp="1"/>
          </p:cNvSpPr>
          <p:nvPr>
            <p:ph type="ftr" sz="quarter" idx="10"/>
          </p:nvPr>
        </p:nvSpPr>
        <p:spPr>
          <a:xfrm>
            <a:off x="304800" y="6437376"/>
            <a:ext cx="8534400" cy="182880"/>
          </a:xfrm>
        </p:spPr>
        <p:txBody>
          <a:bodyPr/>
          <a:lstStyle/>
          <a:p>
            <a:r>
              <a:rPr lang="de-DE" dirty="0" smtClean="0">
                <a:solidFill>
                  <a:srgbClr val="000000"/>
                </a:solidFill>
              </a:rPr>
              <a:t>© </a:t>
            </a:r>
            <a:r>
              <a:rPr lang="de-DE" dirty="0">
                <a:solidFill>
                  <a:srgbClr val="000000"/>
                </a:solidFill>
              </a:rPr>
              <a:t>2018 IBM Corporation</a:t>
            </a:r>
            <a:endParaRPr lang="en-US" dirty="0">
              <a:solidFill>
                <a:srgbClr val="000000"/>
              </a:solidFill>
            </a:endParaRPr>
          </a:p>
        </p:txBody>
      </p:sp>
    </p:spTree>
    <p:extLst>
      <p:ext uri="{BB962C8B-B14F-4D97-AF65-F5344CB8AC3E}">
        <p14:creationId xmlns:p14="http://schemas.microsoft.com/office/powerpoint/2010/main" val="12221885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8425984" y="1720853"/>
            <a:ext cx="3461216" cy="1706033"/>
          </a:xfrm>
          <a:prstGeom prst="rect">
            <a:avLst/>
          </a:prstGeom>
          <a:solidFill>
            <a:srgbClr val="373D42"/>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54"/>
            <a:endParaRPr lang="en-US" sz="1600" dirty="0">
              <a:solidFill>
                <a:srgbClr val="FFFFFF"/>
              </a:solidFill>
              <a:latin typeface="IBM Plex Sans" charset="0"/>
              <a:ea typeface="IBM Plex Sans" charset="0"/>
              <a:cs typeface="IBM Plex Sans" charset="0"/>
            </a:endParaRPr>
          </a:p>
        </p:txBody>
      </p:sp>
      <p:sp>
        <p:nvSpPr>
          <p:cNvPr id="25" name="Rectangle 24"/>
          <p:cNvSpPr/>
          <p:nvPr/>
        </p:nvSpPr>
        <p:spPr>
          <a:xfrm>
            <a:off x="304802" y="1720853"/>
            <a:ext cx="3458985" cy="1706033"/>
          </a:xfrm>
          <a:prstGeom prst="rect">
            <a:avLst/>
          </a:prstGeom>
          <a:solidFill>
            <a:srgbClr val="373D42"/>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54"/>
            <a:endParaRPr lang="en-US" sz="1600" dirty="0">
              <a:solidFill>
                <a:srgbClr val="FFFFFF"/>
              </a:solidFill>
              <a:latin typeface="IBM Plex Sans" charset="0"/>
              <a:ea typeface="IBM Plex Sans" charset="0"/>
              <a:cs typeface="IBM Plex Sans" charset="0"/>
            </a:endParaRPr>
          </a:p>
        </p:txBody>
      </p:sp>
      <p:sp>
        <p:nvSpPr>
          <p:cNvPr id="2" name="Title 1"/>
          <p:cNvSpPr>
            <a:spLocks noGrp="1"/>
          </p:cNvSpPr>
          <p:nvPr>
            <p:ph type="title"/>
          </p:nvPr>
        </p:nvSpPr>
        <p:spPr>
          <a:xfrm>
            <a:off x="304800" y="3733613"/>
            <a:ext cx="11582400" cy="433235"/>
          </a:xfrm>
        </p:spPr>
        <p:txBody>
          <a:bodyPr/>
          <a:lstStyle/>
          <a:p>
            <a:r>
              <a:rPr lang="en-US" sz="1867" dirty="0">
                <a:latin typeface="IBM Plex Sans" charset="0"/>
                <a:ea typeface="IBM Plex Sans" charset="0"/>
                <a:cs typeface="IBM Plex Sans" charset="0"/>
              </a:rPr>
              <a:t>IBM Watson Assistant</a:t>
            </a:r>
          </a:p>
        </p:txBody>
      </p:sp>
      <p:sp>
        <p:nvSpPr>
          <p:cNvPr id="9" name="Rectangle 8"/>
          <p:cNvSpPr/>
          <p:nvPr/>
        </p:nvSpPr>
        <p:spPr>
          <a:xfrm>
            <a:off x="304800" y="4279902"/>
            <a:ext cx="11582400" cy="1708151"/>
          </a:xfrm>
          <a:prstGeom prst="rect">
            <a:avLst/>
          </a:prstGeom>
          <a:solidFill>
            <a:srgbClr val="0F6FFF"/>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54"/>
            <a:endParaRPr lang="en-US" sz="1600" dirty="0">
              <a:solidFill>
                <a:srgbClr val="FFFFFF"/>
              </a:solidFill>
              <a:latin typeface="IBM Plex Sans" charset="0"/>
              <a:ea typeface="IBM Plex Sans" charset="0"/>
              <a:cs typeface="IBM Plex Sans" charset="0"/>
            </a:endParaRPr>
          </a:p>
        </p:txBody>
      </p:sp>
      <p:sp>
        <p:nvSpPr>
          <p:cNvPr id="10" name="Title 8"/>
          <p:cNvSpPr txBox="1">
            <a:spLocks/>
          </p:cNvSpPr>
          <p:nvPr/>
        </p:nvSpPr>
        <p:spPr>
          <a:xfrm>
            <a:off x="630572" y="5062350"/>
            <a:ext cx="2414885" cy="590803"/>
          </a:xfrm>
          <a:prstGeom prst="rect">
            <a:avLst/>
          </a:prstGeom>
        </p:spPr>
        <p:txBody>
          <a:bodyPr vert="horz" wrap="square" lIns="0" tIns="0" rIns="0" bIns="0" rtlCol="0" anchor="t" anchorCtr="0">
            <a:spAutoFit/>
          </a:bodyPr>
          <a:lstStyle>
            <a:lvl1pPr algn="l" defTabSz="457200" rtl="0" eaLnBrk="1" latinLnBrk="0" hangingPunct="1">
              <a:lnSpc>
                <a:spcPct val="90000"/>
              </a:lnSpc>
              <a:spcBef>
                <a:spcPct val="0"/>
              </a:spcBef>
              <a:buNone/>
              <a:defRPr sz="9600" b="1" kern="1200">
                <a:solidFill>
                  <a:schemeClr val="bg2"/>
                </a:solidFill>
                <a:latin typeface="+mj-lt"/>
                <a:ea typeface="Arial" charset="0"/>
                <a:cs typeface="Arial" charset="0"/>
              </a:defRPr>
            </a:lvl1pPr>
          </a:lstStyle>
          <a:p>
            <a:r>
              <a:rPr lang="en-US" sz="2133" b="0" dirty="0">
                <a:solidFill>
                  <a:srgbClr val="FFFFFF"/>
                </a:solidFill>
                <a:latin typeface="IBM Plex Sans" charset="0"/>
                <a:ea typeface="IBM Plex Sans" charset="0"/>
                <a:cs typeface="IBM Plex Sans" charset="0"/>
              </a:rPr>
              <a:t>1. Comes </a:t>
            </a:r>
            <a:br>
              <a:rPr lang="en-US" sz="2133" b="0" dirty="0">
                <a:solidFill>
                  <a:srgbClr val="FFFFFF"/>
                </a:solidFill>
                <a:latin typeface="IBM Plex Sans" charset="0"/>
                <a:ea typeface="IBM Plex Sans" charset="0"/>
                <a:cs typeface="IBM Plex Sans" charset="0"/>
              </a:rPr>
            </a:br>
            <a:r>
              <a:rPr lang="en-US" sz="2133" b="0" dirty="0">
                <a:solidFill>
                  <a:srgbClr val="FFFFFF"/>
                </a:solidFill>
                <a:latin typeface="IBM Plex Sans" charset="0"/>
                <a:ea typeface="IBM Plex Sans" charset="0"/>
                <a:cs typeface="IBM Plex Sans" charset="0"/>
              </a:rPr>
              <a:t>pre-trained</a:t>
            </a:r>
          </a:p>
        </p:txBody>
      </p:sp>
      <p:sp>
        <p:nvSpPr>
          <p:cNvPr id="11" name="Title 8"/>
          <p:cNvSpPr txBox="1">
            <a:spLocks/>
          </p:cNvSpPr>
          <p:nvPr/>
        </p:nvSpPr>
        <p:spPr>
          <a:xfrm>
            <a:off x="3657600" y="5062350"/>
            <a:ext cx="2438400" cy="590803"/>
          </a:xfrm>
          <a:prstGeom prst="rect">
            <a:avLst/>
          </a:prstGeom>
        </p:spPr>
        <p:txBody>
          <a:bodyPr vert="horz" wrap="square" lIns="0" tIns="0" rIns="0" bIns="0" rtlCol="0" anchor="t" anchorCtr="0">
            <a:spAutoFit/>
          </a:bodyPr>
          <a:lstStyle>
            <a:lvl1pPr algn="l" defTabSz="457200" rtl="0" eaLnBrk="1" latinLnBrk="0" hangingPunct="1">
              <a:lnSpc>
                <a:spcPct val="90000"/>
              </a:lnSpc>
              <a:spcBef>
                <a:spcPct val="0"/>
              </a:spcBef>
              <a:buNone/>
              <a:defRPr sz="9600" b="1" kern="1200">
                <a:solidFill>
                  <a:schemeClr val="bg2"/>
                </a:solidFill>
                <a:latin typeface="+mj-lt"/>
                <a:ea typeface="Arial" charset="0"/>
                <a:cs typeface="Arial" charset="0"/>
              </a:defRPr>
            </a:lvl1pPr>
          </a:lstStyle>
          <a:p>
            <a:r>
              <a:rPr lang="en-US" sz="2133" b="0" dirty="0">
                <a:solidFill>
                  <a:srgbClr val="FFFFFF"/>
                </a:solidFill>
                <a:latin typeface="IBM Plex Sans" charset="0"/>
                <a:ea typeface="IBM Plex Sans" charset="0"/>
                <a:cs typeface="IBM Plex Sans" charset="0"/>
              </a:rPr>
              <a:t>2. Understands &amp; remembers </a:t>
            </a:r>
          </a:p>
        </p:txBody>
      </p:sp>
      <p:sp>
        <p:nvSpPr>
          <p:cNvPr id="12" name="Title 8"/>
          <p:cNvSpPr txBox="1">
            <a:spLocks/>
          </p:cNvSpPr>
          <p:nvPr/>
        </p:nvSpPr>
        <p:spPr>
          <a:xfrm>
            <a:off x="6718646" y="5062350"/>
            <a:ext cx="2465831" cy="295402"/>
          </a:xfrm>
          <a:prstGeom prst="rect">
            <a:avLst/>
          </a:prstGeom>
        </p:spPr>
        <p:txBody>
          <a:bodyPr vert="horz" wrap="square" lIns="0" tIns="0" rIns="0" bIns="0" rtlCol="0" anchor="t" anchorCtr="0">
            <a:spAutoFit/>
          </a:bodyPr>
          <a:lstStyle>
            <a:lvl1pPr algn="l" defTabSz="457200" rtl="0" eaLnBrk="1" latinLnBrk="0" hangingPunct="1">
              <a:lnSpc>
                <a:spcPct val="90000"/>
              </a:lnSpc>
              <a:spcBef>
                <a:spcPct val="0"/>
              </a:spcBef>
              <a:buNone/>
              <a:defRPr sz="9600" b="1" kern="1200">
                <a:solidFill>
                  <a:schemeClr val="bg2"/>
                </a:solidFill>
                <a:latin typeface="+mj-lt"/>
                <a:ea typeface="Arial" charset="0"/>
                <a:cs typeface="Arial" charset="0"/>
              </a:defRPr>
            </a:lvl1pPr>
          </a:lstStyle>
          <a:p>
            <a:r>
              <a:rPr lang="en-US" sz="2133" b="0" dirty="0">
                <a:solidFill>
                  <a:srgbClr val="FFFFFF"/>
                </a:solidFill>
                <a:latin typeface="IBM Plex Sans" charset="0"/>
                <a:ea typeface="IBM Plex Sans" charset="0"/>
                <a:cs typeface="IBM Plex Sans" charset="0"/>
              </a:rPr>
              <a:t>3. Recommends </a:t>
            </a:r>
          </a:p>
        </p:txBody>
      </p:sp>
      <p:sp>
        <p:nvSpPr>
          <p:cNvPr id="13" name="Title 8"/>
          <p:cNvSpPr txBox="1">
            <a:spLocks/>
          </p:cNvSpPr>
          <p:nvPr/>
        </p:nvSpPr>
        <p:spPr>
          <a:xfrm>
            <a:off x="9797873" y="5062350"/>
            <a:ext cx="2218952" cy="590803"/>
          </a:xfrm>
          <a:prstGeom prst="rect">
            <a:avLst/>
          </a:prstGeom>
        </p:spPr>
        <p:txBody>
          <a:bodyPr vert="horz" wrap="square" lIns="0" tIns="0" rIns="0" bIns="0" rtlCol="0" anchor="t" anchorCtr="0">
            <a:spAutoFit/>
          </a:bodyPr>
          <a:lstStyle>
            <a:lvl1pPr algn="l" defTabSz="457200" rtl="0" eaLnBrk="1" latinLnBrk="0" hangingPunct="1">
              <a:lnSpc>
                <a:spcPct val="90000"/>
              </a:lnSpc>
              <a:spcBef>
                <a:spcPct val="0"/>
              </a:spcBef>
              <a:buNone/>
              <a:defRPr sz="9600" b="1" kern="1200">
                <a:solidFill>
                  <a:schemeClr val="bg2"/>
                </a:solidFill>
                <a:latin typeface="+mj-lt"/>
                <a:ea typeface="Arial" charset="0"/>
                <a:cs typeface="Arial" charset="0"/>
              </a:defRPr>
            </a:lvl1pPr>
          </a:lstStyle>
          <a:p>
            <a:r>
              <a:rPr lang="en-US" sz="2133" b="0" dirty="0">
                <a:solidFill>
                  <a:srgbClr val="FFFFFF"/>
                </a:solidFill>
                <a:latin typeface="IBM Plex Sans" charset="0"/>
                <a:ea typeface="IBM Plex Sans" charset="0"/>
                <a:cs typeface="IBM Plex Sans" charset="0"/>
              </a:rPr>
              <a:t>4. Protects</a:t>
            </a:r>
            <a:br>
              <a:rPr lang="en-US" sz="2133" b="0" dirty="0">
                <a:solidFill>
                  <a:srgbClr val="FFFFFF"/>
                </a:solidFill>
                <a:latin typeface="IBM Plex Sans" charset="0"/>
                <a:ea typeface="IBM Plex Sans" charset="0"/>
                <a:cs typeface="IBM Plex Sans" charset="0"/>
              </a:rPr>
            </a:br>
            <a:r>
              <a:rPr lang="en-US" sz="2133" b="0" dirty="0">
                <a:solidFill>
                  <a:srgbClr val="FFFFFF"/>
                </a:solidFill>
                <a:latin typeface="IBM Plex Sans" charset="0"/>
                <a:ea typeface="IBM Plex Sans" charset="0"/>
                <a:cs typeface="IBM Plex Sans" charset="0"/>
              </a:rPr>
              <a:t>your data </a:t>
            </a:r>
          </a:p>
        </p:txBody>
      </p:sp>
      <p:sp>
        <p:nvSpPr>
          <p:cNvPr id="14" name="Title 1"/>
          <p:cNvSpPr txBox="1">
            <a:spLocks/>
          </p:cNvSpPr>
          <p:nvPr/>
        </p:nvSpPr>
        <p:spPr>
          <a:xfrm>
            <a:off x="304801" y="1172168"/>
            <a:ext cx="8696931" cy="578873"/>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9600" b="1" kern="1200">
                <a:solidFill>
                  <a:schemeClr val="bg2"/>
                </a:solidFill>
                <a:latin typeface="+mj-lt"/>
                <a:ea typeface="Arial" charset="0"/>
                <a:cs typeface="Arial" charset="0"/>
              </a:defRPr>
            </a:lvl1pPr>
          </a:lstStyle>
          <a:p>
            <a:r>
              <a:rPr lang="en-US" sz="1867" dirty="0">
                <a:solidFill>
                  <a:srgbClr val="000000"/>
                </a:solidFill>
                <a:latin typeface="IBM Plex Sans" charset="0"/>
                <a:ea typeface="IBM Plex Sans" charset="0"/>
                <a:cs typeface="IBM Plex Sans" charset="0"/>
              </a:rPr>
              <a:t>IBM Watson Assistant Solutions</a:t>
            </a:r>
          </a:p>
        </p:txBody>
      </p:sp>
      <p:sp>
        <p:nvSpPr>
          <p:cNvPr id="19" name="Title 8"/>
          <p:cNvSpPr txBox="1">
            <a:spLocks/>
          </p:cNvSpPr>
          <p:nvPr/>
        </p:nvSpPr>
        <p:spPr>
          <a:xfrm>
            <a:off x="586992" y="2428963"/>
            <a:ext cx="3458984" cy="295402"/>
          </a:xfrm>
          <a:prstGeom prst="rect">
            <a:avLst/>
          </a:prstGeom>
        </p:spPr>
        <p:txBody>
          <a:bodyPr vert="horz" wrap="square" lIns="0" tIns="0" rIns="0" bIns="0" rtlCol="0" anchor="t" anchorCtr="0">
            <a:spAutoFit/>
          </a:bodyPr>
          <a:lstStyle>
            <a:lvl1pPr algn="l" defTabSz="457200" rtl="0" eaLnBrk="1" latinLnBrk="0" hangingPunct="1">
              <a:lnSpc>
                <a:spcPct val="90000"/>
              </a:lnSpc>
              <a:spcBef>
                <a:spcPct val="0"/>
              </a:spcBef>
              <a:buNone/>
              <a:defRPr sz="9600" b="1" kern="1200">
                <a:solidFill>
                  <a:schemeClr val="bg2"/>
                </a:solidFill>
                <a:latin typeface="+mj-lt"/>
                <a:ea typeface="Arial" charset="0"/>
                <a:cs typeface="Arial" charset="0"/>
              </a:defRPr>
            </a:lvl1pPr>
          </a:lstStyle>
          <a:p>
            <a:pPr algn="ctr"/>
            <a:r>
              <a:rPr lang="en-US" sz="2133" b="0" dirty="0">
                <a:solidFill>
                  <a:srgbClr val="FFFFFF"/>
                </a:solidFill>
                <a:latin typeface="IBM Plex Sans" charset="0"/>
                <a:ea typeface="IBM Plex Sans" charset="0"/>
                <a:cs typeface="IBM Plex Sans" charset="0"/>
              </a:rPr>
              <a:t>Hospitality</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583" y="2328552"/>
            <a:ext cx="457831" cy="402336"/>
          </a:xfrm>
          <a:prstGeom prst="rect">
            <a:avLst/>
          </a:prstGeom>
        </p:spPr>
      </p:pic>
      <p:sp>
        <p:nvSpPr>
          <p:cNvPr id="29" name="Title 1"/>
          <p:cNvSpPr txBox="1">
            <a:spLocks/>
          </p:cNvSpPr>
          <p:nvPr/>
        </p:nvSpPr>
        <p:spPr>
          <a:xfrm>
            <a:off x="304800" y="312453"/>
            <a:ext cx="11558016" cy="1320155"/>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9600" b="1" kern="1200">
                <a:solidFill>
                  <a:schemeClr val="bg2"/>
                </a:solidFill>
                <a:latin typeface="+mj-lt"/>
                <a:ea typeface="Arial" charset="0"/>
                <a:cs typeface="Arial" charset="0"/>
              </a:defRPr>
            </a:lvl1pPr>
          </a:lstStyle>
          <a:p>
            <a:pPr defTabSz="812800"/>
            <a:r>
              <a:rPr lang="en-US" sz="3200" dirty="0">
                <a:solidFill>
                  <a:srgbClr val="000E5E"/>
                </a:solidFill>
                <a:latin typeface="IBM Plex Sans" charset="0"/>
                <a:ea typeface="IBM Plex Sans" charset="0"/>
                <a:cs typeface="IBM Plex Sans" charset="0"/>
              </a:rPr>
              <a:t>IBM Watson Assistant portfolio</a:t>
            </a:r>
          </a:p>
        </p:txBody>
      </p:sp>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571" y="4523322"/>
            <a:ext cx="404644" cy="404644"/>
          </a:xfrm>
          <a:prstGeom prst="rect">
            <a:avLst/>
          </a:prstGeom>
        </p:spPr>
      </p:pic>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7602" y="4523323"/>
            <a:ext cx="404644" cy="404644"/>
          </a:xfrm>
          <a:prstGeom prst="rect">
            <a:avLst/>
          </a:prstGeom>
        </p:spPr>
      </p:pic>
      <p:pic>
        <p:nvPicPr>
          <p:cNvPr id="35" name="Picture 3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18646" y="4523324"/>
            <a:ext cx="404644" cy="318811"/>
          </a:xfrm>
          <a:prstGeom prst="rect">
            <a:avLst/>
          </a:prstGeom>
        </p:spPr>
      </p:pic>
      <p:pic>
        <p:nvPicPr>
          <p:cNvPr id="36" name="Picture 3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97873" y="4523323"/>
            <a:ext cx="353568" cy="402336"/>
          </a:xfrm>
          <a:prstGeom prst="rect">
            <a:avLst/>
          </a:prstGeom>
        </p:spPr>
      </p:pic>
      <p:sp>
        <p:nvSpPr>
          <p:cNvPr id="23" name="Rectangle 22"/>
          <p:cNvSpPr/>
          <p:nvPr/>
        </p:nvSpPr>
        <p:spPr>
          <a:xfrm>
            <a:off x="4364276" y="1720853"/>
            <a:ext cx="3461216" cy="1706033"/>
          </a:xfrm>
          <a:prstGeom prst="rect">
            <a:avLst/>
          </a:prstGeom>
          <a:solidFill>
            <a:srgbClr val="373D42"/>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54"/>
            <a:endParaRPr lang="en-US" sz="1600" dirty="0">
              <a:solidFill>
                <a:srgbClr val="FFFFFF"/>
              </a:solidFill>
              <a:latin typeface="IBM Plex Sans" charset="0"/>
              <a:ea typeface="IBM Plex Sans" charset="0"/>
              <a:cs typeface="IBM Plex Sans" charset="0"/>
            </a:endParaRPr>
          </a:p>
        </p:txBody>
      </p:sp>
      <p:sp>
        <p:nvSpPr>
          <p:cNvPr id="20" name="Title 8"/>
          <p:cNvSpPr txBox="1">
            <a:spLocks/>
          </p:cNvSpPr>
          <p:nvPr/>
        </p:nvSpPr>
        <p:spPr>
          <a:xfrm>
            <a:off x="4583889" y="2426135"/>
            <a:ext cx="3461216" cy="295402"/>
          </a:xfrm>
          <a:prstGeom prst="rect">
            <a:avLst/>
          </a:prstGeom>
        </p:spPr>
        <p:txBody>
          <a:bodyPr vert="horz" wrap="square" lIns="0" tIns="0" rIns="0" bIns="0" rtlCol="0" anchor="t" anchorCtr="0">
            <a:spAutoFit/>
          </a:bodyPr>
          <a:lstStyle>
            <a:lvl1pPr algn="l" defTabSz="457200" rtl="0" eaLnBrk="1" latinLnBrk="0" hangingPunct="1">
              <a:lnSpc>
                <a:spcPct val="90000"/>
              </a:lnSpc>
              <a:spcBef>
                <a:spcPct val="0"/>
              </a:spcBef>
              <a:buNone/>
              <a:defRPr sz="9600" b="1" kern="1200">
                <a:solidFill>
                  <a:schemeClr val="bg2"/>
                </a:solidFill>
                <a:latin typeface="+mj-lt"/>
                <a:ea typeface="Arial" charset="0"/>
                <a:cs typeface="Arial" charset="0"/>
              </a:defRPr>
            </a:lvl1pPr>
          </a:lstStyle>
          <a:p>
            <a:pPr algn="ctr"/>
            <a:r>
              <a:rPr lang="en-US" sz="2133" b="0" dirty="0">
                <a:solidFill>
                  <a:srgbClr val="FFFFFF"/>
                </a:solidFill>
                <a:latin typeface="IBM Plex Sans" charset="0"/>
                <a:ea typeface="IBM Plex Sans" charset="0"/>
                <a:cs typeface="IBM Plex Sans" charset="0"/>
              </a:rPr>
              <a:t>Automotive </a:t>
            </a:r>
          </a:p>
        </p:txBody>
      </p:sp>
      <p:pic>
        <p:nvPicPr>
          <p:cNvPr id="21" name="Picture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40015" y="2368768"/>
            <a:ext cx="406717" cy="406717"/>
          </a:xfrm>
          <a:prstGeom prst="rect">
            <a:avLst/>
          </a:prstGeom>
        </p:spPr>
      </p:pic>
      <p:sp>
        <p:nvSpPr>
          <p:cNvPr id="26" name="Title 8"/>
          <p:cNvSpPr txBox="1">
            <a:spLocks/>
          </p:cNvSpPr>
          <p:nvPr/>
        </p:nvSpPr>
        <p:spPr>
          <a:xfrm>
            <a:off x="9955394" y="2288774"/>
            <a:ext cx="1931807" cy="590803"/>
          </a:xfrm>
          <a:prstGeom prst="rect">
            <a:avLst/>
          </a:prstGeom>
        </p:spPr>
        <p:txBody>
          <a:bodyPr vert="horz" wrap="square" lIns="0" tIns="0" rIns="0" bIns="0" rtlCol="0" anchor="t" anchorCtr="0">
            <a:spAutoFit/>
          </a:bodyPr>
          <a:lstStyle>
            <a:lvl1pPr algn="l" defTabSz="457200" rtl="0" eaLnBrk="1" latinLnBrk="0" hangingPunct="1">
              <a:lnSpc>
                <a:spcPct val="90000"/>
              </a:lnSpc>
              <a:spcBef>
                <a:spcPct val="0"/>
              </a:spcBef>
              <a:buNone/>
              <a:defRPr sz="9600" b="1" kern="1200">
                <a:solidFill>
                  <a:schemeClr val="bg2"/>
                </a:solidFill>
                <a:latin typeface="+mj-lt"/>
                <a:ea typeface="Arial" charset="0"/>
                <a:cs typeface="Arial" charset="0"/>
              </a:defRPr>
            </a:lvl1pPr>
          </a:lstStyle>
          <a:p>
            <a:r>
              <a:rPr lang="en-US" sz="2133" b="0" dirty="0">
                <a:solidFill>
                  <a:srgbClr val="FFFFFF"/>
                </a:solidFill>
                <a:latin typeface="IBM Plex Sans" charset="0"/>
                <a:ea typeface="IBM Plex Sans" charset="0"/>
                <a:cs typeface="IBM Plex Sans" charset="0"/>
              </a:rPr>
              <a:t>Custom Solutions</a:t>
            </a:r>
          </a:p>
        </p:txBody>
      </p:sp>
      <p:pic>
        <p:nvPicPr>
          <p:cNvPr id="30" name="Picture 2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84475" y="2276539"/>
            <a:ext cx="508000" cy="558800"/>
          </a:xfrm>
          <a:prstGeom prst="rect">
            <a:avLst/>
          </a:prstGeom>
        </p:spPr>
      </p:pic>
      <p:sp>
        <p:nvSpPr>
          <p:cNvPr id="27" name="Footer Placeholder 3">
            <a:extLst>
              <a:ext uri="{FF2B5EF4-FFF2-40B4-BE49-F238E27FC236}">
                <a16:creationId xmlns="" xmlns:a16="http://schemas.microsoft.com/office/drawing/2014/main" id="{8C73E28B-D8D2-A141-95C1-0A7D89461C65}"/>
              </a:ext>
            </a:extLst>
          </p:cNvPr>
          <p:cNvSpPr txBox="1">
            <a:spLocks/>
          </p:cNvSpPr>
          <p:nvPr/>
        </p:nvSpPr>
        <p:spPr>
          <a:xfrm>
            <a:off x="304800" y="6437376"/>
            <a:ext cx="8534400" cy="18288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de-DE" sz="800" dirty="0" smtClean="0">
                <a:solidFill>
                  <a:srgbClr val="000000"/>
                </a:solidFill>
                <a:latin typeface="IBM Plex Sans" charset="0"/>
                <a:ea typeface="IBM Plex Sans" charset="0"/>
                <a:cs typeface="IBM Plex Sans" charset="0"/>
              </a:rPr>
              <a:t>© </a:t>
            </a:r>
            <a:r>
              <a:rPr lang="de-DE" sz="800" dirty="0">
                <a:solidFill>
                  <a:srgbClr val="000000"/>
                </a:solidFill>
                <a:latin typeface="IBM Plex Sans" charset="0"/>
                <a:ea typeface="IBM Plex Sans" charset="0"/>
                <a:cs typeface="IBM Plex Sans" charset="0"/>
              </a:rPr>
              <a:t>2018 IBM Corporation</a:t>
            </a:r>
            <a:endParaRPr lang="en-US" sz="800" dirty="0">
              <a:solidFill>
                <a:srgbClr val="000000"/>
              </a:solidFill>
              <a:latin typeface="IBM Plex Sans" charset="0"/>
              <a:ea typeface="IBM Plex Sans" charset="0"/>
              <a:cs typeface="IBM Plex Sans" charset="0"/>
            </a:endParaRPr>
          </a:p>
        </p:txBody>
      </p:sp>
      <p:sp>
        <p:nvSpPr>
          <p:cNvPr id="3" name="Footer Placeholder 2"/>
          <p:cNvSpPr>
            <a:spLocks noGrp="1"/>
          </p:cNvSpPr>
          <p:nvPr>
            <p:ph type="ftr" sz="quarter" idx="11"/>
          </p:nvPr>
        </p:nvSpPr>
        <p:spPr/>
        <p:txBody>
          <a:bodyPr/>
          <a:lstStyle/>
          <a:p>
            <a:r>
              <a:rPr lang="de-DE" dirty="0" smtClean="0">
                <a:solidFill>
                  <a:srgbClr val="000000"/>
                </a:solidFill>
                <a:latin typeface="IBM Plex Sans" charset="0"/>
                <a:ea typeface="IBM Plex Sans" charset="0"/>
                <a:cs typeface="IBM Plex Sans" charset="0"/>
              </a:rPr>
              <a:t>© 2018 IBM Corporation</a:t>
            </a:r>
            <a:endParaRPr lang="en-US" dirty="0">
              <a:solidFill>
                <a:srgbClr val="000000"/>
              </a:solidFill>
              <a:latin typeface="IBM Plex Sans" charset="0"/>
              <a:ea typeface="IBM Plex Sans" charset="0"/>
              <a:cs typeface="IBM Plex Sans" charset="0"/>
            </a:endParaRPr>
          </a:p>
        </p:txBody>
      </p:sp>
      <p:sp>
        <p:nvSpPr>
          <p:cNvPr id="4" name="Slide Number Placeholder 3"/>
          <p:cNvSpPr>
            <a:spLocks noGrp="1"/>
          </p:cNvSpPr>
          <p:nvPr>
            <p:ph type="sldNum" sz="quarter" idx="10"/>
          </p:nvPr>
        </p:nvSpPr>
        <p:spPr/>
        <p:txBody>
          <a:bodyPr/>
          <a:lstStyle/>
          <a:p>
            <a:fld id="{D0BE6F14-FF48-0F4F-A8AA-2E3F25371E4A}" type="slidenum">
              <a:rPr lang="en-US" smtClean="0">
                <a:solidFill>
                  <a:srgbClr val="000000"/>
                </a:solidFill>
                <a:latin typeface="IBM Plex Sans" charset="0"/>
                <a:ea typeface="IBM Plex Sans" charset="0"/>
                <a:cs typeface="IBM Plex Sans" charset="0"/>
              </a:rPr>
              <a:pPr/>
              <a:t>10</a:t>
            </a:fld>
            <a:endParaRPr lang="en-US" dirty="0">
              <a:solidFill>
                <a:srgbClr val="000000"/>
              </a:solidFill>
              <a:latin typeface="IBM Plex Sans" charset="0"/>
              <a:ea typeface="IBM Plex Sans" charset="0"/>
              <a:cs typeface="IBM Plex Sans" charset="0"/>
            </a:endParaRPr>
          </a:p>
        </p:txBody>
      </p:sp>
    </p:spTree>
    <p:extLst>
      <p:ext uri="{BB962C8B-B14F-4D97-AF65-F5344CB8AC3E}">
        <p14:creationId xmlns:p14="http://schemas.microsoft.com/office/powerpoint/2010/main" val="4540324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97360" y="1182647"/>
            <a:ext cx="4997629" cy="5264133"/>
          </a:xfrm>
          <a:prstGeom prst="rect">
            <a:avLst/>
          </a:prstGeom>
        </p:spPr>
        <p:txBody>
          <a:bodyPr wrap="square">
            <a:spAutoFit/>
          </a:bodyPr>
          <a:lstStyle/>
          <a:p>
            <a:pPr defTabSz="725649">
              <a:defRPr sz="1800" b="0"/>
            </a:pPr>
            <a:r>
              <a:rPr lang="en-US" sz="1867" b="1" dirty="0">
                <a:solidFill>
                  <a:srgbClr val="0530AD"/>
                </a:solidFill>
                <a:latin typeface="IBM Plex Sans" charset="0"/>
                <a:ea typeface="IBM Plex Sans" charset="0"/>
                <a:cs typeface="IBM Plex Sans" charset="0"/>
              </a:rPr>
              <a:t>Simplified tooling </a:t>
            </a:r>
            <a:r>
              <a:rPr lang="en-US" sz="1867" dirty="0">
                <a:solidFill>
                  <a:srgbClr val="000000"/>
                </a:solidFill>
                <a:latin typeface="IBM Plex Sans" charset="0"/>
                <a:ea typeface="IBM Plex Sans" charset="0"/>
                <a:cs typeface="IBM Plex Sans" charset="0"/>
              </a:rPr>
              <a:t>– allows collaboration between business users and developers to build out conversational solutions and advanced dialog flows, without needing to be an expert in Machine Learning. </a:t>
            </a:r>
          </a:p>
          <a:p>
            <a:pPr defTabSz="725649">
              <a:defRPr sz="1800" b="0"/>
            </a:pPr>
            <a:endParaRPr lang="en-US" sz="1867" b="1" dirty="0">
              <a:solidFill>
                <a:srgbClr val="000000">
                  <a:lumMod val="75000"/>
                </a:srgbClr>
              </a:solidFill>
              <a:latin typeface="IBM Plex Sans" charset="0"/>
              <a:ea typeface="IBM Plex Sans" charset="0"/>
              <a:cs typeface="IBM Plex Sans" charset="0"/>
            </a:endParaRPr>
          </a:p>
          <a:p>
            <a:pPr defTabSz="725649">
              <a:defRPr sz="1800" b="0"/>
            </a:pPr>
            <a:r>
              <a:rPr lang="en-US" sz="1867" b="1" dirty="0">
                <a:solidFill>
                  <a:srgbClr val="0530AD"/>
                </a:solidFill>
                <a:latin typeface="IBM Plex Sans" charset="0"/>
                <a:ea typeface="IBM Plex Sans" charset="0"/>
                <a:cs typeface="IBM Plex Sans" charset="0"/>
              </a:rPr>
              <a:t>Premium/Dedicated Plans </a:t>
            </a:r>
            <a:r>
              <a:rPr lang="en-US" sz="1867" dirty="0">
                <a:solidFill>
                  <a:srgbClr val="000000"/>
                </a:solidFill>
                <a:latin typeface="IBM Plex Sans" charset="0"/>
                <a:ea typeface="IBM Plex Sans" charset="0"/>
                <a:cs typeface="IBM Plex Sans" charset="0"/>
              </a:rPr>
              <a:t>– provide enterprise-grade security and support, such as data isolation, end to end encryption, and support for non-regulated PII data.</a:t>
            </a:r>
          </a:p>
          <a:p>
            <a:pPr defTabSz="725649">
              <a:defRPr sz="1800" b="0"/>
            </a:pPr>
            <a:endParaRPr lang="en-US" sz="1867" dirty="0">
              <a:solidFill>
                <a:srgbClr val="000000"/>
              </a:solidFill>
              <a:latin typeface="IBM Plex Sans" charset="0"/>
              <a:ea typeface="IBM Plex Sans" charset="0"/>
              <a:cs typeface="IBM Plex Sans" charset="0"/>
            </a:endParaRPr>
          </a:p>
          <a:p>
            <a:pPr defTabSz="725649">
              <a:defRPr sz="1800" b="0"/>
            </a:pPr>
            <a:r>
              <a:rPr lang="en-US" sz="1867" b="1" dirty="0">
                <a:solidFill>
                  <a:srgbClr val="0530AD"/>
                </a:solidFill>
                <a:latin typeface="IBM Plex Sans" charset="0"/>
                <a:ea typeface="IBM Plex Sans" charset="0"/>
                <a:cs typeface="IBM Plex Sans" charset="0"/>
              </a:rPr>
              <a:t>Deep industry expertise and partnerships </a:t>
            </a:r>
            <a:r>
              <a:rPr lang="en-US" sz="1867" dirty="0">
                <a:solidFill>
                  <a:srgbClr val="000000"/>
                </a:solidFill>
                <a:latin typeface="IBM Plex Sans" charset="0"/>
                <a:ea typeface="IBM Plex Sans" charset="0"/>
                <a:cs typeface="IBM Plex Sans" charset="0"/>
              </a:rPr>
              <a:t>– e.g., health, banking, automotive, retail</a:t>
            </a:r>
          </a:p>
          <a:p>
            <a:pPr defTabSz="725649">
              <a:defRPr sz="1800" b="0"/>
            </a:pPr>
            <a:endParaRPr lang="en-US" sz="1867" dirty="0">
              <a:solidFill>
                <a:srgbClr val="000000"/>
              </a:solidFill>
              <a:latin typeface="IBM Plex Sans" charset="0"/>
              <a:ea typeface="IBM Plex Sans" charset="0"/>
              <a:cs typeface="IBM Plex Sans" charset="0"/>
            </a:endParaRPr>
          </a:p>
          <a:p>
            <a:pPr defTabSz="725649">
              <a:defRPr sz="1800" b="0"/>
            </a:pPr>
            <a:r>
              <a:rPr lang="en-US" sz="1867" b="1" dirty="0">
                <a:solidFill>
                  <a:srgbClr val="0530AD"/>
                </a:solidFill>
                <a:latin typeface="IBM Plex Sans" charset="0"/>
                <a:ea typeface="IBM Plex Sans" charset="0"/>
                <a:cs typeface="IBM Plex Sans" charset="0"/>
              </a:rPr>
              <a:t>Data Control </a:t>
            </a:r>
            <a:r>
              <a:rPr lang="en-US" sz="1867" dirty="0">
                <a:solidFill>
                  <a:srgbClr val="000000"/>
                </a:solidFill>
                <a:latin typeface="IBM Plex Sans" charset="0"/>
                <a:ea typeface="IBM Plex Sans" charset="0"/>
                <a:cs typeface="IBM Plex Sans" charset="0"/>
              </a:rPr>
              <a:t>– clients maintain control and ownership of their data</a:t>
            </a:r>
          </a:p>
          <a:p>
            <a:pPr defTabSz="725649">
              <a:defRPr sz="1800" b="0"/>
            </a:pPr>
            <a:endParaRPr lang="en-US" sz="1867" dirty="0">
              <a:solidFill>
                <a:srgbClr val="000000"/>
              </a:solidFill>
              <a:latin typeface="IBM Plex Sans" charset="0"/>
              <a:ea typeface="IBM Plex Sans" charset="0"/>
              <a:cs typeface="IBM Plex Sans" charset="0"/>
            </a:endParaRPr>
          </a:p>
          <a:p>
            <a:pPr defTabSz="725649">
              <a:defRPr sz="1800" b="0"/>
            </a:pPr>
            <a:endParaRPr lang="en-US" sz="1867" dirty="0">
              <a:solidFill>
                <a:srgbClr val="000000"/>
              </a:solidFill>
              <a:latin typeface="IBM Plex Sans" charset="0"/>
              <a:ea typeface="IBM Plex Sans" charset="0"/>
              <a:cs typeface="IBM Plex Sans" charset="0"/>
            </a:endParaRPr>
          </a:p>
        </p:txBody>
      </p:sp>
      <p:sp>
        <p:nvSpPr>
          <p:cNvPr id="6" name="Content Placeholder 2"/>
          <p:cNvSpPr txBox="1">
            <a:spLocks/>
          </p:cNvSpPr>
          <p:nvPr/>
        </p:nvSpPr>
        <p:spPr bwMode="auto">
          <a:xfrm>
            <a:off x="304800" y="177811"/>
            <a:ext cx="11530013" cy="5616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8557" tIns="34287" rIns="68557" bIns="34287">
            <a:spAutoFit/>
          </a:bodyPr>
          <a:lstStyle>
            <a:lvl1pPr defTabSz="812800">
              <a:defRPr>
                <a:solidFill>
                  <a:schemeClr val="tx1"/>
                </a:solidFill>
                <a:latin typeface="Calibri" charset="0"/>
                <a:ea typeface="ＭＳ Ｐゴシック" charset="-128"/>
              </a:defRPr>
            </a:lvl1pPr>
            <a:lvl2pPr marL="742950" indent="-285750" defTabSz="812800">
              <a:defRPr>
                <a:solidFill>
                  <a:schemeClr val="tx1"/>
                </a:solidFill>
                <a:latin typeface="Calibri" charset="0"/>
                <a:ea typeface="ＭＳ Ｐゴシック" charset="-128"/>
              </a:defRPr>
            </a:lvl2pPr>
            <a:lvl3pPr marL="1143000" indent="-228600" defTabSz="812800">
              <a:defRPr>
                <a:solidFill>
                  <a:schemeClr val="tx1"/>
                </a:solidFill>
                <a:latin typeface="Calibri" charset="0"/>
                <a:ea typeface="ＭＳ Ｐゴシック" charset="-128"/>
              </a:defRPr>
            </a:lvl3pPr>
            <a:lvl4pPr marL="1600200" indent="-228600" defTabSz="812800">
              <a:defRPr>
                <a:solidFill>
                  <a:schemeClr val="tx1"/>
                </a:solidFill>
                <a:latin typeface="Calibri" charset="0"/>
                <a:ea typeface="ＭＳ Ｐゴシック" charset="-128"/>
              </a:defRPr>
            </a:lvl4pPr>
            <a:lvl5pPr marL="2057400" indent="-228600" defTabSz="812800">
              <a:defRPr>
                <a:solidFill>
                  <a:schemeClr val="tx1"/>
                </a:solidFill>
                <a:latin typeface="Calibri" charset="0"/>
                <a:ea typeface="ＭＳ Ｐゴシック" charset="-128"/>
              </a:defRPr>
            </a:lvl5pPr>
            <a:lvl6pPr marL="2514600" indent="-228600" defTabSz="812800" fontAlgn="base">
              <a:spcBef>
                <a:spcPct val="0"/>
              </a:spcBef>
              <a:spcAft>
                <a:spcPct val="0"/>
              </a:spcAft>
              <a:defRPr>
                <a:solidFill>
                  <a:schemeClr val="tx1"/>
                </a:solidFill>
                <a:latin typeface="Calibri" charset="0"/>
                <a:ea typeface="ＭＳ Ｐゴシック" charset="-128"/>
              </a:defRPr>
            </a:lvl6pPr>
            <a:lvl7pPr marL="2971800" indent="-228600" defTabSz="812800" fontAlgn="base">
              <a:spcBef>
                <a:spcPct val="0"/>
              </a:spcBef>
              <a:spcAft>
                <a:spcPct val="0"/>
              </a:spcAft>
              <a:defRPr>
                <a:solidFill>
                  <a:schemeClr val="tx1"/>
                </a:solidFill>
                <a:latin typeface="Calibri" charset="0"/>
                <a:ea typeface="ＭＳ Ｐゴシック" charset="-128"/>
              </a:defRPr>
            </a:lvl7pPr>
            <a:lvl8pPr marL="3429000" indent="-228600" defTabSz="812800" fontAlgn="base">
              <a:spcBef>
                <a:spcPct val="0"/>
              </a:spcBef>
              <a:spcAft>
                <a:spcPct val="0"/>
              </a:spcAft>
              <a:defRPr>
                <a:solidFill>
                  <a:schemeClr val="tx1"/>
                </a:solidFill>
                <a:latin typeface="Calibri" charset="0"/>
                <a:ea typeface="ＭＳ Ｐゴシック" charset="-128"/>
              </a:defRPr>
            </a:lvl8pPr>
            <a:lvl9pPr marL="3886200" indent="-228600" defTabSz="812800" fontAlgn="base">
              <a:spcBef>
                <a:spcPct val="0"/>
              </a:spcBef>
              <a:spcAft>
                <a:spcPct val="0"/>
              </a:spcAft>
              <a:defRPr>
                <a:solidFill>
                  <a:schemeClr val="tx1"/>
                </a:solidFill>
                <a:latin typeface="Calibri" charset="0"/>
                <a:ea typeface="ＭＳ Ｐゴシック" charset="-128"/>
              </a:defRPr>
            </a:lvl9pPr>
          </a:lstStyle>
          <a:p>
            <a:r>
              <a:rPr lang="en-US" altLang="en-US" sz="3200" b="1" dirty="0">
                <a:solidFill>
                  <a:srgbClr val="000E5E"/>
                </a:solidFill>
                <a:latin typeface="IBM Plex Sans" charset="0"/>
                <a:ea typeface="IBM Plex Sans" charset="0"/>
                <a:cs typeface="IBM Plex Sans" charset="0"/>
                <a:sym typeface="HelvNeue Bold for IBM" charset="0"/>
              </a:rPr>
              <a:t>Key </a:t>
            </a:r>
            <a:r>
              <a:rPr lang="en-US" altLang="en-US" sz="3200" b="1" dirty="0" smtClean="0">
                <a:solidFill>
                  <a:srgbClr val="000E5E"/>
                </a:solidFill>
                <a:latin typeface="IBM Plex Sans" charset="0"/>
                <a:ea typeface="IBM Plex Sans" charset="0"/>
                <a:cs typeface="IBM Plex Sans" charset="0"/>
                <a:sym typeface="HelvNeue Bold for IBM" charset="0"/>
              </a:rPr>
              <a:t>differentiators</a:t>
            </a:r>
            <a:endParaRPr lang="en-US" altLang="en-US" sz="3600" dirty="0">
              <a:solidFill>
                <a:srgbClr val="0530AD"/>
              </a:solidFill>
              <a:latin typeface="IBM Plex Sans" charset="0"/>
              <a:ea typeface="IBM Plex Sans" charset="0"/>
              <a:cs typeface="IBM Plex Sans" charset="0"/>
              <a:sym typeface="HelvNeue Bold for IBM" charset="0"/>
            </a:endParaRPr>
          </a:p>
        </p:txBody>
      </p:sp>
      <p:sp>
        <p:nvSpPr>
          <p:cNvPr id="5" name="Footer Placeholder 3">
            <a:extLst>
              <a:ext uri="{FF2B5EF4-FFF2-40B4-BE49-F238E27FC236}">
                <a16:creationId xmlns="" xmlns:a16="http://schemas.microsoft.com/office/drawing/2014/main" id="{8C73E28B-D8D2-A141-95C1-0A7D89461C65}"/>
              </a:ext>
            </a:extLst>
          </p:cNvPr>
          <p:cNvSpPr txBox="1">
            <a:spLocks/>
          </p:cNvSpPr>
          <p:nvPr/>
        </p:nvSpPr>
        <p:spPr>
          <a:xfrm>
            <a:off x="304800" y="6437376"/>
            <a:ext cx="8534400" cy="18288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de-DE" sz="800" dirty="0" smtClean="0">
                <a:solidFill>
                  <a:srgbClr val="000000"/>
                </a:solidFill>
                <a:latin typeface="IBM Plex Sans" charset="0"/>
                <a:ea typeface="IBM Plex Sans" charset="0"/>
                <a:cs typeface="IBM Plex Sans" charset="0"/>
              </a:rPr>
              <a:t>© </a:t>
            </a:r>
            <a:r>
              <a:rPr lang="de-DE" sz="800" dirty="0">
                <a:solidFill>
                  <a:srgbClr val="000000"/>
                </a:solidFill>
                <a:latin typeface="IBM Plex Sans" charset="0"/>
                <a:ea typeface="IBM Plex Sans" charset="0"/>
                <a:cs typeface="IBM Plex Sans" charset="0"/>
              </a:rPr>
              <a:t>2018 IBM Corporation</a:t>
            </a:r>
            <a:endParaRPr lang="en-US" sz="800" dirty="0">
              <a:solidFill>
                <a:srgbClr val="000000"/>
              </a:solidFill>
              <a:latin typeface="IBM Plex Sans" charset="0"/>
              <a:ea typeface="IBM Plex Sans" charset="0"/>
              <a:cs typeface="IBM Plex Sans"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8376" y="801052"/>
            <a:ext cx="5946437" cy="2973219"/>
          </a:xfrm>
          <a:prstGeom prst="rect">
            <a:avLst/>
          </a:prstGeom>
        </p:spPr>
      </p:pic>
      <p:grpSp>
        <p:nvGrpSpPr>
          <p:cNvPr id="2" name="Group 1"/>
          <p:cNvGrpSpPr/>
          <p:nvPr/>
        </p:nvGrpSpPr>
        <p:grpSpPr>
          <a:xfrm>
            <a:off x="5888376" y="3946791"/>
            <a:ext cx="5961639" cy="1792430"/>
            <a:chOff x="5594989" y="3496070"/>
            <a:chExt cx="5961639" cy="1792430"/>
          </a:xfrm>
        </p:grpSpPr>
        <p:pic>
          <p:nvPicPr>
            <p:cNvPr id="14" name="Picture 13"/>
            <p:cNvPicPr>
              <a:picLocks noChangeAspect="1"/>
            </p:cNvPicPr>
            <p:nvPr/>
          </p:nvPicPr>
          <p:blipFill>
            <a:blip r:embed="rId4"/>
            <a:stretch>
              <a:fillRect/>
            </a:stretch>
          </p:blipFill>
          <p:spPr>
            <a:xfrm>
              <a:off x="5594989" y="3496070"/>
              <a:ext cx="5961639" cy="1228330"/>
            </a:xfrm>
            <a:prstGeom prst="rect">
              <a:avLst/>
            </a:prstGeom>
          </p:spPr>
        </p:pic>
        <p:sp>
          <p:nvSpPr>
            <p:cNvPr id="15" name="TextBox 14"/>
            <p:cNvSpPr txBox="1"/>
            <p:nvPr/>
          </p:nvSpPr>
          <p:spPr>
            <a:xfrm>
              <a:off x="5594989" y="4703725"/>
              <a:ext cx="5946437" cy="584775"/>
            </a:xfrm>
            <a:prstGeom prst="rect">
              <a:avLst/>
            </a:prstGeom>
            <a:solidFill>
              <a:schemeClr val="tx2">
                <a:lumMod val="75000"/>
              </a:schemeClr>
            </a:solidFill>
          </p:spPr>
          <p:txBody>
            <a:bodyPr wrap="square" rtlCol="0">
              <a:spAutoFit/>
            </a:bodyPr>
            <a:lstStyle/>
            <a:p>
              <a:pPr algn="ctr" defTabSz="914377"/>
              <a:r>
                <a:rPr lang="en-US" sz="1600" dirty="0">
                  <a:solidFill>
                    <a:schemeClr val="accent3"/>
                  </a:solidFill>
                  <a:latin typeface="IBM Plex Sans" charset="0"/>
                  <a:ea typeface="IBM Plex Sans" charset="0"/>
                  <a:cs typeface="IBM Plex Sans" charset="0"/>
                </a:rPr>
                <a:t>IBM and Royal Bank of Scotland Assist were awarded </a:t>
              </a:r>
            </a:p>
            <a:p>
              <a:pPr algn="ctr" defTabSz="914377"/>
              <a:r>
                <a:rPr lang="en-US" sz="1600" dirty="0">
                  <a:solidFill>
                    <a:schemeClr val="accent3"/>
                  </a:solidFill>
                  <a:latin typeface="IBM Plex Sans" charset="0"/>
                  <a:ea typeface="IBM Plex Sans" charset="0"/>
                  <a:cs typeface="IBM Plex Sans" charset="0"/>
                </a:rPr>
                <a:t>Best Cloud Project at 2017 Cloud Excellence Awards</a:t>
              </a:r>
            </a:p>
          </p:txBody>
        </p:sp>
      </p:grpSp>
      <p:sp>
        <p:nvSpPr>
          <p:cNvPr id="16" name="Slide Number Placeholder 15"/>
          <p:cNvSpPr>
            <a:spLocks noGrp="1"/>
          </p:cNvSpPr>
          <p:nvPr>
            <p:ph type="sldNum" sz="quarter" idx="2"/>
          </p:nvPr>
        </p:nvSpPr>
        <p:spPr>
          <a:xfrm>
            <a:off x="11718472" y="6512416"/>
            <a:ext cx="473528" cy="256685"/>
          </a:xfrm>
        </p:spPr>
        <p:txBody>
          <a:bodyPr/>
          <a:lstStyle/>
          <a:p>
            <a:pPr algn="ctr"/>
            <a:fld id="{86CB4B4D-7CA3-9044-876B-883B54F8677D}" type="slidenum">
              <a:rPr lang="uk-UA" smtClean="0">
                <a:latin typeface="IBM Plex Sans" charset="0"/>
                <a:ea typeface="IBM Plex Sans" charset="0"/>
                <a:cs typeface="IBM Plex Sans" charset="0"/>
              </a:rPr>
              <a:pPr algn="ctr"/>
              <a:t>11</a:t>
            </a:fld>
            <a:endParaRPr lang="uk-UA" dirty="0">
              <a:latin typeface="IBM Plex Sans" charset="0"/>
              <a:ea typeface="IBM Plex Sans" charset="0"/>
              <a:cs typeface="IBM Plex Sans" charset="0"/>
            </a:endParaRPr>
          </a:p>
        </p:txBody>
      </p:sp>
    </p:spTree>
    <p:extLst>
      <p:ext uri="{BB962C8B-B14F-4D97-AF65-F5344CB8AC3E}">
        <p14:creationId xmlns:p14="http://schemas.microsoft.com/office/powerpoint/2010/main" val="89456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98" y="268224"/>
            <a:ext cx="7159752" cy="508000"/>
          </a:xfrm>
        </p:spPr>
        <p:txBody>
          <a:bodyPr/>
          <a:lstStyle/>
          <a:p>
            <a:r>
              <a:rPr lang="en-US" b="1" dirty="0">
                <a:solidFill>
                  <a:srgbClr val="000E5E"/>
                </a:solidFill>
                <a:latin typeface="IBM Plex Sans" charset="0"/>
                <a:ea typeface="IBM Plex Sans" charset="0"/>
                <a:cs typeface="IBM Plex Sans" charset="0"/>
              </a:rPr>
              <a:t>Watson AI Platform Offerings:  </a:t>
            </a:r>
            <a:br>
              <a:rPr lang="en-US" b="1" dirty="0">
                <a:solidFill>
                  <a:srgbClr val="000E5E"/>
                </a:solidFill>
                <a:latin typeface="IBM Plex Sans" charset="0"/>
                <a:ea typeface="IBM Plex Sans" charset="0"/>
                <a:cs typeface="IBM Plex Sans" charset="0"/>
              </a:rPr>
            </a:br>
            <a:r>
              <a:rPr lang="en-US" b="1" dirty="0">
                <a:solidFill>
                  <a:srgbClr val="000E5E"/>
                </a:solidFill>
                <a:latin typeface="IBM Plex Sans" charset="0"/>
                <a:ea typeface="IBM Plex Sans" charset="0"/>
                <a:cs typeface="IBM Plex Sans" charset="0"/>
              </a:rPr>
              <a:t>Watson Discovery Portfolio</a:t>
            </a:r>
            <a:r>
              <a:rPr lang="en-US" dirty="0">
                <a:solidFill>
                  <a:srgbClr val="5B9BD5"/>
                </a:solidFill>
                <a:latin typeface="IBM Plex Sans" charset="0"/>
                <a:ea typeface="IBM Plex Sans" charset="0"/>
                <a:cs typeface="IBM Plex Sans" charset="0"/>
              </a:rPr>
              <a:t/>
            </a:r>
            <a:br>
              <a:rPr lang="en-US" dirty="0">
                <a:solidFill>
                  <a:srgbClr val="5B9BD5"/>
                </a:solidFill>
                <a:latin typeface="IBM Plex Sans" charset="0"/>
                <a:ea typeface="IBM Plex Sans" charset="0"/>
                <a:cs typeface="IBM Plex Sans" charset="0"/>
              </a:rPr>
            </a:br>
            <a:r>
              <a:rPr lang="en-US" dirty="0" smtClean="0">
                <a:solidFill>
                  <a:srgbClr val="5B9BD5"/>
                </a:solidFill>
                <a:latin typeface="IBM Plex Sans" charset="0"/>
                <a:ea typeface="IBM Plex Sans" charset="0"/>
                <a:cs typeface="IBM Plex Sans" charset="0"/>
              </a:rPr>
              <a:t/>
            </a:r>
            <a:br>
              <a:rPr lang="en-US" dirty="0" smtClean="0">
                <a:solidFill>
                  <a:srgbClr val="5B9BD5"/>
                </a:solidFill>
                <a:latin typeface="IBM Plex Sans" charset="0"/>
                <a:ea typeface="IBM Plex Sans" charset="0"/>
                <a:cs typeface="IBM Plex Sans" charset="0"/>
              </a:rPr>
            </a:br>
            <a:r>
              <a:rPr lang="en-US" sz="2800" dirty="0">
                <a:solidFill>
                  <a:schemeClr val="bg2">
                    <a:lumMod val="50000"/>
                  </a:schemeClr>
                </a:solidFill>
                <a:latin typeface="IBM Plex Sans" charset="0"/>
                <a:ea typeface="IBM Plex Sans" charset="0"/>
                <a:cs typeface="IBM Plex Sans" charset="0"/>
              </a:rPr>
              <a:t>Watson Discovery Service</a:t>
            </a:r>
            <a:r>
              <a:rPr lang="en-US" sz="2800" dirty="0">
                <a:latin typeface="IBM Plex Sans" charset="0"/>
                <a:ea typeface="IBM Plex Sans" charset="0"/>
                <a:cs typeface="IBM Plex Sans" charset="0"/>
              </a:rPr>
              <a:t/>
            </a:r>
            <a:br>
              <a:rPr lang="en-US" sz="2800" dirty="0">
                <a:latin typeface="IBM Plex Sans" charset="0"/>
                <a:ea typeface="IBM Plex Sans" charset="0"/>
                <a:cs typeface="IBM Plex Sans" charset="0"/>
              </a:rPr>
            </a:br>
            <a:r>
              <a:rPr lang="en-US" sz="2800" dirty="0">
                <a:solidFill>
                  <a:schemeClr val="bg2">
                    <a:lumMod val="50000"/>
                  </a:schemeClr>
                </a:solidFill>
                <a:latin typeface="IBM Plex Sans" charset="0"/>
                <a:ea typeface="IBM Plex Sans" charset="0"/>
                <a:cs typeface="IBM Plex Sans" charset="0"/>
              </a:rPr>
              <a:t>Watson Natural </a:t>
            </a:r>
            <a:r>
              <a:rPr lang="en-US" sz="2800" dirty="0" smtClean="0">
                <a:solidFill>
                  <a:schemeClr val="bg2">
                    <a:lumMod val="50000"/>
                  </a:schemeClr>
                </a:solidFill>
                <a:latin typeface="IBM Plex Sans" charset="0"/>
                <a:ea typeface="IBM Plex Sans" charset="0"/>
                <a:cs typeface="IBM Plex Sans" charset="0"/>
              </a:rPr>
              <a:t>Language Understanding</a:t>
            </a:r>
            <a:r>
              <a:rPr lang="en-US" sz="2800" dirty="0">
                <a:solidFill>
                  <a:schemeClr val="bg2">
                    <a:lumMod val="50000"/>
                  </a:schemeClr>
                </a:solidFill>
                <a:latin typeface="IBM Plex Sans" charset="0"/>
                <a:ea typeface="IBM Plex Sans" charset="0"/>
                <a:cs typeface="IBM Plex Sans" charset="0"/>
              </a:rPr>
              <a:t/>
            </a:r>
            <a:br>
              <a:rPr lang="en-US" sz="2800" dirty="0">
                <a:solidFill>
                  <a:schemeClr val="bg2">
                    <a:lumMod val="50000"/>
                  </a:schemeClr>
                </a:solidFill>
                <a:latin typeface="IBM Plex Sans" charset="0"/>
                <a:ea typeface="IBM Plex Sans" charset="0"/>
                <a:cs typeface="IBM Plex Sans" charset="0"/>
              </a:rPr>
            </a:br>
            <a:r>
              <a:rPr lang="en-US" sz="2800" dirty="0">
                <a:solidFill>
                  <a:schemeClr val="bg2">
                    <a:lumMod val="50000"/>
                  </a:schemeClr>
                </a:solidFill>
                <a:latin typeface="IBM Plex Sans" charset="0"/>
                <a:ea typeface="IBM Plex Sans" charset="0"/>
                <a:cs typeface="IBM Plex Sans" charset="0"/>
              </a:rPr>
              <a:t>Watson knowledge Studio</a:t>
            </a:r>
            <a:r>
              <a:rPr lang="en-US" sz="2800" dirty="0">
                <a:solidFill>
                  <a:schemeClr val="tx2">
                    <a:lumMod val="75000"/>
                  </a:schemeClr>
                </a:solidFill>
                <a:latin typeface="IBM Plex Sans" charset="0"/>
                <a:ea typeface="IBM Plex Sans" charset="0"/>
                <a:cs typeface="IBM Plex Sans" charset="0"/>
              </a:rPr>
              <a:t/>
            </a:r>
            <a:br>
              <a:rPr lang="en-US" sz="2800" dirty="0">
                <a:solidFill>
                  <a:schemeClr val="tx2">
                    <a:lumMod val="75000"/>
                  </a:schemeClr>
                </a:solidFill>
                <a:latin typeface="IBM Plex Sans" charset="0"/>
                <a:ea typeface="IBM Plex Sans" charset="0"/>
                <a:cs typeface="IBM Plex Sans" charset="0"/>
              </a:rPr>
            </a:br>
            <a:r>
              <a:rPr lang="en-US" sz="2800" dirty="0" smtClean="0">
                <a:latin typeface="IBM Plex Sans" charset="0"/>
                <a:ea typeface="IBM Plex Sans" charset="0"/>
                <a:cs typeface="IBM Plex Sans" charset="0"/>
              </a:rPr>
              <a:t/>
            </a:r>
            <a:br>
              <a:rPr lang="en-US" sz="2800" dirty="0" smtClean="0">
                <a:latin typeface="IBM Plex Sans" charset="0"/>
                <a:ea typeface="IBM Plex Sans" charset="0"/>
                <a:cs typeface="IBM Plex Sans" charset="0"/>
              </a:rPr>
            </a:br>
            <a:endParaRPr lang="en-US" sz="2800" dirty="0">
              <a:latin typeface="IBM Plex Sans" charset="0"/>
              <a:ea typeface="IBM Plex Sans" charset="0"/>
              <a:cs typeface="IBM Plex Sans" charset="0"/>
            </a:endParaRPr>
          </a:p>
        </p:txBody>
      </p:sp>
      <p:sp>
        <p:nvSpPr>
          <p:cNvPr id="3" name="Footer Placeholder 2"/>
          <p:cNvSpPr>
            <a:spLocks noGrp="1"/>
          </p:cNvSpPr>
          <p:nvPr>
            <p:ph type="ftr" sz="quarter" idx="11"/>
          </p:nvPr>
        </p:nvSpPr>
        <p:spPr/>
        <p:txBody>
          <a:bodyPr/>
          <a:lstStyle/>
          <a:p>
            <a:r>
              <a:rPr lang="en-US" dirty="0" smtClean="0">
                <a:solidFill>
                  <a:srgbClr val="FFFFFF"/>
                </a:solidFill>
              </a:rPr>
              <a:t>© 2018 IBM Corporation</a:t>
            </a:r>
            <a:endParaRPr lang="en-US" dirty="0">
              <a:solidFill>
                <a:srgbClr val="FFFFFF"/>
              </a:solidFill>
            </a:endParaRPr>
          </a:p>
        </p:txBody>
      </p:sp>
      <p:sp>
        <p:nvSpPr>
          <p:cNvPr id="4" name="Footer Placeholder 3">
            <a:extLst>
              <a:ext uri="{FF2B5EF4-FFF2-40B4-BE49-F238E27FC236}">
                <a16:creationId xmlns="" xmlns:a16="http://schemas.microsoft.com/office/drawing/2014/main" id="{8C73E28B-D8D2-A141-95C1-0A7D89461C65}"/>
              </a:ext>
            </a:extLst>
          </p:cNvPr>
          <p:cNvSpPr txBox="1">
            <a:spLocks/>
          </p:cNvSpPr>
          <p:nvPr/>
        </p:nvSpPr>
        <p:spPr>
          <a:xfrm>
            <a:off x="304800" y="6437376"/>
            <a:ext cx="8534400" cy="18288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de-DE" sz="800" dirty="0" smtClean="0">
                <a:solidFill>
                  <a:srgbClr val="000000"/>
                </a:solidFill>
              </a:rPr>
              <a:t>© </a:t>
            </a:r>
            <a:r>
              <a:rPr lang="de-DE" sz="800" dirty="0">
                <a:solidFill>
                  <a:srgbClr val="000000"/>
                </a:solidFill>
              </a:rPr>
              <a:t>2018 IBM Corporation</a:t>
            </a:r>
            <a:endParaRPr lang="en-US" sz="800" dirty="0">
              <a:solidFill>
                <a:srgbClr val="000000"/>
              </a:solidFill>
            </a:endParaRPr>
          </a:p>
        </p:txBody>
      </p:sp>
      <p:sp>
        <p:nvSpPr>
          <p:cNvPr id="8" name="Slide Number Placeholder 7"/>
          <p:cNvSpPr>
            <a:spLocks noGrp="1"/>
          </p:cNvSpPr>
          <p:nvPr>
            <p:ph type="sldNum" sz="quarter" idx="10"/>
          </p:nvPr>
        </p:nvSpPr>
        <p:spPr/>
        <p:txBody>
          <a:bodyPr/>
          <a:lstStyle/>
          <a:p>
            <a:fld id="{61306876-7E60-6D40-9A83-6A3AF924BB27}" type="slidenum">
              <a:rPr lang="en-US" smtClean="0">
                <a:solidFill>
                  <a:srgbClr val="FFFFFF"/>
                </a:solidFill>
              </a:rPr>
              <a:pPr/>
              <a:t>12</a:t>
            </a:fld>
            <a:endParaRPr lang="en-US" dirty="0">
              <a:solidFill>
                <a:srgbClr val="FFFFFF"/>
              </a:solidFill>
            </a:endParaRPr>
          </a:p>
        </p:txBody>
      </p:sp>
    </p:spTree>
    <p:extLst>
      <p:ext uri="{BB962C8B-B14F-4D97-AF65-F5344CB8AC3E}">
        <p14:creationId xmlns:p14="http://schemas.microsoft.com/office/powerpoint/2010/main" val="13895527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extLst/>
          </p:nvPr>
        </p:nvSpPr>
        <p:spPr>
          <a:xfrm>
            <a:off x="6013205" y="1257567"/>
            <a:ext cx="5298991" cy="4641784"/>
          </a:xfrm>
          <a:prstGeom prst="rect">
            <a:avLst/>
          </a:prstGeom>
        </p:spPr>
        <p:txBody>
          <a:bodyPr wrap="square" lIns="0" tIns="0" anchor="t">
            <a:spAutoFit/>
          </a:bodyPr>
          <a:lstStyle/>
          <a:p>
            <a:pPr defTabSz="609021">
              <a:spcBef>
                <a:spcPts val="1332"/>
              </a:spcBef>
              <a:defRPr/>
            </a:pPr>
            <a:r>
              <a:rPr lang="it-IT" sz="3733" dirty="0">
                <a:solidFill>
                  <a:srgbClr val="666666"/>
                </a:solidFill>
                <a:latin typeface="IBM Plex Sans" charset="0"/>
                <a:ea typeface="IBM Plex Sans" charset="0"/>
                <a:cs typeface="IBM Plex Sans" charset="0"/>
              </a:rPr>
              <a:t>Unlock hidden value in data to find </a:t>
            </a:r>
            <a:r>
              <a:rPr lang="it-IT" sz="3733" dirty="0">
                <a:solidFill>
                  <a:schemeClr val="bg1">
                    <a:lumMod val="50000"/>
                  </a:schemeClr>
                </a:solidFill>
                <a:latin typeface="IBM Plex Sans" charset="0"/>
                <a:ea typeface="IBM Plex Sans" charset="0"/>
                <a:cs typeface="IBM Plex Sans" charset="0"/>
              </a:rPr>
              <a:t>answers</a:t>
            </a:r>
            <a:r>
              <a:rPr lang="it-IT" sz="3733" dirty="0">
                <a:solidFill>
                  <a:srgbClr val="666666"/>
                </a:solidFill>
                <a:latin typeface="IBM Plex Sans" charset="0"/>
                <a:ea typeface="IBM Plex Sans" charset="0"/>
                <a:cs typeface="IBM Plex Sans" charset="0"/>
              </a:rPr>
              <a:t>, monitor </a:t>
            </a:r>
            <a:r>
              <a:rPr lang="it-IT" sz="3733" dirty="0">
                <a:solidFill>
                  <a:schemeClr val="bg1">
                    <a:lumMod val="50000"/>
                  </a:schemeClr>
                </a:solidFill>
                <a:latin typeface="IBM Plex Sans" charset="0"/>
                <a:ea typeface="IBM Plex Sans" charset="0"/>
                <a:cs typeface="IBM Plex Sans" charset="0"/>
              </a:rPr>
              <a:t>trends</a:t>
            </a:r>
            <a:r>
              <a:rPr lang="it-IT" sz="3733" dirty="0">
                <a:solidFill>
                  <a:srgbClr val="666666"/>
                </a:solidFill>
                <a:latin typeface="IBM Plex Sans" charset="0"/>
                <a:ea typeface="IBM Plex Sans" charset="0"/>
                <a:cs typeface="IBM Plex Sans" charset="0"/>
              </a:rPr>
              <a:t>, detect </a:t>
            </a:r>
            <a:r>
              <a:rPr lang="it-IT" sz="3733" dirty="0">
                <a:solidFill>
                  <a:schemeClr val="bg1">
                    <a:lumMod val="50000"/>
                  </a:schemeClr>
                </a:solidFill>
                <a:latin typeface="IBM Plex Sans" charset="0"/>
                <a:ea typeface="IBM Plex Sans" charset="0"/>
                <a:cs typeface="IBM Plex Sans" charset="0"/>
              </a:rPr>
              <a:t>anomalies</a:t>
            </a:r>
            <a:r>
              <a:rPr lang="it-IT" sz="3733" dirty="0">
                <a:solidFill>
                  <a:srgbClr val="666666"/>
                </a:solidFill>
                <a:latin typeface="IBM Plex Sans" charset="0"/>
                <a:ea typeface="IBM Plex Sans" charset="0"/>
                <a:cs typeface="IBM Plex Sans" charset="0"/>
              </a:rPr>
              <a:t>, and surface </a:t>
            </a:r>
            <a:r>
              <a:rPr lang="it-IT" sz="3733" dirty="0">
                <a:solidFill>
                  <a:schemeClr val="bg1">
                    <a:lumMod val="50000"/>
                  </a:schemeClr>
                </a:solidFill>
                <a:latin typeface="IBM Plex Sans" charset="0"/>
                <a:ea typeface="IBM Plex Sans" charset="0"/>
                <a:cs typeface="IBM Plex Sans" charset="0"/>
              </a:rPr>
              <a:t>patterns</a:t>
            </a:r>
            <a:r>
              <a:rPr lang="it-IT" sz="3733" dirty="0">
                <a:solidFill>
                  <a:srgbClr val="666666"/>
                </a:solidFill>
                <a:latin typeface="IBM Plex Sans" charset="0"/>
                <a:ea typeface="IBM Plex Sans" charset="0"/>
                <a:cs typeface="IBM Plex Sans" charset="0"/>
              </a:rPr>
              <a:t> with the world’s most advanced cloud native </a:t>
            </a:r>
            <a:r>
              <a:rPr lang="it-IT" sz="3733" dirty="0">
                <a:solidFill>
                  <a:srgbClr val="00B4A0"/>
                </a:solidFill>
                <a:latin typeface="IBM Plex Sans" charset="0"/>
                <a:ea typeface="IBM Plex Sans" charset="0"/>
                <a:cs typeface="IBM Plex Sans" charset="0"/>
              </a:rPr>
              <a:t>insight engine.</a:t>
            </a:r>
            <a:r>
              <a:rPr lang="it-IT" sz="3733" dirty="0">
                <a:solidFill>
                  <a:srgbClr val="666666"/>
                </a:solidFill>
                <a:latin typeface="IBM Plex Sans" charset="0"/>
                <a:ea typeface="IBM Plex Sans" charset="0"/>
                <a:cs typeface="IBM Plex Sans" charset="0"/>
              </a:rPr>
              <a:t> </a:t>
            </a:r>
          </a:p>
        </p:txBody>
      </p:sp>
      <p:sp>
        <p:nvSpPr>
          <p:cNvPr id="6" name="Rectangle 5"/>
          <p:cNvSpPr/>
          <p:nvPr/>
        </p:nvSpPr>
        <p:spPr>
          <a:xfrm>
            <a:off x="181592" y="229552"/>
            <a:ext cx="11604995" cy="584775"/>
          </a:xfrm>
          <a:prstGeom prst="rect">
            <a:avLst/>
          </a:prstGeom>
        </p:spPr>
        <p:txBody>
          <a:bodyPr wrap="square">
            <a:spAutoFit/>
          </a:bodyPr>
          <a:lstStyle/>
          <a:p>
            <a:r>
              <a:rPr lang="en-US" sz="3200" b="1" dirty="0">
                <a:solidFill>
                  <a:srgbClr val="000E5E"/>
                </a:solidFill>
                <a:latin typeface="IBM Plex Sans" charset="0"/>
                <a:ea typeface="IBM Plex Sans" charset="0"/>
                <a:cs typeface="IBM Plex Sans" charset="0"/>
              </a:rPr>
              <a:t>Watson Discovery Portfolio</a:t>
            </a:r>
          </a:p>
        </p:txBody>
      </p:sp>
      <p:pic>
        <p:nvPicPr>
          <p:cNvPr id="7" name="Picture 1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95937" y="1565005"/>
            <a:ext cx="4021328" cy="3753663"/>
          </a:xfrm>
          <a:prstGeom prst="rect">
            <a:avLst/>
          </a:prstGeom>
          <a:noFill/>
          <a:ln>
            <a:noFill/>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dirty="0" smtClean="0">
                <a:latin typeface="IBM Plex Sans" charset="0"/>
                <a:ea typeface="IBM Plex Sans" charset="0"/>
                <a:cs typeface="IBM Plex Sans" charset="0"/>
              </a:rPr>
              <a:t>© 2018 IBM Corporation</a:t>
            </a:r>
            <a:endParaRPr lang="en-US" dirty="0">
              <a:latin typeface="IBM Plex Sans" charset="0"/>
              <a:ea typeface="IBM Plex Sans" charset="0"/>
              <a:cs typeface="IBM Plex Sans" charset="0"/>
            </a:endParaRPr>
          </a:p>
        </p:txBody>
      </p:sp>
      <p:sp>
        <p:nvSpPr>
          <p:cNvPr id="3" name="Slide Number Placeholder 2"/>
          <p:cNvSpPr>
            <a:spLocks noGrp="1"/>
          </p:cNvSpPr>
          <p:nvPr>
            <p:ph type="sldNum" sz="quarter" idx="12"/>
          </p:nvPr>
        </p:nvSpPr>
        <p:spPr/>
        <p:txBody>
          <a:bodyPr/>
          <a:lstStyle/>
          <a:p>
            <a:fld id="{E4DBDE34-E9B5-E04F-B662-69720E4BCB53}" type="slidenum">
              <a:rPr lang="en-US" smtClean="0">
                <a:latin typeface="IBM Plex Sans" charset="0"/>
                <a:ea typeface="IBM Plex Sans" charset="0"/>
                <a:cs typeface="IBM Plex Sans" charset="0"/>
              </a:rPr>
              <a:pPr/>
              <a:t>13</a:t>
            </a:fld>
            <a:endParaRPr lang="en-US" dirty="0">
              <a:latin typeface="IBM Plex Sans" charset="0"/>
              <a:ea typeface="IBM Plex Sans" charset="0"/>
              <a:cs typeface="IBM Plex Sans" charset="0"/>
            </a:endParaRPr>
          </a:p>
        </p:txBody>
      </p:sp>
    </p:spTree>
    <p:extLst>
      <p:ext uri="{BB962C8B-B14F-4D97-AF65-F5344CB8AC3E}">
        <p14:creationId xmlns:p14="http://schemas.microsoft.com/office/powerpoint/2010/main" val="1138930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val 29"/>
          <p:cNvSpPr/>
          <p:nvPr/>
        </p:nvSpPr>
        <p:spPr>
          <a:xfrm>
            <a:off x="5756601" y="988032"/>
            <a:ext cx="1121664" cy="1117405"/>
          </a:xfrm>
          <a:prstGeom prst="ellipse">
            <a:avLst/>
          </a:prstGeom>
          <a:solidFill>
            <a:srgbClr val="AA70DD"/>
          </a:solidFill>
        </p:spPr>
        <p:txBody>
          <a:bodyPr wrap="square" lIns="0" tIns="0" rIns="0" bIns="0" rtlCol="0" anchor="ctr">
            <a:noAutofit/>
          </a:bodyPr>
          <a:lstStyle/>
          <a:p>
            <a:pPr algn="ctr"/>
            <a:endParaRPr lang="en-US" sz="1600" dirty="0">
              <a:solidFill>
                <a:srgbClr val="FFFFFF"/>
              </a:solidFill>
              <a:latin typeface="IBM Plex Sans" charset="0"/>
              <a:ea typeface="IBM Plex Sans" charset="0"/>
              <a:cs typeface="IBM Plex Sans" charset="0"/>
            </a:endParaRPr>
          </a:p>
        </p:txBody>
      </p:sp>
      <p:cxnSp>
        <p:nvCxnSpPr>
          <p:cNvPr id="29" name="Straight Connector 28"/>
          <p:cNvCxnSpPr/>
          <p:nvPr/>
        </p:nvCxnSpPr>
        <p:spPr>
          <a:xfrm>
            <a:off x="271943" y="1679356"/>
            <a:ext cx="3036488" cy="0"/>
          </a:xfrm>
          <a:prstGeom prst="line">
            <a:avLst/>
          </a:prstGeom>
          <a:ln w="254000" cap="rnd">
            <a:solidFill>
              <a:srgbClr val="E0BCFF"/>
            </a:solidFill>
            <a:round/>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304800" y="1270795"/>
            <a:ext cx="4726605" cy="0"/>
          </a:xfrm>
          <a:prstGeom prst="line">
            <a:avLst/>
          </a:prstGeom>
          <a:ln w="254000" cap="rnd">
            <a:solidFill>
              <a:srgbClr val="E0BCFF"/>
            </a:solidFill>
            <a:round/>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391897" y="866967"/>
            <a:ext cx="4161347" cy="0"/>
          </a:xfrm>
          <a:prstGeom prst="line">
            <a:avLst/>
          </a:prstGeom>
          <a:ln w="254000" cap="rnd">
            <a:solidFill>
              <a:srgbClr val="E0BCFF"/>
            </a:solidFill>
            <a:roun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04800" y="231648"/>
            <a:ext cx="6007261" cy="3327840"/>
          </a:xfrm>
        </p:spPr>
        <p:txBody>
          <a:bodyPr/>
          <a:lstStyle/>
          <a:p>
            <a:r>
              <a:rPr lang="en-US" dirty="0">
                <a:latin typeface="IBM Plex Sans" charset="0"/>
                <a:ea typeface="IBM Plex Sans" charset="0"/>
                <a:cs typeface="IBM Plex Sans" charset="0"/>
              </a:rPr>
              <a:t>Watson Discovery Service </a:t>
            </a:r>
            <a:r>
              <a:rPr lang="en-US" dirty="0" smtClean="0">
                <a:latin typeface="IBM Plex Sans" charset="0"/>
                <a:ea typeface="IBM Plex Sans" charset="0"/>
                <a:cs typeface="IBM Plex Sans" charset="0"/>
              </a:rPr>
              <a:t/>
            </a:r>
            <a:br>
              <a:rPr lang="en-US" dirty="0" smtClean="0">
                <a:latin typeface="IBM Plex Sans" charset="0"/>
                <a:ea typeface="IBM Plex Sans" charset="0"/>
                <a:cs typeface="IBM Plex Sans" charset="0"/>
              </a:rPr>
            </a:br>
            <a:r>
              <a:rPr lang="en-US" dirty="0" smtClean="0">
                <a:latin typeface="IBM Plex Sans" charset="0"/>
                <a:ea typeface="IBM Plex Sans" charset="0"/>
                <a:cs typeface="IBM Plex Sans" charset="0"/>
              </a:rPr>
              <a:t>extends </a:t>
            </a:r>
            <a:r>
              <a:rPr lang="en-US" dirty="0">
                <a:latin typeface="IBM Plex Sans" charset="0"/>
                <a:ea typeface="IBM Plex Sans" charset="0"/>
                <a:cs typeface="IBM Plex Sans" charset="0"/>
              </a:rPr>
              <a:t>functionality to </a:t>
            </a:r>
            <a:r>
              <a:rPr lang="en-US" dirty="0" smtClean="0">
                <a:latin typeface="IBM Plex Sans" charset="0"/>
                <a:ea typeface="IBM Plex Sans" charset="0"/>
                <a:cs typeface="IBM Plex Sans" charset="0"/>
              </a:rPr>
              <a:t>allow </a:t>
            </a:r>
            <a:br>
              <a:rPr lang="en-US" dirty="0" smtClean="0">
                <a:latin typeface="IBM Plex Sans" charset="0"/>
                <a:ea typeface="IBM Plex Sans" charset="0"/>
                <a:cs typeface="IBM Plex Sans" charset="0"/>
              </a:rPr>
            </a:br>
            <a:r>
              <a:rPr lang="en-US" dirty="0" smtClean="0">
                <a:latin typeface="IBM Plex Sans" charset="0"/>
                <a:ea typeface="IBM Plex Sans" charset="0"/>
                <a:cs typeface="IBM Plex Sans" charset="0"/>
              </a:rPr>
              <a:t>for </a:t>
            </a:r>
            <a:r>
              <a:rPr lang="en-US" dirty="0">
                <a:latin typeface="IBM Plex Sans" charset="0"/>
                <a:ea typeface="IBM Plex Sans" charset="0"/>
                <a:cs typeface="IBM Plex Sans" charset="0"/>
              </a:rPr>
              <a:t>cognitive search </a:t>
            </a:r>
            <a:r>
              <a:rPr lang="en-US" dirty="0" smtClean="0">
                <a:latin typeface="IBM Plex Sans" charset="0"/>
                <a:ea typeface="IBM Plex Sans" charset="0"/>
                <a:cs typeface="IBM Plex Sans" charset="0"/>
              </a:rPr>
              <a:t>and </a:t>
            </a:r>
            <a:br>
              <a:rPr lang="en-US" dirty="0" smtClean="0">
                <a:latin typeface="IBM Plex Sans" charset="0"/>
                <a:ea typeface="IBM Plex Sans" charset="0"/>
                <a:cs typeface="IBM Plex Sans" charset="0"/>
              </a:rPr>
            </a:br>
            <a:r>
              <a:rPr lang="en-US" dirty="0" smtClean="0">
                <a:latin typeface="IBM Plex Sans" charset="0"/>
                <a:ea typeface="IBM Plex Sans" charset="0"/>
                <a:cs typeface="IBM Plex Sans" charset="0"/>
              </a:rPr>
              <a:t>content </a:t>
            </a:r>
            <a:r>
              <a:rPr lang="en-US" dirty="0">
                <a:latin typeface="IBM Plex Sans" charset="0"/>
                <a:ea typeface="IBM Plex Sans" charset="0"/>
                <a:cs typeface="IBM Plex Sans" charset="0"/>
              </a:rPr>
              <a:t>analytics capabilities </a:t>
            </a:r>
            <a:r>
              <a:rPr lang="en-US" dirty="0" smtClean="0">
                <a:latin typeface="IBM Plex Sans" charset="0"/>
                <a:ea typeface="IBM Plex Sans" charset="0"/>
                <a:cs typeface="IBM Plex Sans" charset="0"/>
              </a:rPr>
              <a:t/>
            </a:r>
            <a:br>
              <a:rPr lang="en-US" dirty="0" smtClean="0">
                <a:latin typeface="IBM Plex Sans" charset="0"/>
                <a:ea typeface="IBM Plex Sans" charset="0"/>
                <a:cs typeface="IBM Plex Sans" charset="0"/>
              </a:rPr>
            </a:br>
            <a:r>
              <a:rPr lang="en-US" dirty="0" smtClean="0">
                <a:latin typeface="IBM Plex Sans" charset="0"/>
                <a:ea typeface="IBM Plex Sans" charset="0"/>
                <a:cs typeface="IBM Plex Sans" charset="0"/>
              </a:rPr>
              <a:t>to </a:t>
            </a:r>
            <a:r>
              <a:rPr lang="en-US" dirty="0">
                <a:latin typeface="IBM Plex Sans" charset="0"/>
                <a:ea typeface="IBM Plex Sans" charset="0"/>
                <a:cs typeface="IBM Plex Sans" charset="0"/>
              </a:rPr>
              <a:t>be </a:t>
            </a:r>
            <a:r>
              <a:rPr lang="en-US" dirty="0" smtClean="0">
                <a:latin typeface="IBM Plex Sans" charset="0"/>
                <a:ea typeface="IBM Plex Sans" charset="0"/>
                <a:cs typeface="IBM Plex Sans" charset="0"/>
              </a:rPr>
              <a:t>combined </a:t>
            </a:r>
            <a:r>
              <a:rPr lang="en-US" dirty="0">
                <a:latin typeface="IBM Plex Sans" charset="0"/>
                <a:ea typeface="IBM Plex Sans" charset="0"/>
                <a:cs typeface="IBM Plex Sans" charset="0"/>
              </a:rPr>
              <a:t>into new and </a:t>
            </a:r>
            <a:r>
              <a:rPr lang="en-US" dirty="0" smtClean="0">
                <a:latin typeface="IBM Plex Sans" charset="0"/>
                <a:ea typeface="IBM Plex Sans" charset="0"/>
                <a:cs typeface="IBM Plex Sans" charset="0"/>
              </a:rPr>
              <a:t/>
            </a:r>
            <a:br>
              <a:rPr lang="en-US" dirty="0" smtClean="0">
                <a:latin typeface="IBM Plex Sans" charset="0"/>
                <a:ea typeface="IBM Plex Sans" charset="0"/>
                <a:cs typeface="IBM Plex Sans" charset="0"/>
              </a:rPr>
            </a:br>
            <a:r>
              <a:rPr lang="en-US" dirty="0" smtClean="0">
                <a:latin typeface="IBM Plex Sans" charset="0"/>
                <a:ea typeface="IBM Plex Sans" charset="0"/>
                <a:cs typeface="IBM Plex Sans" charset="0"/>
              </a:rPr>
              <a:t>existing applications.</a:t>
            </a:r>
            <a:endParaRPr lang="en-US" dirty="0">
              <a:latin typeface="IBM Plex Sans" charset="0"/>
              <a:ea typeface="IBM Plex Sans" charset="0"/>
              <a:cs typeface="IBM Plex Sans" charset="0"/>
            </a:endParaRPr>
          </a:p>
        </p:txBody>
      </p:sp>
      <p:sp>
        <p:nvSpPr>
          <p:cNvPr id="4" name="Footer Placeholder 3"/>
          <p:cNvSpPr>
            <a:spLocks noGrp="1"/>
          </p:cNvSpPr>
          <p:nvPr>
            <p:ph type="ftr" sz="quarter" idx="4294967295"/>
          </p:nvPr>
        </p:nvSpPr>
        <p:spPr>
          <a:xfrm>
            <a:off x="804672" y="6291072"/>
            <a:ext cx="3860800" cy="268224"/>
          </a:xfrm>
          <a:prstGeom prst="rect">
            <a:avLst/>
          </a:prstGeom>
        </p:spPr>
        <p:txBody>
          <a:bodyPr/>
          <a:lstStyle/>
          <a:p>
            <a:r>
              <a:rPr lang="de-DE" dirty="0" smtClean="0">
                <a:latin typeface="IBM Plex Sans" charset="0"/>
                <a:ea typeface="IBM Plex Sans" charset="0"/>
                <a:cs typeface="IBM Plex Sans" charset="0"/>
              </a:rPr>
              <a:t>© 2018 IBM Corporation</a:t>
            </a:r>
            <a:endParaRPr lang="en-US" dirty="0">
              <a:latin typeface="IBM Plex Sans" charset="0"/>
              <a:ea typeface="IBM Plex Sans" charset="0"/>
              <a:cs typeface="IBM Plex Sans" charset="0"/>
            </a:endParaRPr>
          </a:p>
        </p:txBody>
      </p:sp>
      <p:sp>
        <p:nvSpPr>
          <p:cNvPr id="27" name="Rectangle 26"/>
          <p:cNvSpPr/>
          <p:nvPr/>
        </p:nvSpPr>
        <p:spPr>
          <a:xfrm>
            <a:off x="86661" y="1047017"/>
            <a:ext cx="176951" cy="1282313"/>
          </a:xfrm>
          <a:prstGeom prst="rect">
            <a:avLst/>
          </a:prstGeom>
          <a:solidFill>
            <a:schemeClr val="bg2"/>
          </a:solidFill>
        </p:spPr>
        <p:txBody>
          <a:bodyPr wrap="square" lIns="0" tIns="0" rIns="0" bIns="0" rtlCol="0" anchor="ctr">
            <a:noAutofit/>
          </a:bodyPr>
          <a:lstStyle/>
          <a:p>
            <a:pPr algn="ctr"/>
            <a:endParaRPr lang="en-US" sz="1600" dirty="0">
              <a:solidFill>
                <a:srgbClr val="FFFFFF"/>
              </a:solidFill>
              <a:latin typeface="IBM Plex Sans" charset="0"/>
              <a:ea typeface="IBM Plex Sans" charset="0"/>
              <a:cs typeface="IBM Plex Sans" charset="0"/>
            </a:endParaRPr>
          </a:p>
        </p:txBody>
      </p:sp>
      <p:sp>
        <p:nvSpPr>
          <p:cNvPr id="21" name="Rectangle 20"/>
          <p:cNvSpPr/>
          <p:nvPr/>
        </p:nvSpPr>
        <p:spPr>
          <a:xfrm>
            <a:off x="5756600" y="2906035"/>
            <a:ext cx="1801475" cy="866648"/>
          </a:xfrm>
          <a:prstGeom prst="rect">
            <a:avLst/>
          </a:prstGeom>
        </p:spPr>
        <p:txBody>
          <a:bodyPr wrap="square" lIns="0" tIns="0">
            <a:spAutoFit/>
          </a:bodyPr>
          <a:lstStyle/>
          <a:p>
            <a:r>
              <a:rPr lang="en-US" altLang="en-US" sz="1333" dirty="0">
                <a:solidFill>
                  <a:srgbClr val="585858"/>
                </a:solidFill>
                <a:latin typeface="IBM Plex Sans" charset="0"/>
                <a:ea typeface="IBM Plex Sans" charset="0"/>
                <a:cs typeface="IBM Plex Sans" charset="0"/>
              </a:rPr>
              <a:t>News trending, </a:t>
            </a:r>
            <a:br>
              <a:rPr lang="en-US" altLang="en-US" sz="1333" dirty="0">
                <a:solidFill>
                  <a:srgbClr val="585858"/>
                </a:solidFill>
                <a:latin typeface="IBM Plex Sans" charset="0"/>
                <a:ea typeface="IBM Plex Sans" charset="0"/>
                <a:cs typeface="IBM Plex Sans" charset="0"/>
              </a:rPr>
            </a:br>
            <a:r>
              <a:rPr lang="en-US" altLang="en-US" sz="1333" dirty="0">
                <a:solidFill>
                  <a:srgbClr val="585858"/>
                </a:solidFill>
                <a:latin typeface="IBM Plex Sans" charset="0"/>
                <a:ea typeface="IBM Plex Sans" charset="0"/>
                <a:cs typeface="IBM Plex Sans" charset="0"/>
              </a:rPr>
              <a:t>alerts, event </a:t>
            </a:r>
            <a:br>
              <a:rPr lang="en-US" altLang="en-US" sz="1333" dirty="0">
                <a:solidFill>
                  <a:srgbClr val="585858"/>
                </a:solidFill>
                <a:latin typeface="IBM Plex Sans" charset="0"/>
                <a:ea typeface="IBM Plex Sans" charset="0"/>
                <a:cs typeface="IBM Plex Sans" charset="0"/>
              </a:rPr>
            </a:br>
            <a:r>
              <a:rPr lang="en-US" altLang="en-US" sz="1333" dirty="0">
                <a:solidFill>
                  <a:srgbClr val="585858"/>
                </a:solidFill>
                <a:latin typeface="IBM Plex Sans" charset="0"/>
                <a:ea typeface="IBM Plex Sans" charset="0"/>
                <a:cs typeface="IBM Plex Sans" charset="0"/>
              </a:rPr>
              <a:t>detection </a:t>
            </a:r>
            <a:br>
              <a:rPr lang="en-US" altLang="en-US" sz="1333" dirty="0">
                <a:solidFill>
                  <a:srgbClr val="585858"/>
                </a:solidFill>
                <a:latin typeface="IBM Plex Sans" charset="0"/>
                <a:ea typeface="IBM Plex Sans" charset="0"/>
                <a:cs typeface="IBM Plex Sans" charset="0"/>
              </a:rPr>
            </a:br>
            <a:r>
              <a:rPr lang="en-US" altLang="en-US" sz="1333" dirty="0">
                <a:solidFill>
                  <a:srgbClr val="585858"/>
                </a:solidFill>
                <a:latin typeface="IBM Plex Sans" charset="0"/>
                <a:ea typeface="IBM Plex Sans" charset="0"/>
                <a:cs typeface="IBM Plex Sans" charset="0"/>
              </a:rPr>
              <a:t>and search</a:t>
            </a:r>
          </a:p>
        </p:txBody>
      </p:sp>
      <p:sp>
        <p:nvSpPr>
          <p:cNvPr id="22" name="Rectangle 21"/>
          <p:cNvSpPr/>
          <p:nvPr/>
        </p:nvSpPr>
        <p:spPr>
          <a:xfrm>
            <a:off x="7300188" y="3637251"/>
            <a:ext cx="2004488" cy="538609"/>
          </a:xfrm>
          <a:prstGeom prst="rect">
            <a:avLst/>
          </a:prstGeom>
        </p:spPr>
        <p:txBody>
          <a:bodyPr wrap="square" lIns="0" tIns="0">
            <a:spAutoFit/>
          </a:bodyPr>
          <a:lstStyle/>
          <a:p>
            <a:r>
              <a:rPr lang="en-US" altLang="en-US" sz="1600" b="1" dirty="0">
                <a:solidFill>
                  <a:srgbClr val="585858"/>
                </a:solidFill>
                <a:latin typeface="IBM Plex Sans" charset="0"/>
                <a:ea typeface="IBM Plex Sans" charset="0"/>
                <a:cs typeface="IBM Plex Sans" charset="0"/>
              </a:rPr>
              <a:t>Watson</a:t>
            </a:r>
          </a:p>
          <a:p>
            <a:r>
              <a:rPr lang="en-US" altLang="en-US" sz="1600" b="1" dirty="0">
                <a:solidFill>
                  <a:srgbClr val="585858"/>
                </a:solidFill>
                <a:latin typeface="IBM Plex Sans" charset="0"/>
                <a:ea typeface="IBM Plex Sans" charset="0"/>
                <a:cs typeface="IBM Plex Sans" charset="0"/>
              </a:rPr>
              <a:t>Discovery Service</a:t>
            </a:r>
          </a:p>
        </p:txBody>
      </p:sp>
      <p:grpSp>
        <p:nvGrpSpPr>
          <p:cNvPr id="48" name="Group 47"/>
          <p:cNvGrpSpPr/>
          <p:nvPr/>
        </p:nvGrpSpPr>
        <p:grpSpPr>
          <a:xfrm>
            <a:off x="9071006" y="2289976"/>
            <a:ext cx="1111407" cy="1117405"/>
            <a:chOff x="7473203" y="2394067"/>
            <a:chExt cx="744265" cy="744265"/>
          </a:xfrm>
        </p:grpSpPr>
        <p:sp>
          <p:nvSpPr>
            <p:cNvPr id="44" name="Oval 43"/>
            <p:cNvSpPr/>
            <p:nvPr/>
          </p:nvSpPr>
          <p:spPr>
            <a:xfrm>
              <a:off x="7473203" y="2394067"/>
              <a:ext cx="744265" cy="744265"/>
            </a:xfrm>
            <a:prstGeom prst="ellipse">
              <a:avLst/>
            </a:prstGeom>
            <a:solidFill>
              <a:srgbClr val="66A9EC"/>
            </a:solidFill>
          </p:spPr>
          <p:txBody>
            <a:bodyPr wrap="square" lIns="0" tIns="0" rIns="0" bIns="0" rtlCol="0" anchor="ctr">
              <a:noAutofit/>
            </a:bodyPr>
            <a:lstStyle/>
            <a:p>
              <a:pPr algn="ctr"/>
              <a:endParaRPr lang="en-US" sz="1600" dirty="0">
                <a:solidFill>
                  <a:srgbClr val="FFFFFF"/>
                </a:solidFill>
                <a:latin typeface="IBM Plex Sans" charset="0"/>
                <a:ea typeface="IBM Plex Sans" charset="0"/>
                <a:cs typeface="IBM Plex Sans" charset="0"/>
              </a:endParaRPr>
            </a:p>
          </p:txBody>
        </p: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9683" y="2548319"/>
              <a:ext cx="419100" cy="419100"/>
            </a:xfrm>
            <a:prstGeom prst="rect">
              <a:avLst/>
            </a:prstGeom>
          </p:spPr>
        </p:pic>
      </p:grpSp>
      <p:pic>
        <p:nvPicPr>
          <p:cNvPr id="39" name="Picture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2337" y="1235953"/>
            <a:ext cx="606875" cy="629217"/>
          </a:xfrm>
          <a:prstGeom prst="rect">
            <a:avLst/>
          </a:prstGeom>
        </p:spPr>
      </p:pic>
      <p:grpSp>
        <p:nvGrpSpPr>
          <p:cNvPr id="49" name="Group 48"/>
          <p:cNvGrpSpPr/>
          <p:nvPr/>
        </p:nvGrpSpPr>
        <p:grpSpPr>
          <a:xfrm>
            <a:off x="7294078" y="2291820"/>
            <a:ext cx="1111407" cy="1117405"/>
            <a:chOff x="4426780" y="2504683"/>
            <a:chExt cx="744265" cy="744265"/>
          </a:xfrm>
        </p:grpSpPr>
        <p:sp>
          <p:nvSpPr>
            <p:cNvPr id="41" name="Oval 40"/>
            <p:cNvSpPr/>
            <p:nvPr/>
          </p:nvSpPr>
          <p:spPr>
            <a:xfrm>
              <a:off x="4426780" y="2504683"/>
              <a:ext cx="744265" cy="744265"/>
            </a:xfrm>
            <a:prstGeom prst="ellipse">
              <a:avLst/>
            </a:prstGeom>
            <a:solidFill>
              <a:srgbClr val="AA70DD"/>
            </a:solidFill>
          </p:spPr>
          <p:txBody>
            <a:bodyPr wrap="square" lIns="0" tIns="0" rIns="0" bIns="0" rtlCol="0" anchor="ctr">
              <a:noAutofit/>
            </a:bodyPr>
            <a:lstStyle/>
            <a:p>
              <a:pPr algn="ctr"/>
              <a:endParaRPr lang="en-US" sz="1600" dirty="0">
                <a:solidFill>
                  <a:srgbClr val="FFFFFF"/>
                </a:solidFill>
                <a:latin typeface="IBM Plex Sans" charset="0"/>
                <a:ea typeface="IBM Plex Sans" charset="0"/>
                <a:cs typeface="IBM Plex Sans" charset="0"/>
              </a:endParaRPr>
            </a:p>
          </p:txBody>
        </p:sp>
        <p:pic>
          <p:nvPicPr>
            <p:cNvPr id="40" name="Picture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3004" y="2671713"/>
              <a:ext cx="419100" cy="419100"/>
            </a:xfrm>
            <a:prstGeom prst="rect">
              <a:avLst/>
            </a:prstGeom>
          </p:spPr>
        </p:pic>
      </p:grpSp>
      <p:cxnSp>
        <p:nvCxnSpPr>
          <p:cNvPr id="59" name="Straight Connector 58"/>
          <p:cNvCxnSpPr/>
          <p:nvPr/>
        </p:nvCxnSpPr>
        <p:spPr>
          <a:xfrm flipH="1" flipV="1">
            <a:off x="8582945" y="2835583"/>
            <a:ext cx="297952" cy="241543"/>
          </a:xfrm>
          <a:prstGeom prst="line">
            <a:avLst/>
          </a:prstGeom>
          <a:ln cap="rnd">
            <a:solidFill>
              <a:schemeClr val="bg2">
                <a:lumMod val="50000"/>
              </a:schemeClr>
            </a:solidFill>
            <a:round/>
          </a:ln>
          <a:effectLst/>
          <a:scene3d>
            <a:camera prst="orthographicFront">
              <a:rot lat="0" lon="0" rev="2400000"/>
            </a:camera>
            <a:lightRig rig="threePt" dir="t"/>
          </a:scene3d>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flipH="1" flipV="1">
            <a:off x="6948571" y="2048434"/>
            <a:ext cx="297952" cy="241543"/>
          </a:xfrm>
          <a:prstGeom prst="line">
            <a:avLst/>
          </a:prstGeom>
          <a:ln cap="rnd">
            <a:solidFill>
              <a:schemeClr val="bg2">
                <a:lumMod val="50000"/>
              </a:schemeClr>
            </a:solidFill>
            <a:round/>
          </a:ln>
          <a:effectLst/>
        </p:spPr>
        <p:style>
          <a:lnRef idx="2">
            <a:schemeClr val="accent1"/>
          </a:lnRef>
          <a:fillRef idx="0">
            <a:schemeClr val="accent1"/>
          </a:fillRef>
          <a:effectRef idx="1">
            <a:schemeClr val="accent1"/>
          </a:effectRef>
          <a:fontRef idx="minor">
            <a:schemeClr val="tx1"/>
          </a:fontRef>
        </p:style>
      </p:cxnSp>
      <p:sp>
        <p:nvSpPr>
          <p:cNvPr id="72" name="Rectangle 71"/>
          <p:cNvSpPr/>
          <p:nvPr/>
        </p:nvSpPr>
        <p:spPr>
          <a:xfrm>
            <a:off x="5756601" y="2289976"/>
            <a:ext cx="1489028" cy="538609"/>
          </a:xfrm>
          <a:prstGeom prst="rect">
            <a:avLst/>
          </a:prstGeom>
        </p:spPr>
        <p:txBody>
          <a:bodyPr wrap="square" lIns="0" tIns="0">
            <a:spAutoFit/>
          </a:bodyPr>
          <a:lstStyle/>
          <a:p>
            <a:r>
              <a:rPr lang="en-US" altLang="en-US" sz="1600" b="1" dirty="0">
                <a:solidFill>
                  <a:srgbClr val="585858"/>
                </a:solidFill>
                <a:latin typeface="IBM Plex Sans" charset="0"/>
                <a:ea typeface="IBM Plex Sans" charset="0"/>
                <a:cs typeface="IBM Plex Sans" charset="0"/>
              </a:rPr>
              <a:t>Discovery News Service</a:t>
            </a:r>
          </a:p>
        </p:txBody>
      </p:sp>
      <p:sp>
        <p:nvSpPr>
          <p:cNvPr id="35" name="Rectangle 34"/>
          <p:cNvSpPr/>
          <p:nvPr/>
        </p:nvSpPr>
        <p:spPr>
          <a:xfrm>
            <a:off x="7300189" y="4271471"/>
            <a:ext cx="1770817" cy="866648"/>
          </a:xfrm>
          <a:prstGeom prst="rect">
            <a:avLst/>
          </a:prstGeom>
        </p:spPr>
        <p:txBody>
          <a:bodyPr wrap="square" lIns="0" tIns="0">
            <a:spAutoFit/>
          </a:bodyPr>
          <a:lstStyle/>
          <a:p>
            <a:pPr lvl="0"/>
            <a:r>
              <a:rPr lang="en-US" sz="1333" dirty="0">
                <a:latin typeface="IBM Plex Sans" charset="0"/>
                <a:ea typeface="IBM Plex Sans" charset="0"/>
                <a:cs typeface="IBM Plex Sans" charset="0"/>
              </a:rPr>
              <a:t>Rapidly build a cognitive search and content analytics engine</a:t>
            </a:r>
            <a:endParaRPr lang="en-US" altLang="en-US" sz="1333" dirty="0">
              <a:solidFill>
                <a:srgbClr val="585858"/>
              </a:solidFill>
              <a:latin typeface="IBM Plex Sans" charset="0"/>
              <a:ea typeface="IBM Plex Sans" charset="0"/>
              <a:cs typeface="IBM Plex Sans" charset="0"/>
            </a:endParaRPr>
          </a:p>
        </p:txBody>
      </p:sp>
      <p:sp>
        <p:nvSpPr>
          <p:cNvPr id="24" name="Rectangle 23"/>
          <p:cNvSpPr/>
          <p:nvPr/>
        </p:nvSpPr>
        <p:spPr>
          <a:xfrm>
            <a:off x="10387624" y="2329329"/>
            <a:ext cx="1376835" cy="784830"/>
          </a:xfrm>
          <a:prstGeom prst="rect">
            <a:avLst/>
          </a:prstGeom>
        </p:spPr>
        <p:txBody>
          <a:bodyPr wrap="square" lIns="0" tIns="0">
            <a:spAutoFit/>
          </a:bodyPr>
          <a:lstStyle/>
          <a:p>
            <a:r>
              <a:rPr lang="en-US" altLang="en-US" sz="1600" b="1" dirty="0">
                <a:solidFill>
                  <a:srgbClr val="585858"/>
                </a:solidFill>
                <a:latin typeface="IBM Plex Sans" charset="0"/>
                <a:ea typeface="IBM Plex Sans" charset="0"/>
                <a:cs typeface="IBM Plex Sans" charset="0"/>
              </a:rPr>
              <a:t>Watson Knowledge Studio</a:t>
            </a:r>
          </a:p>
        </p:txBody>
      </p:sp>
      <p:sp>
        <p:nvSpPr>
          <p:cNvPr id="51" name="Rectangle 50"/>
          <p:cNvSpPr/>
          <p:nvPr/>
        </p:nvSpPr>
        <p:spPr>
          <a:xfrm>
            <a:off x="10387625" y="3216735"/>
            <a:ext cx="1307555" cy="661528"/>
          </a:xfrm>
          <a:prstGeom prst="rect">
            <a:avLst/>
          </a:prstGeom>
        </p:spPr>
        <p:txBody>
          <a:bodyPr wrap="square" lIns="0" tIns="0">
            <a:spAutoFit/>
          </a:bodyPr>
          <a:lstStyle/>
          <a:p>
            <a:r>
              <a:rPr lang="en-US" altLang="en-US" sz="1333" dirty="0">
                <a:solidFill>
                  <a:srgbClr val="585858"/>
                </a:solidFill>
                <a:latin typeface="IBM Plex Sans" charset="0"/>
                <a:ea typeface="IBM Plex Sans" charset="0"/>
                <a:cs typeface="IBM Plex Sans" charset="0"/>
              </a:rPr>
              <a:t>Train Watson to add domain customization</a:t>
            </a:r>
          </a:p>
        </p:txBody>
      </p:sp>
      <p:sp>
        <p:nvSpPr>
          <p:cNvPr id="3" name="Slide Number Placeholder 2"/>
          <p:cNvSpPr>
            <a:spLocks noGrp="1"/>
          </p:cNvSpPr>
          <p:nvPr>
            <p:ph type="sldNum" sz="quarter" idx="2"/>
          </p:nvPr>
        </p:nvSpPr>
        <p:spPr>
          <a:xfrm>
            <a:off x="11718472" y="6512416"/>
            <a:ext cx="473528" cy="256685"/>
          </a:xfrm>
        </p:spPr>
        <p:txBody>
          <a:bodyPr/>
          <a:lstStyle/>
          <a:p>
            <a:pPr algn="l"/>
            <a:fld id="{86CB4B4D-7CA3-9044-876B-883B54F8677D}" type="slidenum">
              <a:rPr lang="uk-UA" smtClean="0">
                <a:latin typeface="IBM Plex Sans" charset="0"/>
                <a:ea typeface="IBM Plex Sans" charset="0"/>
                <a:cs typeface="IBM Plex Sans" charset="0"/>
              </a:rPr>
              <a:pPr algn="l"/>
              <a:t>14</a:t>
            </a:fld>
            <a:endParaRPr lang="uk-UA" dirty="0">
              <a:latin typeface="IBM Plex Sans" charset="0"/>
              <a:ea typeface="IBM Plex Sans" charset="0"/>
              <a:cs typeface="IBM Plex Sans" charset="0"/>
            </a:endParaRPr>
          </a:p>
        </p:txBody>
      </p:sp>
    </p:spTree>
    <p:extLst>
      <p:ext uri="{BB962C8B-B14F-4D97-AF65-F5344CB8AC3E}">
        <p14:creationId xmlns:p14="http://schemas.microsoft.com/office/powerpoint/2010/main" val="57601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388" y="179930"/>
            <a:ext cx="5054269" cy="461665"/>
          </a:xfrm>
          <a:prstGeom prst="rect">
            <a:avLst/>
          </a:prstGeom>
          <a:noFill/>
        </p:spPr>
        <p:txBody>
          <a:bodyPr wrap="none" rtlCol="0">
            <a:spAutoFit/>
          </a:bodyPr>
          <a:lstStyle/>
          <a:p>
            <a:r>
              <a:rPr lang="en-US" sz="2400" dirty="0">
                <a:solidFill>
                  <a:srgbClr val="1E1E1E"/>
                </a:solidFill>
                <a:latin typeface="IBM Plex Sans" charset="0"/>
                <a:ea typeface="IBM Plex Sans" charset="0"/>
                <a:cs typeface="IBM Plex Sans" charset="0"/>
              </a:rPr>
              <a:t>The </a:t>
            </a:r>
            <a:r>
              <a:rPr lang="en-US" sz="2400" b="1" dirty="0">
                <a:solidFill>
                  <a:srgbClr val="1E1E1E"/>
                </a:solidFill>
                <a:latin typeface="IBM Plex Sans" charset="0"/>
                <a:ea typeface="IBM Plex Sans" charset="0"/>
                <a:cs typeface="IBM Plex Sans" charset="0"/>
              </a:rPr>
              <a:t>Two</a:t>
            </a:r>
            <a:r>
              <a:rPr lang="en-US" sz="2400" dirty="0">
                <a:solidFill>
                  <a:srgbClr val="1E1E1E"/>
                </a:solidFill>
                <a:latin typeface="IBM Plex Sans" charset="0"/>
                <a:ea typeface="IBM Plex Sans" charset="0"/>
                <a:cs typeface="IBM Plex Sans" charset="0"/>
              </a:rPr>
              <a:t> Sides of an Insight Engine</a:t>
            </a:r>
          </a:p>
        </p:txBody>
      </p:sp>
      <p:pic>
        <p:nvPicPr>
          <p:cNvPr id="65" name="Picture 64"/>
          <p:cNvPicPr>
            <a:picLocks noChangeAspect="1"/>
          </p:cNvPicPr>
          <p:nvPr/>
        </p:nvPicPr>
        <p:blipFill>
          <a:blip r:embed="rId3"/>
          <a:stretch>
            <a:fillRect/>
          </a:stretch>
        </p:blipFill>
        <p:spPr>
          <a:xfrm>
            <a:off x="1041389" y="1931626"/>
            <a:ext cx="3886175" cy="3283759"/>
          </a:xfrm>
          <a:prstGeom prst="rect">
            <a:avLst/>
          </a:prstGeom>
        </p:spPr>
      </p:pic>
      <p:cxnSp>
        <p:nvCxnSpPr>
          <p:cNvPr id="67" name="Straight Connector 66"/>
          <p:cNvCxnSpPr/>
          <p:nvPr/>
        </p:nvCxnSpPr>
        <p:spPr>
          <a:xfrm>
            <a:off x="6107289" y="902794"/>
            <a:ext cx="0" cy="5955207"/>
          </a:xfrm>
          <a:prstGeom prst="line">
            <a:avLst/>
          </a:prstGeom>
        </p:spPr>
        <p:style>
          <a:lnRef idx="2">
            <a:schemeClr val="accent1"/>
          </a:lnRef>
          <a:fillRef idx="0">
            <a:schemeClr val="accent1"/>
          </a:fillRef>
          <a:effectRef idx="1">
            <a:schemeClr val="accent1"/>
          </a:effectRef>
          <a:fontRef idx="minor">
            <a:schemeClr val="tx1"/>
          </a:fontRef>
        </p:style>
      </p:cxnSp>
      <p:pic>
        <p:nvPicPr>
          <p:cNvPr id="71" name="Picture 7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11999" y="2081765"/>
            <a:ext cx="4268023" cy="3238913"/>
          </a:xfrm>
          <a:prstGeom prst="rect">
            <a:avLst/>
          </a:prstGeom>
        </p:spPr>
      </p:pic>
      <p:sp>
        <p:nvSpPr>
          <p:cNvPr id="72" name="TextBox 71"/>
          <p:cNvSpPr txBox="1"/>
          <p:nvPr/>
        </p:nvSpPr>
        <p:spPr>
          <a:xfrm>
            <a:off x="1867505" y="902794"/>
            <a:ext cx="2836033" cy="461665"/>
          </a:xfrm>
          <a:prstGeom prst="rect">
            <a:avLst/>
          </a:prstGeom>
          <a:noFill/>
        </p:spPr>
        <p:txBody>
          <a:bodyPr wrap="none" rtlCol="0">
            <a:spAutoFit/>
          </a:bodyPr>
          <a:lstStyle/>
          <a:p>
            <a:r>
              <a:rPr lang="en-US" sz="2400" b="1" u="sng" dirty="0">
                <a:solidFill>
                  <a:srgbClr val="1E1E1E"/>
                </a:solidFill>
                <a:latin typeface="IBM Plex Sans" charset="0"/>
                <a:ea typeface="IBM Plex Sans" charset="0"/>
                <a:cs typeface="IBM Plex Sans" charset="0"/>
              </a:rPr>
              <a:t>Document Centric</a:t>
            </a:r>
          </a:p>
        </p:txBody>
      </p:sp>
      <p:sp>
        <p:nvSpPr>
          <p:cNvPr id="73" name="TextBox 72"/>
          <p:cNvSpPr txBox="1"/>
          <p:nvPr/>
        </p:nvSpPr>
        <p:spPr>
          <a:xfrm>
            <a:off x="8094684" y="913765"/>
            <a:ext cx="2970685" cy="461665"/>
          </a:xfrm>
          <a:prstGeom prst="rect">
            <a:avLst/>
          </a:prstGeom>
          <a:noFill/>
        </p:spPr>
        <p:txBody>
          <a:bodyPr wrap="none" rtlCol="0">
            <a:spAutoFit/>
          </a:bodyPr>
          <a:lstStyle/>
          <a:p>
            <a:r>
              <a:rPr lang="en-US" sz="2400" b="1" u="sng" dirty="0">
                <a:solidFill>
                  <a:srgbClr val="1E1E1E"/>
                </a:solidFill>
                <a:latin typeface="IBM Plex Sans" charset="0"/>
                <a:ea typeface="IBM Plex Sans" charset="0"/>
                <a:cs typeface="IBM Plex Sans" charset="0"/>
              </a:rPr>
              <a:t>Knowledge Centric</a:t>
            </a:r>
          </a:p>
        </p:txBody>
      </p:sp>
      <p:sp>
        <p:nvSpPr>
          <p:cNvPr id="74" name="TextBox 73"/>
          <p:cNvSpPr txBox="1"/>
          <p:nvPr/>
        </p:nvSpPr>
        <p:spPr>
          <a:xfrm>
            <a:off x="833211" y="6242447"/>
            <a:ext cx="4475388" cy="584775"/>
          </a:xfrm>
          <a:prstGeom prst="rect">
            <a:avLst/>
          </a:prstGeom>
          <a:noFill/>
        </p:spPr>
        <p:txBody>
          <a:bodyPr wrap="square" rtlCol="0">
            <a:spAutoFit/>
          </a:bodyPr>
          <a:lstStyle/>
          <a:p>
            <a:pPr algn="ctr"/>
            <a:r>
              <a:rPr lang="en-US" sz="1600" b="1" i="1" dirty="0">
                <a:solidFill>
                  <a:srgbClr val="1E1E1E"/>
                </a:solidFill>
                <a:latin typeface="IBM Plex Sans" charset="0"/>
                <a:ea typeface="IBM Plex Sans" charset="0"/>
                <a:cs typeface="IBM Plex Sans" charset="0"/>
              </a:rPr>
              <a:t>“How do I insure a replacement vehicle when my main vehicle is being repaired?”</a:t>
            </a:r>
          </a:p>
        </p:txBody>
      </p:sp>
      <p:sp>
        <p:nvSpPr>
          <p:cNvPr id="75" name="TextBox 74"/>
          <p:cNvSpPr txBox="1"/>
          <p:nvPr/>
        </p:nvSpPr>
        <p:spPr>
          <a:xfrm>
            <a:off x="3035301" y="5414732"/>
            <a:ext cx="3192948" cy="830997"/>
          </a:xfrm>
          <a:prstGeom prst="rect">
            <a:avLst/>
          </a:prstGeom>
          <a:noFill/>
        </p:spPr>
        <p:txBody>
          <a:bodyPr wrap="square" rtlCol="0">
            <a:spAutoFit/>
          </a:bodyPr>
          <a:lstStyle/>
          <a:p>
            <a:pPr algn="ctr"/>
            <a:r>
              <a:rPr lang="en-US" sz="1600" b="1" i="1" dirty="0">
                <a:solidFill>
                  <a:srgbClr val="1E1E1E"/>
                </a:solidFill>
                <a:latin typeface="IBM Plex Sans" charset="0"/>
                <a:ea typeface="IBM Plex Sans" charset="0"/>
                <a:cs typeface="IBM Plex Sans" charset="0"/>
              </a:rPr>
              <a:t>“What does all-risks insurance of an automobile contract cover?”</a:t>
            </a:r>
          </a:p>
        </p:txBody>
      </p:sp>
      <p:sp>
        <p:nvSpPr>
          <p:cNvPr id="76" name="TextBox 75"/>
          <p:cNvSpPr txBox="1"/>
          <p:nvPr/>
        </p:nvSpPr>
        <p:spPr>
          <a:xfrm>
            <a:off x="172024" y="1284801"/>
            <a:ext cx="5517576" cy="646331"/>
          </a:xfrm>
          <a:prstGeom prst="rect">
            <a:avLst/>
          </a:prstGeom>
          <a:noFill/>
        </p:spPr>
        <p:txBody>
          <a:bodyPr wrap="square" rtlCol="0">
            <a:spAutoFit/>
          </a:bodyPr>
          <a:lstStyle/>
          <a:p>
            <a:pPr algn="ctr"/>
            <a:r>
              <a:rPr lang="en-US" dirty="0">
                <a:solidFill>
                  <a:srgbClr val="1E1E1E"/>
                </a:solidFill>
                <a:latin typeface="IBM Plex Sans" charset="0"/>
                <a:ea typeface="IBM Plex Sans" charset="0"/>
                <a:cs typeface="IBM Plex Sans" charset="0"/>
              </a:rPr>
              <a:t>Reasoning strategies to retrieve a document or passage with the answer</a:t>
            </a:r>
            <a:r>
              <a:rPr lang="mr-IN" dirty="0">
                <a:solidFill>
                  <a:srgbClr val="1E1E1E"/>
                </a:solidFill>
                <a:latin typeface="IBM Plex Sans" charset="0"/>
                <a:ea typeface="IBM Plex Sans" charset="0"/>
                <a:cs typeface="IBM Plex Sans" charset="0"/>
              </a:rPr>
              <a:t>…</a:t>
            </a:r>
            <a:endParaRPr lang="en-US" dirty="0">
              <a:solidFill>
                <a:srgbClr val="1E1E1E"/>
              </a:solidFill>
              <a:latin typeface="IBM Plex Sans" charset="0"/>
              <a:ea typeface="IBM Plex Sans" charset="0"/>
              <a:cs typeface="IBM Plex Sans" charset="0"/>
            </a:endParaRPr>
          </a:p>
        </p:txBody>
      </p:sp>
      <p:sp>
        <p:nvSpPr>
          <p:cNvPr id="77" name="TextBox 76"/>
          <p:cNvSpPr txBox="1"/>
          <p:nvPr/>
        </p:nvSpPr>
        <p:spPr>
          <a:xfrm>
            <a:off x="1" y="5536329"/>
            <a:ext cx="2367444" cy="584775"/>
          </a:xfrm>
          <a:prstGeom prst="rect">
            <a:avLst/>
          </a:prstGeom>
          <a:noFill/>
        </p:spPr>
        <p:txBody>
          <a:bodyPr wrap="square" rtlCol="0">
            <a:spAutoFit/>
          </a:bodyPr>
          <a:lstStyle/>
          <a:p>
            <a:pPr algn="ctr"/>
            <a:r>
              <a:rPr lang="en-US" sz="1600" b="1" i="1" dirty="0">
                <a:solidFill>
                  <a:srgbClr val="1E1E1E"/>
                </a:solidFill>
                <a:latin typeface="IBM Plex Sans" charset="0"/>
                <a:ea typeface="IBM Plex Sans" charset="0"/>
                <a:cs typeface="IBM Plex Sans" charset="0"/>
              </a:rPr>
              <a:t>“How do I insure a furnished house?”</a:t>
            </a:r>
          </a:p>
        </p:txBody>
      </p:sp>
      <p:sp>
        <p:nvSpPr>
          <p:cNvPr id="78" name="TextBox 77"/>
          <p:cNvSpPr txBox="1"/>
          <p:nvPr/>
        </p:nvSpPr>
        <p:spPr>
          <a:xfrm>
            <a:off x="6303331" y="1289480"/>
            <a:ext cx="5888669" cy="646331"/>
          </a:xfrm>
          <a:prstGeom prst="rect">
            <a:avLst/>
          </a:prstGeom>
          <a:noFill/>
        </p:spPr>
        <p:txBody>
          <a:bodyPr wrap="square" rtlCol="0">
            <a:spAutoFit/>
          </a:bodyPr>
          <a:lstStyle/>
          <a:p>
            <a:pPr algn="ctr"/>
            <a:r>
              <a:rPr lang="en-US" dirty="0">
                <a:solidFill>
                  <a:srgbClr val="1E1E1E"/>
                </a:solidFill>
                <a:latin typeface="IBM Plex Sans" charset="0"/>
                <a:ea typeface="IBM Plex Sans" charset="0"/>
                <a:cs typeface="IBM Plex Sans" charset="0"/>
              </a:rPr>
              <a:t>Reasoning over connections of semantic understanding</a:t>
            </a:r>
          </a:p>
          <a:p>
            <a:pPr algn="ctr"/>
            <a:r>
              <a:rPr lang="en-US" dirty="0">
                <a:solidFill>
                  <a:srgbClr val="1E1E1E"/>
                </a:solidFill>
                <a:latin typeface="IBM Plex Sans" charset="0"/>
                <a:ea typeface="IBM Plex Sans" charset="0"/>
                <a:cs typeface="IBM Plex Sans" charset="0"/>
              </a:rPr>
              <a:t>(entities, relations, concepts, </a:t>
            </a:r>
            <a:r>
              <a:rPr lang="en-US" dirty="0" smtClean="0">
                <a:solidFill>
                  <a:srgbClr val="1E1E1E"/>
                </a:solidFill>
                <a:latin typeface="IBM Plex Sans" charset="0"/>
                <a:ea typeface="IBM Plex Sans" charset="0"/>
                <a:cs typeface="IBM Plex Sans" charset="0"/>
              </a:rPr>
              <a:t>etc.) </a:t>
            </a:r>
            <a:r>
              <a:rPr lang="en-US" dirty="0">
                <a:solidFill>
                  <a:srgbClr val="1E1E1E"/>
                </a:solidFill>
                <a:latin typeface="IBM Plex Sans" charset="0"/>
                <a:ea typeface="IBM Plex Sans" charset="0"/>
                <a:cs typeface="IBM Plex Sans" charset="0"/>
              </a:rPr>
              <a:t>leading to insights</a:t>
            </a:r>
            <a:r>
              <a:rPr lang="mr-IN" dirty="0">
                <a:solidFill>
                  <a:srgbClr val="1E1E1E"/>
                </a:solidFill>
                <a:latin typeface="IBM Plex Sans" charset="0"/>
                <a:ea typeface="IBM Plex Sans" charset="0"/>
                <a:cs typeface="IBM Plex Sans" charset="0"/>
              </a:rPr>
              <a:t>…</a:t>
            </a:r>
            <a:endParaRPr lang="en-US" dirty="0">
              <a:solidFill>
                <a:srgbClr val="1E1E1E"/>
              </a:solidFill>
              <a:latin typeface="IBM Plex Sans" charset="0"/>
              <a:ea typeface="IBM Plex Sans" charset="0"/>
              <a:cs typeface="IBM Plex Sans" charset="0"/>
            </a:endParaRPr>
          </a:p>
        </p:txBody>
      </p:sp>
      <p:sp>
        <p:nvSpPr>
          <p:cNvPr id="79" name="TextBox 78"/>
          <p:cNvSpPr txBox="1"/>
          <p:nvPr/>
        </p:nvSpPr>
        <p:spPr>
          <a:xfrm>
            <a:off x="6107427" y="5395965"/>
            <a:ext cx="2814925" cy="830997"/>
          </a:xfrm>
          <a:prstGeom prst="rect">
            <a:avLst/>
          </a:prstGeom>
          <a:noFill/>
        </p:spPr>
        <p:txBody>
          <a:bodyPr wrap="square" rtlCol="0">
            <a:spAutoFit/>
          </a:bodyPr>
          <a:lstStyle/>
          <a:p>
            <a:pPr algn="ctr"/>
            <a:r>
              <a:rPr lang="en-US" sz="1600" b="1" i="1" dirty="0">
                <a:solidFill>
                  <a:srgbClr val="1E1E1E"/>
                </a:solidFill>
                <a:latin typeface="IBM Plex Sans" charset="0"/>
                <a:ea typeface="IBM Plex Sans" charset="0"/>
                <a:cs typeface="IBM Plex Sans" charset="0"/>
              </a:rPr>
              <a:t>“What are the most popular policies for newly married couples?”</a:t>
            </a:r>
          </a:p>
        </p:txBody>
      </p:sp>
      <p:sp>
        <p:nvSpPr>
          <p:cNvPr id="83" name="TextBox 82"/>
          <p:cNvSpPr txBox="1"/>
          <p:nvPr/>
        </p:nvSpPr>
        <p:spPr>
          <a:xfrm>
            <a:off x="6830364" y="6242447"/>
            <a:ext cx="4688536" cy="584775"/>
          </a:xfrm>
          <a:prstGeom prst="rect">
            <a:avLst/>
          </a:prstGeom>
          <a:noFill/>
        </p:spPr>
        <p:txBody>
          <a:bodyPr wrap="square" rtlCol="0">
            <a:spAutoFit/>
          </a:bodyPr>
          <a:lstStyle/>
          <a:p>
            <a:pPr algn="ctr"/>
            <a:r>
              <a:rPr lang="en-US" sz="1600" b="1" i="1" dirty="0">
                <a:solidFill>
                  <a:srgbClr val="1E1E1E"/>
                </a:solidFill>
                <a:latin typeface="IBM Plex Sans" charset="0"/>
                <a:ea typeface="IBM Plex Sans" charset="0"/>
                <a:cs typeface="IBM Plex Sans" charset="0"/>
              </a:rPr>
              <a:t>“What are customers saying about the conditions of our branch offices?”</a:t>
            </a:r>
          </a:p>
        </p:txBody>
      </p:sp>
      <p:sp>
        <p:nvSpPr>
          <p:cNvPr id="18" name="TextBox 17"/>
          <p:cNvSpPr txBox="1"/>
          <p:nvPr/>
        </p:nvSpPr>
        <p:spPr>
          <a:xfrm>
            <a:off x="8896144" y="5461025"/>
            <a:ext cx="3295856" cy="584775"/>
          </a:xfrm>
          <a:prstGeom prst="rect">
            <a:avLst/>
          </a:prstGeom>
          <a:noFill/>
        </p:spPr>
        <p:txBody>
          <a:bodyPr wrap="square" rtlCol="0">
            <a:spAutoFit/>
          </a:bodyPr>
          <a:lstStyle/>
          <a:p>
            <a:pPr algn="ctr"/>
            <a:r>
              <a:rPr lang="en-US" sz="1600" b="1" i="1" dirty="0">
                <a:solidFill>
                  <a:srgbClr val="1E1E1E"/>
                </a:solidFill>
                <a:latin typeface="IBM Plex Sans" charset="0"/>
                <a:ea typeface="IBM Plex Sans" charset="0"/>
                <a:cs typeface="IBM Plex Sans" charset="0"/>
              </a:rPr>
              <a:t>“What are the typical complaints regarding customer wait times?”</a:t>
            </a:r>
          </a:p>
        </p:txBody>
      </p:sp>
      <p:sp>
        <p:nvSpPr>
          <p:cNvPr id="2" name="Slide Number Placeholder 1"/>
          <p:cNvSpPr>
            <a:spLocks noGrp="1"/>
          </p:cNvSpPr>
          <p:nvPr>
            <p:ph type="sldNum" sz="quarter" idx="2"/>
          </p:nvPr>
        </p:nvSpPr>
        <p:spPr>
          <a:xfrm>
            <a:off x="11718472" y="6512416"/>
            <a:ext cx="473528" cy="256685"/>
          </a:xfrm>
        </p:spPr>
        <p:txBody>
          <a:bodyPr/>
          <a:lstStyle/>
          <a:p>
            <a:pPr algn="ctr"/>
            <a:fld id="{86CB4B4D-7CA3-9044-876B-883B54F8677D}" type="slidenum">
              <a:rPr lang="uk-UA" smtClean="0">
                <a:latin typeface="IBM Plex Sans" charset="0"/>
                <a:ea typeface="IBM Plex Sans" charset="0"/>
                <a:cs typeface="IBM Plex Sans" charset="0"/>
              </a:rPr>
              <a:pPr algn="ctr"/>
              <a:t>15</a:t>
            </a:fld>
            <a:endParaRPr lang="uk-UA" dirty="0">
              <a:latin typeface="IBM Plex Sans" charset="0"/>
              <a:ea typeface="IBM Plex Sans" charset="0"/>
              <a:cs typeface="IBM Plex Sans" charset="0"/>
            </a:endParaRPr>
          </a:p>
        </p:txBody>
      </p:sp>
    </p:spTree>
    <p:extLst>
      <p:ext uri="{BB962C8B-B14F-4D97-AF65-F5344CB8AC3E}">
        <p14:creationId xmlns:p14="http://schemas.microsoft.com/office/powerpoint/2010/main" val="14591639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109" y="331345"/>
            <a:ext cx="10515600" cy="547843"/>
          </a:xfrm>
        </p:spPr>
        <p:txBody>
          <a:bodyPr>
            <a:noAutofit/>
          </a:bodyPr>
          <a:lstStyle/>
          <a:p>
            <a:pPr defTabSz="914400"/>
            <a:r>
              <a:rPr lang="en-US" b="1" dirty="0">
                <a:solidFill>
                  <a:srgbClr val="000E5E"/>
                </a:solidFill>
                <a:latin typeface="IBM Plex Sans" charset="0"/>
                <a:ea typeface="IBM Plex Sans" charset="0"/>
                <a:cs typeface="IBM Plex Sans" charset="0"/>
              </a:rPr>
              <a:t>Discovery Applications (examples)</a:t>
            </a:r>
          </a:p>
        </p:txBody>
      </p:sp>
      <p:sp>
        <p:nvSpPr>
          <p:cNvPr id="3" name="Content Placeholder 2"/>
          <p:cNvSpPr>
            <a:spLocks noGrp="1"/>
          </p:cNvSpPr>
          <p:nvPr>
            <p:ph idx="1"/>
          </p:nvPr>
        </p:nvSpPr>
        <p:spPr>
          <a:xfrm>
            <a:off x="1582248" y="1260242"/>
            <a:ext cx="10502177" cy="4954581"/>
          </a:xfrm>
        </p:spPr>
        <p:txBody>
          <a:bodyPr>
            <a:normAutofit fontScale="85000" lnSpcReduction="10000"/>
          </a:bodyPr>
          <a:lstStyle/>
          <a:p>
            <a:r>
              <a:rPr lang="en-US" sz="2667" dirty="0">
                <a:solidFill>
                  <a:srgbClr val="8757A9"/>
                </a:solidFill>
                <a:latin typeface="IBM Plex Sans" charset="0"/>
                <a:ea typeface="IBM Plex Sans" charset="0"/>
                <a:cs typeface="IBM Plex Sans" charset="0"/>
              </a:rPr>
              <a:t>Know the Voice of Your Customer</a:t>
            </a:r>
          </a:p>
          <a:p>
            <a:pPr marL="0" lvl="1" indent="0">
              <a:buNone/>
            </a:pPr>
            <a:r>
              <a:rPr lang="en-US" dirty="0">
                <a:latin typeface="IBM Plex Sans" charset="0"/>
                <a:ea typeface="IBM Plex Sans" charset="0"/>
                <a:cs typeface="IBM Plex Sans" charset="0"/>
              </a:rPr>
              <a:t>Understand what matters to your customers with an AI-powered application that can consolidate and discover new insights from customer feedback. Identify patterns and trends, surface new product needs, catch product failures early and more often from unstructured customer feedback sourced from a variety of channels.</a:t>
            </a:r>
          </a:p>
          <a:p>
            <a:pPr marL="0" lvl="1" indent="0">
              <a:buNone/>
            </a:pPr>
            <a:endParaRPr lang="en-US" dirty="0">
              <a:latin typeface="IBM Plex Sans" charset="0"/>
              <a:ea typeface="IBM Plex Sans" charset="0"/>
              <a:cs typeface="IBM Plex Sans" charset="0"/>
            </a:endParaRPr>
          </a:p>
          <a:p>
            <a:r>
              <a:rPr lang="en-US" sz="2667" dirty="0">
                <a:solidFill>
                  <a:srgbClr val="8757A9"/>
                </a:solidFill>
                <a:latin typeface="IBM Plex Sans" charset="0"/>
                <a:ea typeface="IBM Plex Sans" charset="0"/>
                <a:cs typeface="IBM Plex Sans" charset="0"/>
              </a:rPr>
              <a:t>Engage Your Customers with Deeper Interactions</a:t>
            </a:r>
          </a:p>
          <a:p>
            <a:r>
              <a:rPr lang="en-US" dirty="0">
                <a:latin typeface="IBM Plex Sans" charset="0"/>
                <a:ea typeface="IBM Plex Sans" charset="0"/>
                <a:cs typeface="IBM Plex Sans" charset="0"/>
              </a:rPr>
              <a:t>Empower your Watson Conversation based chatbot or virtual agent by scaling it’s expertise to handle more complex questions and surface the right answer to your customers when they need it most.  Enable deeper interactions by employing Watson Discovery’s reasoning capabilities using semantic and contextual awareness that focus on identifying the appropriate answer leveraging it’s entire corpus of known content.</a:t>
            </a:r>
          </a:p>
          <a:p>
            <a:pPr marL="0" lvl="1" indent="0">
              <a:buNone/>
            </a:pPr>
            <a:r>
              <a:rPr lang="en-US" sz="2667" dirty="0">
                <a:solidFill>
                  <a:srgbClr val="8757A9"/>
                </a:solidFill>
                <a:latin typeface="IBM Plex Sans" charset="0"/>
                <a:ea typeface="IBM Plex Sans" charset="0"/>
                <a:cs typeface="IBM Plex Sans" charset="0"/>
              </a:rPr>
              <a:t/>
            </a:r>
            <a:br>
              <a:rPr lang="en-US" sz="2667" dirty="0">
                <a:solidFill>
                  <a:srgbClr val="8757A9"/>
                </a:solidFill>
                <a:latin typeface="IBM Plex Sans" charset="0"/>
                <a:ea typeface="IBM Plex Sans" charset="0"/>
                <a:cs typeface="IBM Plex Sans" charset="0"/>
              </a:rPr>
            </a:br>
            <a:r>
              <a:rPr lang="en-US" sz="2667" dirty="0">
                <a:solidFill>
                  <a:srgbClr val="8757A9"/>
                </a:solidFill>
                <a:latin typeface="IBM Plex Sans" charset="0"/>
                <a:ea typeface="IBM Plex Sans" charset="0"/>
                <a:cs typeface="IBM Plex Sans" charset="0"/>
              </a:rPr>
              <a:t>Make Every Employee Your Best</a:t>
            </a:r>
            <a:r>
              <a:rPr lang="en-US" sz="2667" dirty="0">
                <a:solidFill>
                  <a:srgbClr val="AF6EE8"/>
                </a:solidFill>
                <a:latin typeface="IBM Plex Sans" charset="0"/>
                <a:ea typeface="IBM Plex Sans" charset="0"/>
                <a:cs typeface="IBM Plex Sans" charset="0"/>
              </a:rPr>
              <a:t/>
            </a:r>
            <a:br>
              <a:rPr lang="en-US" sz="2667" dirty="0">
                <a:solidFill>
                  <a:srgbClr val="AF6EE8"/>
                </a:solidFill>
                <a:latin typeface="IBM Plex Sans" charset="0"/>
                <a:ea typeface="IBM Plex Sans" charset="0"/>
                <a:cs typeface="IBM Plex Sans" charset="0"/>
              </a:rPr>
            </a:br>
            <a:r>
              <a:rPr lang="en-US" dirty="0">
                <a:latin typeface="IBM Plex Sans" charset="0"/>
                <a:ea typeface="IBM Plex Sans" charset="0"/>
                <a:cs typeface="IBM Plex Sans" charset="0"/>
              </a:rPr>
              <a:t>Empower your organization’s professionals to make quicker and better decisions by giving them the key information they need, when they need it most. Save your employees the trouble of having to sift through disparate siloes of information and lengthy, complex documents, spread across different systems.  Examples: L2 Support Agent Assist, Field Service Technicians, Researchers, or virtually any customer facing professional.</a:t>
            </a:r>
          </a:p>
        </p:txBody>
      </p:sp>
      <p:grpSp>
        <p:nvGrpSpPr>
          <p:cNvPr id="16" name="Group 15"/>
          <p:cNvGrpSpPr/>
          <p:nvPr/>
        </p:nvGrpSpPr>
        <p:grpSpPr>
          <a:xfrm>
            <a:off x="329897" y="1260241"/>
            <a:ext cx="971443" cy="971443"/>
            <a:chOff x="1785311" y="1520317"/>
            <a:chExt cx="728582" cy="728582"/>
          </a:xfrm>
        </p:grpSpPr>
        <p:sp>
          <p:nvSpPr>
            <p:cNvPr id="15" name="Oval 14"/>
            <p:cNvSpPr/>
            <p:nvPr/>
          </p:nvSpPr>
          <p:spPr>
            <a:xfrm>
              <a:off x="1785311" y="1520317"/>
              <a:ext cx="728582" cy="728582"/>
            </a:xfrm>
            <a:prstGeom prst="ellipse">
              <a:avLst/>
            </a:prstGeom>
            <a:solidFill>
              <a:srgbClr val="AA70DD"/>
            </a:solidFill>
          </p:spPr>
          <p:txBody>
            <a:bodyPr wrap="square" lIns="0" tIns="0" rIns="0" bIns="0" rtlCol="0" anchor="ctr">
              <a:noAutofit/>
            </a:bodyPr>
            <a:lstStyle/>
            <a:p>
              <a:pPr algn="ctr"/>
              <a:endParaRPr lang="en-US" sz="1600" dirty="0">
                <a:solidFill>
                  <a:srgbClr val="FFFFFF"/>
                </a:solidFill>
                <a:latin typeface="IBM Plex Sans" charset="0"/>
                <a:ea typeface="IBM Plex Sans" charset="0"/>
                <a:cs typeface="IBM Plex Sans"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35480" y="1738558"/>
              <a:ext cx="419100" cy="292100"/>
            </a:xfrm>
            <a:prstGeom prst="rect">
              <a:avLst/>
            </a:prstGeom>
          </p:spPr>
        </p:pic>
      </p:grpSp>
      <p:grpSp>
        <p:nvGrpSpPr>
          <p:cNvPr id="17" name="Group 16"/>
          <p:cNvGrpSpPr/>
          <p:nvPr/>
        </p:nvGrpSpPr>
        <p:grpSpPr>
          <a:xfrm>
            <a:off x="355837" y="3016496"/>
            <a:ext cx="971443" cy="971443"/>
            <a:chOff x="1812743" y="2292877"/>
            <a:chExt cx="728582" cy="728582"/>
          </a:xfrm>
        </p:grpSpPr>
        <p:sp>
          <p:nvSpPr>
            <p:cNvPr id="14" name="Oval 13"/>
            <p:cNvSpPr/>
            <p:nvPr/>
          </p:nvSpPr>
          <p:spPr>
            <a:xfrm>
              <a:off x="1812743" y="2292877"/>
              <a:ext cx="728582" cy="728582"/>
            </a:xfrm>
            <a:prstGeom prst="ellipse">
              <a:avLst/>
            </a:prstGeom>
            <a:solidFill>
              <a:srgbClr val="AA70DD"/>
            </a:solidFill>
          </p:spPr>
          <p:txBody>
            <a:bodyPr wrap="square" lIns="0" tIns="0" rIns="0" bIns="0" rtlCol="0" anchor="ctr">
              <a:noAutofit/>
            </a:bodyPr>
            <a:lstStyle/>
            <a:p>
              <a:pPr algn="ctr"/>
              <a:endParaRPr lang="en-US" sz="1600" dirty="0">
                <a:solidFill>
                  <a:srgbClr val="FFFFFF"/>
                </a:solidFill>
                <a:latin typeface="IBM Plex Sans" charset="0"/>
                <a:ea typeface="IBM Plex Sans" charset="0"/>
                <a:cs typeface="IBM Plex Sans" charset="0"/>
              </a:endParaRPr>
            </a:p>
          </p:txBody>
        </p:sp>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967484" y="2450067"/>
              <a:ext cx="419100" cy="419100"/>
            </a:xfrm>
            <a:prstGeom prst="rect">
              <a:avLst/>
            </a:prstGeom>
          </p:spPr>
        </p:pic>
      </p:grpSp>
      <p:grpSp>
        <p:nvGrpSpPr>
          <p:cNvPr id="18" name="Group 17"/>
          <p:cNvGrpSpPr/>
          <p:nvPr/>
        </p:nvGrpSpPr>
        <p:grpSpPr>
          <a:xfrm>
            <a:off x="368807" y="4707900"/>
            <a:ext cx="971443" cy="971443"/>
            <a:chOff x="1780739" y="3319272"/>
            <a:chExt cx="728582" cy="728582"/>
          </a:xfrm>
        </p:grpSpPr>
        <p:sp>
          <p:nvSpPr>
            <p:cNvPr id="13" name="Oval 12"/>
            <p:cNvSpPr/>
            <p:nvPr/>
          </p:nvSpPr>
          <p:spPr>
            <a:xfrm>
              <a:off x="1780739" y="3319272"/>
              <a:ext cx="728582" cy="728582"/>
            </a:xfrm>
            <a:prstGeom prst="ellipse">
              <a:avLst/>
            </a:prstGeom>
            <a:solidFill>
              <a:srgbClr val="AA70DD"/>
            </a:solidFill>
          </p:spPr>
          <p:txBody>
            <a:bodyPr wrap="square" lIns="0" tIns="0" rIns="0" bIns="0" rtlCol="0" anchor="ctr">
              <a:noAutofit/>
            </a:bodyPr>
            <a:lstStyle/>
            <a:p>
              <a:pPr algn="ctr"/>
              <a:endParaRPr lang="en-US" sz="1600" dirty="0">
                <a:solidFill>
                  <a:srgbClr val="FFFFFF"/>
                </a:solidFill>
                <a:latin typeface="IBM Plex Sans" charset="0"/>
                <a:ea typeface="IBM Plex Sans" charset="0"/>
                <a:cs typeface="IBM Plex Sans" charset="0"/>
              </a:endParaRPr>
            </a:p>
          </p:txBody>
        </p:sp>
        <p:pic>
          <p:nvPicPr>
            <p:cNvPr id="12" name="Picture 1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935480" y="3518463"/>
              <a:ext cx="419100" cy="330200"/>
            </a:xfrm>
            <a:prstGeom prst="rect">
              <a:avLst/>
            </a:prstGeom>
          </p:spPr>
        </p:pic>
      </p:grpSp>
      <p:sp>
        <p:nvSpPr>
          <p:cNvPr id="4" name="Slide Number Placeholder 3"/>
          <p:cNvSpPr>
            <a:spLocks noGrp="1"/>
          </p:cNvSpPr>
          <p:nvPr>
            <p:ph type="sldNum" sz="quarter" idx="2"/>
          </p:nvPr>
        </p:nvSpPr>
        <p:spPr>
          <a:xfrm>
            <a:off x="11718472" y="6601315"/>
            <a:ext cx="473528" cy="256685"/>
          </a:xfrm>
        </p:spPr>
        <p:txBody>
          <a:bodyPr/>
          <a:lstStyle/>
          <a:p>
            <a:pPr algn="ctr"/>
            <a:fld id="{86CB4B4D-7CA3-9044-876B-883B54F8677D}" type="slidenum">
              <a:rPr lang="uk-UA" smtClean="0">
                <a:latin typeface="IBM Plex Sans" charset="0"/>
                <a:ea typeface="IBM Plex Sans" charset="0"/>
                <a:cs typeface="IBM Plex Sans" charset="0"/>
              </a:rPr>
              <a:pPr algn="ctr"/>
              <a:t>16</a:t>
            </a:fld>
            <a:endParaRPr lang="uk-UA" dirty="0">
              <a:latin typeface="IBM Plex Sans" charset="0"/>
              <a:ea typeface="IBM Plex Sans" charset="0"/>
              <a:cs typeface="IBM Plex Sans" charset="0"/>
            </a:endParaRPr>
          </a:p>
        </p:txBody>
      </p:sp>
    </p:spTree>
    <p:extLst>
      <p:ext uri="{BB962C8B-B14F-4D97-AF65-F5344CB8AC3E}">
        <p14:creationId xmlns:p14="http://schemas.microsoft.com/office/powerpoint/2010/main" val="1441283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Title 23"/>
          <p:cNvSpPr>
            <a:spLocks noGrp="1"/>
          </p:cNvSpPr>
          <p:nvPr>
            <p:ph type="title"/>
          </p:nvPr>
        </p:nvSpPr>
        <p:spPr>
          <a:xfrm>
            <a:off x="139482" y="179816"/>
            <a:ext cx="11598815" cy="443198"/>
          </a:xfrm>
        </p:spPr>
        <p:txBody>
          <a:bodyPr wrap="square">
            <a:spAutoFit/>
          </a:bodyPr>
          <a:lstStyle/>
          <a:p>
            <a:pPr defTabSz="914400"/>
            <a:r>
              <a:rPr lang="en-US" altLang="en-US" b="1" dirty="0">
                <a:solidFill>
                  <a:srgbClr val="000E5E"/>
                </a:solidFill>
                <a:latin typeface="IBM Plex Sans" panose="020B0503050000000000" pitchFamily="34" charset="77"/>
                <a:ea typeface="Helvetica Neue Medium" charset="0"/>
                <a:cs typeface="Helvetica Neue Medium" charset="0"/>
              </a:rPr>
              <a:t>Watson Natural Language Understanding</a:t>
            </a:r>
          </a:p>
        </p:txBody>
      </p:sp>
      <p:sp>
        <p:nvSpPr>
          <p:cNvPr id="32773" name="Content Placeholder 28"/>
          <p:cNvSpPr>
            <a:spLocks noGrp="1"/>
          </p:cNvSpPr>
          <p:nvPr>
            <p:ph idx="14"/>
          </p:nvPr>
        </p:nvSpPr>
        <p:spPr>
          <a:xfrm>
            <a:off x="270456" y="610043"/>
            <a:ext cx="11921544" cy="1505284"/>
          </a:xfrm>
        </p:spPr>
        <p:txBody>
          <a:bodyPr wrap="square">
            <a:spAutoFit/>
          </a:bodyPr>
          <a:lstStyle/>
          <a:p>
            <a:r>
              <a:rPr lang="en-US" altLang="en-US" sz="2133" dirty="0">
                <a:latin typeface="IBM Plex Sans" charset="0"/>
                <a:ea typeface="IBM Plex Sans" charset="0"/>
                <a:cs typeface="IBM Plex Sans" charset="0"/>
              </a:rPr>
              <a:t>Natural language processing for advanced text analysis</a:t>
            </a:r>
          </a:p>
          <a:p>
            <a:r>
              <a:rPr lang="en-US" altLang="en-US" sz="2133" dirty="0" smtClean="0">
                <a:latin typeface="IBM Plex Sans" charset="0"/>
                <a:ea typeface="IBM Plex Sans" charset="0"/>
                <a:cs typeface="IBM Plex Sans" charset="0"/>
              </a:rPr>
              <a:t>A </a:t>
            </a:r>
            <a:r>
              <a:rPr lang="en-US" altLang="en-US" sz="2133" dirty="0">
                <a:latin typeface="IBM Plex Sans" charset="0"/>
                <a:ea typeface="IBM Plex Sans" charset="0"/>
                <a:cs typeface="IBM Plex Sans" charset="0"/>
              </a:rPr>
              <a:t>sophisticated suite of natural language processing capabilities to analyze text and extract meta-data from content such as concepts, entities, keywords, categories, sentiment, emotion, relations, semantic roles, with options for customization to specific industries and domains.</a:t>
            </a:r>
          </a:p>
        </p:txBody>
      </p:sp>
      <p:sp>
        <p:nvSpPr>
          <p:cNvPr id="7" name="Footer Placeholder 2"/>
          <p:cNvSpPr>
            <a:spLocks noGrp="1"/>
          </p:cNvSpPr>
          <p:nvPr>
            <p:ph type="ftr" sz="quarter" idx="11"/>
          </p:nvPr>
        </p:nvSpPr>
        <p:spPr bwMode="auto">
          <a:xfrm>
            <a:off x="804672" y="5833857"/>
            <a:ext cx="3860800" cy="26822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compatLnSpc="1">
            <a:prstTxWarp prst="textNoShape">
              <a:avLst/>
            </a:prstTxWarp>
          </a:bodyPr>
          <a:lstStyle>
            <a:lvl1pPr>
              <a:defRPr sz="3200">
                <a:solidFill>
                  <a:schemeClr val="tx1"/>
                </a:solidFill>
                <a:latin typeface="Arial" panose="020B0604020202020204" pitchFamily="34" charset="0"/>
                <a:ea typeface="MS PGothic" panose="020B0600070205080204" pitchFamily="34" charset="-128"/>
              </a:defRPr>
            </a:lvl1pPr>
            <a:lvl2pPr marL="990575" indent="-380990">
              <a:defRPr sz="3200">
                <a:solidFill>
                  <a:schemeClr val="tx1"/>
                </a:solidFill>
                <a:latin typeface="Arial" panose="020B0604020202020204" pitchFamily="34" charset="0"/>
                <a:ea typeface="MS PGothic" panose="020B0600070205080204" pitchFamily="34" charset="-128"/>
              </a:defRPr>
            </a:lvl2pPr>
            <a:lvl3pPr marL="1523962" indent="-304792">
              <a:defRPr sz="3200">
                <a:solidFill>
                  <a:schemeClr val="tx1"/>
                </a:solidFill>
                <a:latin typeface="Arial" panose="020B0604020202020204" pitchFamily="34" charset="0"/>
                <a:ea typeface="MS PGothic" panose="020B0600070205080204" pitchFamily="34" charset="-128"/>
              </a:defRPr>
            </a:lvl3pPr>
            <a:lvl4pPr marL="2133547" indent="-304792">
              <a:defRPr sz="3200">
                <a:solidFill>
                  <a:schemeClr val="tx1"/>
                </a:solidFill>
                <a:latin typeface="Arial" panose="020B0604020202020204" pitchFamily="34" charset="0"/>
                <a:ea typeface="MS PGothic" panose="020B0600070205080204" pitchFamily="34" charset="-128"/>
              </a:defRPr>
            </a:lvl4pPr>
            <a:lvl5pPr marL="2743131" indent="-304792">
              <a:defRPr sz="3200">
                <a:solidFill>
                  <a:schemeClr val="tx1"/>
                </a:solidFill>
                <a:latin typeface="Arial" panose="020B0604020202020204" pitchFamily="34" charset="0"/>
                <a:ea typeface="MS PGothic" panose="020B0600070205080204" pitchFamily="34" charset="-128"/>
              </a:defRPr>
            </a:lvl5pPr>
            <a:lvl6pPr marL="3352716" indent="-304792" defTabSz="609585" eaLnBrk="0" fontAlgn="base" hangingPunct="0">
              <a:spcBef>
                <a:spcPct val="0"/>
              </a:spcBef>
              <a:spcAft>
                <a:spcPct val="0"/>
              </a:spcAft>
              <a:defRPr sz="3200">
                <a:solidFill>
                  <a:schemeClr val="tx1"/>
                </a:solidFill>
                <a:latin typeface="Arial" panose="020B0604020202020204" pitchFamily="34" charset="0"/>
                <a:ea typeface="MS PGothic" panose="020B0600070205080204" pitchFamily="34" charset="-128"/>
              </a:defRPr>
            </a:lvl6pPr>
            <a:lvl7pPr marL="3962301" indent="-304792" defTabSz="609585" eaLnBrk="0" fontAlgn="base" hangingPunct="0">
              <a:spcBef>
                <a:spcPct val="0"/>
              </a:spcBef>
              <a:spcAft>
                <a:spcPct val="0"/>
              </a:spcAft>
              <a:defRPr sz="3200">
                <a:solidFill>
                  <a:schemeClr val="tx1"/>
                </a:solidFill>
                <a:latin typeface="Arial" panose="020B0604020202020204" pitchFamily="34" charset="0"/>
                <a:ea typeface="MS PGothic" panose="020B0600070205080204" pitchFamily="34" charset="-128"/>
              </a:defRPr>
            </a:lvl7pPr>
            <a:lvl8pPr marL="4571886" indent="-304792" defTabSz="609585" eaLnBrk="0" fontAlgn="base" hangingPunct="0">
              <a:spcBef>
                <a:spcPct val="0"/>
              </a:spcBef>
              <a:spcAft>
                <a:spcPct val="0"/>
              </a:spcAft>
              <a:defRPr sz="3200">
                <a:solidFill>
                  <a:schemeClr val="tx1"/>
                </a:solidFill>
                <a:latin typeface="Arial" panose="020B0604020202020204" pitchFamily="34" charset="0"/>
                <a:ea typeface="MS PGothic" panose="020B0600070205080204" pitchFamily="34" charset="-128"/>
              </a:defRPr>
            </a:lvl8pPr>
            <a:lvl9pPr marL="5181470" indent="-304792" defTabSz="609585" eaLnBrk="0" fontAlgn="base" hangingPunct="0">
              <a:spcBef>
                <a:spcPct val="0"/>
              </a:spcBef>
              <a:spcAft>
                <a:spcPct val="0"/>
              </a:spcAft>
              <a:defRPr sz="3200">
                <a:solidFill>
                  <a:schemeClr val="tx1"/>
                </a:solidFill>
                <a:latin typeface="Arial" panose="020B0604020202020204" pitchFamily="34" charset="0"/>
                <a:ea typeface="MS PGothic" panose="020B0600070205080204" pitchFamily="34" charset="-128"/>
              </a:defRPr>
            </a:lvl9pPr>
          </a:lstStyle>
          <a:p>
            <a:pPr fontAlgn="base">
              <a:spcBef>
                <a:spcPct val="0"/>
              </a:spcBef>
              <a:spcAft>
                <a:spcPct val="0"/>
              </a:spcAft>
            </a:pPr>
            <a:r>
              <a:rPr lang="en-US" altLang="en-US" sz="667" dirty="0" smtClean="0">
                <a:solidFill>
                  <a:srgbClr val="FFFFFF"/>
                </a:solidFill>
                <a:latin typeface="IBM Plex Sans" charset="0"/>
                <a:ea typeface="IBM Plex Sans" charset="0"/>
                <a:cs typeface="IBM Plex Sans" charset="0"/>
              </a:rPr>
              <a:t>© 2018 IBM Corporation</a:t>
            </a:r>
            <a:endParaRPr lang="en-US" altLang="en-US" sz="667" dirty="0">
              <a:solidFill>
                <a:srgbClr val="FFFFFF"/>
              </a:solidFill>
              <a:latin typeface="IBM Plex Sans" charset="0"/>
              <a:ea typeface="IBM Plex Sans" charset="0"/>
              <a:cs typeface="IBM Plex Sans" charset="0"/>
            </a:endParaRPr>
          </a:p>
        </p:txBody>
      </p:sp>
      <p:sp>
        <p:nvSpPr>
          <p:cNvPr id="8" name="Title 4"/>
          <p:cNvSpPr txBox="1">
            <a:spLocks/>
          </p:cNvSpPr>
          <p:nvPr/>
        </p:nvSpPr>
        <p:spPr bwMode="auto">
          <a:xfrm>
            <a:off x="2626126" y="2242506"/>
            <a:ext cx="899958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2000" dirty="0">
                <a:solidFill>
                  <a:schemeClr val="accent3"/>
                </a:solidFill>
                <a:latin typeface="IBM Plex Sans" charset="0"/>
                <a:ea typeface="IBM Plex Sans" charset="0"/>
                <a:cs typeface="IBM Plex Sans" charset="0"/>
              </a:rPr>
              <a:t>IBM Watson Natural Language Understanding makes value-driven decisions easy by giving you the full story behind all of your data.</a:t>
            </a:r>
          </a:p>
        </p:txBody>
      </p:sp>
      <p:grpSp>
        <p:nvGrpSpPr>
          <p:cNvPr id="3" name="Group 4"/>
          <p:cNvGrpSpPr>
            <a:grpSpLocks noChangeAspect="1"/>
          </p:cNvGrpSpPr>
          <p:nvPr/>
        </p:nvGrpSpPr>
        <p:grpSpPr bwMode="auto">
          <a:xfrm>
            <a:off x="712498" y="2258723"/>
            <a:ext cx="10426700" cy="4142063"/>
            <a:chOff x="81" y="1170"/>
            <a:chExt cx="5465" cy="2171"/>
          </a:xfrm>
        </p:grpSpPr>
        <p:sp>
          <p:nvSpPr>
            <p:cNvPr id="4" name="AutoShape 3"/>
            <p:cNvSpPr>
              <a:spLocks noChangeAspect="1" noChangeArrowheads="1" noTextEdit="1"/>
            </p:cNvSpPr>
            <p:nvPr/>
          </p:nvSpPr>
          <p:spPr bwMode="auto">
            <a:xfrm>
              <a:off x="81" y="1170"/>
              <a:ext cx="5465" cy="2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grpSp>
          <p:nvGrpSpPr>
            <p:cNvPr id="5" name="Group 205"/>
            <p:cNvGrpSpPr>
              <a:grpSpLocks/>
            </p:cNvGrpSpPr>
            <p:nvPr/>
          </p:nvGrpSpPr>
          <p:grpSpPr bwMode="auto">
            <a:xfrm>
              <a:off x="77" y="1166"/>
              <a:ext cx="5444" cy="2052"/>
              <a:chOff x="77" y="1166"/>
              <a:chExt cx="5444" cy="2052"/>
            </a:xfrm>
          </p:grpSpPr>
          <p:sp>
            <p:nvSpPr>
              <p:cNvPr id="32776" name="Freeform 5"/>
              <p:cNvSpPr>
                <a:spLocks/>
              </p:cNvSpPr>
              <p:nvPr/>
            </p:nvSpPr>
            <p:spPr bwMode="auto">
              <a:xfrm>
                <a:off x="127" y="2947"/>
                <a:ext cx="67" cy="61"/>
              </a:xfrm>
              <a:custGeom>
                <a:avLst/>
                <a:gdLst>
                  <a:gd name="T0" fmla="*/ 25 w 67"/>
                  <a:gd name="T1" fmla="*/ 61 h 61"/>
                  <a:gd name="T2" fmla="*/ 38 w 67"/>
                  <a:gd name="T3" fmla="*/ 61 h 61"/>
                  <a:gd name="T4" fmla="*/ 38 w 67"/>
                  <a:gd name="T5" fmla="*/ 36 h 61"/>
                  <a:gd name="T6" fmla="*/ 67 w 67"/>
                  <a:gd name="T7" fmla="*/ 0 h 61"/>
                  <a:gd name="T8" fmla="*/ 54 w 67"/>
                  <a:gd name="T9" fmla="*/ 0 h 61"/>
                  <a:gd name="T10" fmla="*/ 33 w 67"/>
                  <a:gd name="T11" fmla="*/ 29 h 61"/>
                  <a:gd name="T12" fmla="*/ 17 w 67"/>
                  <a:gd name="T13" fmla="*/ 0 h 61"/>
                  <a:gd name="T14" fmla="*/ 0 w 67"/>
                  <a:gd name="T15" fmla="*/ 0 h 61"/>
                  <a:gd name="T16" fmla="*/ 25 w 67"/>
                  <a:gd name="T17" fmla="*/ 36 h 61"/>
                  <a:gd name="T18" fmla="*/ 25 w 67"/>
                  <a:gd name="T19"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61">
                    <a:moveTo>
                      <a:pt x="25" y="61"/>
                    </a:moveTo>
                    <a:lnTo>
                      <a:pt x="38" y="61"/>
                    </a:lnTo>
                    <a:lnTo>
                      <a:pt x="38" y="36"/>
                    </a:lnTo>
                    <a:lnTo>
                      <a:pt x="67" y="0"/>
                    </a:lnTo>
                    <a:lnTo>
                      <a:pt x="54" y="0"/>
                    </a:lnTo>
                    <a:lnTo>
                      <a:pt x="33" y="29"/>
                    </a:lnTo>
                    <a:lnTo>
                      <a:pt x="17" y="0"/>
                    </a:lnTo>
                    <a:lnTo>
                      <a:pt x="0" y="0"/>
                    </a:lnTo>
                    <a:lnTo>
                      <a:pt x="25" y="36"/>
                    </a:lnTo>
                    <a:lnTo>
                      <a:pt x="25" y="6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777" name="Freeform 6"/>
              <p:cNvSpPr>
                <a:spLocks noEditPoints="1"/>
              </p:cNvSpPr>
              <p:nvPr/>
            </p:nvSpPr>
            <p:spPr bwMode="auto">
              <a:xfrm>
                <a:off x="194" y="2961"/>
                <a:ext cx="54" cy="51"/>
              </a:xfrm>
              <a:custGeom>
                <a:avLst/>
                <a:gdLst>
                  <a:gd name="T0" fmla="*/ 6 w 13"/>
                  <a:gd name="T1" fmla="*/ 14 h 14"/>
                  <a:gd name="T2" fmla="*/ 13 w 13"/>
                  <a:gd name="T3" fmla="*/ 7 h 14"/>
                  <a:gd name="T4" fmla="*/ 6 w 13"/>
                  <a:gd name="T5" fmla="*/ 0 h 14"/>
                  <a:gd name="T6" fmla="*/ 0 w 13"/>
                  <a:gd name="T7" fmla="*/ 7 h 14"/>
                  <a:gd name="T8" fmla="*/ 6 w 13"/>
                  <a:gd name="T9" fmla="*/ 14 h 14"/>
                  <a:gd name="T10" fmla="*/ 6 w 13"/>
                  <a:gd name="T11" fmla="*/ 11 h 14"/>
                  <a:gd name="T12" fmla="*/ 3 w 13"/>
                  <a:gd name="T13" fmla="*/ 7 h 14"/>
                  <a:gd name="T14" fmla="*/ 6 w 13"/>
                  <a:gd name="T15" fmla="*/ 3 h 14"/>
                  <a:gd name="T16" fmla="*/ 10 w 13"/>
                  <a:gd name="T17" fmla="*/ 7 h 14"/>
                  <a:gd name="T18" fmla="*/ 6 w 13"/>
                  <a:gd name="T19"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4">
                    <a:moveTo>
                      <a:pt x="6" y="14"/>
                    </a:moveTo>
                    <a:cubicBezTo>
                      <a:pt x="10" y="14"/>
                      <a:pt x="13" y="11"/>
                      <a:pt x="13" y="7"/>
                    </a:cubicBezTo>
                    <a:cubicBezTo>
                      <a:pt x="13" y="3"/>
                      <a:pt x="10" y="0"/>
                      <a:pt x="6" y="0"/>
                    </a:cubicBezTo>
                    <a:cubicBezTo>
                      <a:pt x="2" y="0"/>
                      <a:pt x="0" y="3"/>
                      <a:pt x="0" y="7"/>
                    </a:cubicBezTo>
                    <a:cubicBezTo>
                      <a:pt x="0" y="11"/>
                      <a:pt x="2" y="14"/>
                      <a:pt x="6" y="14"/>
                    </a:cubicBezTo>
                    <a:close/>
                    <a:moveTo>
                      <a:pt x="6" y="11"/>
                    </a:moveTo>
                    <a:cubicBezTo>
                      <a:pt x="4" y="11"/>
                      <a:pt x="3" y="9"/>
                      <a:pt x="3" y="7"/>
                    </a:cubicBezTo>
                    <a:cubicBezTo>
                      <a:pt x="3" y="5"/>
                      <a:pt x="4" y="3"/>
                      <a:pt x="6" y="3"/>
                    </a:cubicBezTo>
                    <a:cubicBezTo>
                      <a:pt x="9" y="3"/>
                      <a:pt x="10" y="5"/>
                      <a:pt x="10" y="7"/>
                    </a:cubicBezTo>
                    <a:cubicBezTo>
                      <a:pt x="10" y="9"/>
                      <a:pt x="9" y="11"/>
                      <a:pt x="6" y="11"/>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778" name="Freeform 7"/>
              <p:cNvSpPr>
                <a:spLocks/>
              </p:cNvSpPr>
              <p:nvPr/>
            </p:nvSpPr>
            <p:spPr bwMode="auto">
              <a:xfrm>
                <a:off x="256" y="2965"/>
                <a:ext cx="46" cy="47"/>
              </a:xfrm>
              <a:custGeom>
                <a:avLst/>
                <a:gdLst>
                  <a:gd name="T0" fmla="*/ 11 w 11"/>
                  <a:gd name="T1" fmla="*/ 0 h 13"/>
                  <a:gd name="T2" fmla="*/ 8 w 11"/>
                  <a:gd name="T3" fmla="*/ 0 h 13"/>
                  <a:gd name="T4" fmla="*/ 8 w 11"/>
                  <a:gd name="T5" fmla="*/ 7 h 13"/>
                  <a:gd name="T6" fmla="*/ 5 w 11"/>
                  <a:gd name="T7" fmla="*/ 10 h 13"/>
                  <a:gd name="T8" fmla="*/ 2 w 11"/>
                  <a:gd name="T9" fmla="*/ 7 h 13"/>
                  <a:gd name="T10" fmla="*/ 2 w 11"/>
                  <a:gd name="T11" fmla="*/ 0 h 13"/>
                  <a:gd name="T12" fmla="*/ 0 w 11"/>
                  <a:gd name="T13" fmla="*/ 0 h 13"/>
                  <a:gd name="T14" fmla="*/ 0 w 11"/>
                  <a:gd name="T15" fmla="*/ 8 h 13"/>
                  <a:gd name="T16" fmla="*/ 4 w 11"/>
                  <a:gd name="T17" fmla="*/ 13 h 13"/>
                  <a:gd name="T18" fmla="*/ 8 w 11"/>
                  <a:gd name="T19" fmla="*/ 10 h 13"/>
                  <a:gd name="T20" fmla="*/ 8 w 11"/>
                  <a:gd name="T21" fmla="*/ 10 h 13"/>
                  <a:gd name="T22" fmla="*/ 8 w 11"/>
                  <a:gd name="T23" fmla="*/ 12 h 13"/>
                  <a:gd name="T24" fmla="*/ 11 w 11"/>
                  <a:gd name="T25" fmla="*/ 12 h 13"/>
                  <a:gd name="T26" fmla="*/ 11 w 11"/>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11" y="0"/>
                    </a:moveTo>
                    <a:cubicBezTo>
                      <a:pt x="8" y="0"/>
                      <a:pt x="8" y="0"/>
                      <a:pt x="8" y="0"/>
                    </a:cubicBezTo>
                    <a:cubicBezTo>
                      <a:pt x="8" y="7"/>
                      <a:pt x="8" y="7"/>
                      <a:pt x="8" y="7"/>
                    </a:cubicBezTo>
                    <a:cubicBezTo>
                      <a:pt x="8" y="9"/>
                      <a:pt x="7" y="10"/>
                      <a:pt x="5" y="10"/>
                    </a:cubicBezTo>
                    <a:cubicBezTo>
                      <a:pt x="3" y="10"/>
                      <a:pt x="2" y="10"/>
                      <a:pt x="2" y="7"/>
                    </a:cubicBezTo>
                    <a:cubicBezTo>
                      <a:pt x="2" y="0"/>
                      <a:pt x="2" y="0"/>
                      <a:pt x="2" y="0"/>
                    </a:cubicBezTo>
                    <a:cubicBezTo>
                      <a:pt x="0" y="0"/>
                      <a:pt x="0" y="0"/>
                      <a:pt x="0" y="0"/>
                    </a:cubicBezTo>
                    <a:cubicBezTo>
                      <a:pt x="0" y="8"/>
                      <a:pt x="0" y="8"/>
                      <a:pt x="0" y="8"/>
                    </a:cubicBezTo>
                    <a:cubicBezTo>
                      <a:pt x="0" y="11"/>
                      <a:pt x="1" y="13"/>
                      <a:pt x="4" y="13"/>
                    </a:cubicBezTo>
                    <a:cubicBezTo>
                      <a:pt x="6" y="13"/>
                      <a:pt x="7" y="12"/>
                      <a:pt x="8" y="10"/>
                    </a:cubicBezTo>
                    <a:cubicBezTo>
                      <a:pt x="8" y="10"/>
                      <a:pt x="8" y="10"/>
                      <a:pt x="8" y="10"/>
                    </a:cubicBezTo>
                    <a:cubicBezTo>
                      <a:pt x="8" y="12"/>
                      <a:pt x="8" y="12"/>
                      <a:pt x="8" y="12"/>
                    </a:cubicBezTo>
                    <a:cubicBezTo>
                      <a:pt x="11" y="12"/>
                      <a:pt x="11" y="12"/>
                      <a:pt x="11" y="12"/>
                    </a:cubicBezTo>
                    <a:lnTo>
                      <a:pt x="11"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779" name="Freeform 8"/>
              <p:cNvSpPr>
                <a:spLocks/>
              </p:cNvSpPr>
              <p:nvPr/>
            </p:nvSpPr>
            <p:spPr bwMode="auto">
              <a:xfrm>
                <a:off x="311" y="2961"/>
                <a:ext cx="29" cy="47"/>
              </a:xfrm>
              <a:custGeom>
                <a:avLst/>
                <a:gdLst>
                  <a:gd name="T0" fmla="*/ 0 w 7"/>
                  <a:gd name="T1" fmla="*/ 13 h 13"/>
                  <a:gd name="T2" fmla="*/ 3 w 7"/>
                  <a:gd name="T3" fmla="*/ 13 h 13"/>
                  <a:gd name="T4" fmla="*/ 3 w 7"/>
                  <a:gd name="T5" fmla="*/ 7 h 13"/>
                  <a:gd name="T6" fmla="*/ 6 w 7"/>
                  <a:gd name="T7" fmla="*/ 3 h 13"/>
                  <a:gd name="T8" fmla="*/ 7 w 7"/>
                  <a:gd name="T9" fmla="*/ 3 h 13"/>
                  <a:gd name="T10" fmla="*/ 7 w 7"/>
                  <a:gd name="T11" fmla="*/ 1 h 13"/>
                  <a:gd name="T12" fmla="*/ 6 w 7"/>
                  <a:gd name="T13" fmla="*/ 0 h 13"/>
                  <a:gd name="T14" fmla="*/ 3 w 7"/>
                  <a:gd name="T15" fmla="*/ 3 h 13"/>
                  <a:gd name="T16" fmla="*/ 2 w 7"/>
                  <a:gd name="T17" fmla="*/ 3 h 13"/>
                  <a:gd name="T18" fmla="*/ 2 w 7"/>
                  <a:gd name="T19" fmla="*/ 1 h 13"/>
                  <a:gd name="T20" fmla="*/ 0 w 7"/>
                  <a:gd name="T21" fmla="*/ 1 h 13"/>
                  <a:gd name="T22" fmla="*/ 0 w 7"/>
                  <a:gd name="T2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3">
                    <a:moveTo>
                      <a:pt x="0" y="13"/>
                    </a:moveTo>
                    <a:cubicBezTo>
                      <a:pt x="3" y="13"/>
                      <a:pt x="3" y="13"/>
                      <a:pt x="3" y="13"/>
                    </a:cubicBezTo>
                    <a:cubicBezTo>
                      <a:pt x="3" y="7"/>
                      <a:pt x="3" y="7"/>
                      <a:pt x="3" y="7"/>
                    </a:cubicBezTo>
                    <a:cubicBezTo>
                      <a:pt x="3" y="5"/>
                      <a:pt x="4" y="3"/>
                      <a:pt x="6" y="3"/>
                    </a:cubicBezTo>
                    <a:cubicBezTo>
                      <a:pt x="6" y="3"/>
                      <a:pt x="7" y="3"/>
                      <a:pt x="7" y="3"/>
                    </a:cubicBezTo>
                    <a:cubicBezTo>
                      <a:pt x="7" y="1"/>
                      <a:pt x="7" y="1"/>
                      <a:pt x="7" y="1"/>
                    </a:cubicBezTo>
                    <a:cubicBezTo>
                      <a:pt x="7" y="1"/>
                      <a:pt x="7" y="0"/>
                      <a:pt x="6" y="0"/>
                    </a:cubicBezTo>
                    <a:cubicBezTo>
                      <a:pt x="4" y="0"/>
                      <a:pt x="3" y="2"/>
                      <a:pt x="3" y="3"/>
                    </a:cubicBezTo>
                    <a:cubicBezTo>
                      <a:pt x="2" y="3"/>
                      <a:pt x="2" y="3"/>
                      <a:pt x="2" y="3"/>
                    </a:cubicBezTo>
                    <a:cubicBezTo>
                      <a:pt x="2" y="1"/>
                      <a:pt x="2" y="1"/>
                      <a:pt x="2" y="1"/>
                    </a:cubicBezTo>
                    <a:cubicBezTo>
                      <a:pt x="0" y="1"/>
                      <a:pt x="0" y="1"/>
                      <a:pt x="0" y="1"/>
                    </a:cubicBezTo>
                    <a:lnTo>
                      <a:pt x="0" y="1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780" name="Freeform 9"/>
              <p:cNvSpPr>
                <a:spLocks/>
              </p:cNvSpPr>
              <p:nvPr/>
            </p:nvSpPr>
            <p:spPr bwMode="auto">
              <a:xfrm>
                <a:off x="135" y="3070"/>
                <a:ext cx="46" cy="43"/>
              </a:xfrm>
              <a:custGeom>
                <a:avLst/>
                <a:gdLst>
                  <a:gd name="T0" fmla="*/ 11 w 11"/>
                  <a:gd name="T1" fmla="*/ 0 h 12"/>
                  <a:gd name="T2" fmla="*/ 8 w 11"/>
                  <a:gd name="T3" fmla="*/ 0 h 12"/>
                  <a:gd name="T4" fmla="*/ 8 w 11"/>
                  <a:gd name="T5" fmla="*/ 7 h 12"/>
                  <a:gd name="T6" fmla="*/ 5 w 11"/>
                  <a:gd name="T7" fmla="*/ 10 h 12"/>
                  <a:gd name="T8" fmla="*/ 2 w 11"/>
                  <a:gd name="T9" fmla="*/ 7 h 12"/>
                  <a:gd name="T10" fmla="*/ 2 w 11"/>
                  <a:gd name="T11" fmla="*/ 0 h 12"/>
                  <a:gd name="T12" fmla="*/ 0 w 11"/>
                  <a:gd name="T13" fmla="*/ 0 h 12"/>
                  <a:gd name="T14" fmla="*/ 0 w 11"/>
                  <a:gd name="T15" fmla="*/ 7 h 12"/>
                  <a:gd name="T16" fmla="*/ 4 w 11"/>
                  <a:gd name="T17" fmla="*/ 12 h 12"/>
                  <a:gd name="T18" fmla="*/ 8 w 11"/>
                  <a:gd name="T19" fmla="*/ 10 h 12"/>
                  <a:gd name="T20" fmla="*/ 8 w 11"/>
                  <a:gd name="T21" fmla="*/ 10 h 12"/>
                  <a:gd name="T22" fmla="*/ 8 w 11"/>
                  <a:gd name="T23" fmla="*/ 12 h 12"/>
                  <a:gd name="T24" fmla="*/ 11 w 11"/>
                  <a:gd name="T25" fmla="*/ 12 h 12"/>
                  <a:gd name="T26" fmla="*/ 11 w 11"/>
                  <a:gd name="T2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11" y="0"/>
                    </a:moveTo>
                    <a:cubicBezTo>
                      <a:pt x="8" y="0"/>
                      <a:pt x="8" y="0"/>
                      <a:pt x="8" y="0"/>
                    </a:cubicBezTo>
                    <a:cubicBezTo>
                      <a:pt x="8" y="7"/>
                      <a:pt x="8" y="7"/>
                      <a:pt x="8" y="7"/>
                    </a:cubicBezTo>
                    <a:cubicBezTo>
                      <a:pt x="8" y="9"/>
                      <a:pt x="7" y="10"/>
                      <a:pt x="5" y="10"/>
                    </a:cubicBezTo>
                    <a:cubicBezTo>
                      <a:pt x="3" y="10"/>
                      <a:pt x="2" y="9"/>
                      <a:pt x="2" y="7"/>
                    </a:cubicBezTo>
                    <a:cubicBezTo>
                      <a:pt x="2" y="0"/>
                      <a:pt x="2" y="0"/>
                      <a:pt x="2" y="0"/>
                    </a:cubicBezTo>
                    <a:cubicBezTo>
                      <a:pt x="0" y="0"/>
                      <a:pt x="0" y="0"/>
                      <a:pt x="0" y="0"/>
                    </a:cubicBezTo>
                    <a:cubicBezTo>
                      <a:pt x="0" y="7"/>
                      <a:pt x="0" y="7"/>
                      <a:pt x="0" y="7"/>
                    </a:cubicBezTo>
                    <a:cubicBezTo>
                      <a:pt x="0" y="11"/>
                      <a:pt x="1" y="12"/>
                      <a:pt x="4" y="12"/>
                    </a:cubicBezTo>
                    <a:cubicBezTo>
                      <a:pt x="6" y="12"/>
                      <a:pt x="7" y="12"/>
                      <a:pt x="8" y="10"/>
                    </a:cubicBezTo>
                    <a:cubicBezTo>
                      <a:pt x="8" y="10"/>
                      <a:pt x="8" y="10"/>
                      <a:pt x="8" y="10"/>
                    </a:cubicBezTo>
                    <a:cubicBezTo>
                      <a:pt x="8" y="12"/>
                      <a:pt x="8" y="12"/>
                      <a:pt x="8" y="12"/>
                    </a:cubicBezTo>
                    <a:cubicBezTo>
                      <a:pt x="11" y="12"/>
                      <a:pt x="11" y="12"/>
                      <a:pt x="11" y="12"/>
                    </a:cubicBezTo>
                    <a:lnTo>
                      <a:pt x="11"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781" name="Freeform 10"/>
              <p:cNvSpPr>
                <a:spLocks/>
              </p:cNvSpPr>
              <p:nvPr/>
            </p:nvSpPr>
            <p:spPr bwMode="auto">
              <a:xfrm>
                <a:off x="190" y="3066"/>
                <a:ext cx="46" cy="47"/>
              </a:xfrm>
              <a:custGeom>
                <a:avLst/>
                <a:gdLst>
                  <a:gd name="T0" fmla="*/ 0 w 11"/>
                  <a:gd name="T1" fmla="*/ 13 h 13"/>
                  <a:gd name="T2" fmla="*/ 3 w 11"/>
                  <a:gd name="T3" fmla="*/ 13 h 13"/>
                  <a:gd name="T4" fmla="*/ 3 w 11"/>
                  <a:gd name="T5" fmla="*/ 6 h 13"/>
                  <a:gd name="T6" fmla="*/ 6 w 11"/>
                  <a:gd name="T7" fmla="*/ 2 h 13"/>
                  <a:gd name="T8" fmla="*/ 8 w 11"/>
                  <a:gd name="T9" fmla="*/ 5 h 13"/>
                  <a:gd name="T10" fmla="*/ 8 w 11"/>
                  <a:gd name="T11" fmla="*/ 13 h 13"/>
                  <a:gd name="T12" fmla="*/ 11 w 11"/>
                  <a:gd name="T13" fmla="*/ 13 h 13"/>
                  <a:gd name="T14" fmla="*/ 11 w 11"/>
                  <a:gd name="T15" fmla="*/ 4 h 13"/>
                  <a:gd name="T16" fmla="*/ 6 w 11"/>
                  <a:gd name="T17" fmla="*/ 0 h 13"/>
                  <a:gd name="T18" fmla="*/ 3 w 11"/>
                  <a:gd name="T19" fmla="*/ 2 h 13"/>
                  <a:gd name="T20" fmla="*/ 3 w 11"/>
                  <a:gd name="T21" fmla="*/ 2 h 13"/>
                  <a:gd name="T22" fmla="*/ 3 w 11"/>
                  <a:gd name="T23" fmla="*/ 1 h 13"/>
                  <a:gd name="T24" fmla="*/ 0 w 11"/>
                  <a:gd name="T25" fmla="*/ 1 h 13"/>
                  <a:gd name="T26" fmla="*/ 0 w 11"/>
                  <a:gd name="T2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13"/>
                    </a:moveTo>
                    <a:cubicBezTo>
                      <a:pt x="3" y="13"/>
                      <a:pt x="3" y="13"/>
                      <a:pt x="3" y="13"/>
                    </a:cubicBezTo>
                    <a:cubicBezTo>
                      <a:pt x="3" y="6"/>
                      <a:pt x="3" y="6"/>
                      <a:pt x="3" y="6"/>
                    </a:cubicBezTo>
                    <a:cubicBezTo>
                      <a:pt x="3" y="4"/>
                      <a:pt x="4" y="2"/>
                      <a:pt x="6" y="2"/>
                    </a:cubicBezTo>
                    <a:cubicBezTo>
                      <a:pt x="7" y="2"/>
                      <a:pt x="8" y="3"/>
                      <a:pt x="8" y="5"/>
                    </a:cubicBezTo>
                    <a:cubicBezTo>
                      <a:pt x="8" y="13"/>
                      <a:pt x="8" y="13"/>
                      <a:pt x="8" y="13"/>
                    </a:cubicBezTo>
                    <a:cubicBezTo>
                      <a:pt x="11" y="13"/>
                      <a:pt x="11" y="13"/>
                      <a:pt x="11" y="13"/>
                    </a:cubicBezTo>
                    <a:cubicBezTo>
                      <a:pt x="11" y="4"/>
                      <a:pt x="11" y="4"/>
                      <a:pt x="11" y="4"/>
                    </a:cubicBezTo>
                    <a:cubicBezTo>
                      <a:pt x="11" y="2"/>
                      <a:pt x="9" y="0"/>
                      <a:pt x="6" y="0"/>
                    </a:cubicBezTo>
                    <a:cubicBezTo>
                      <a:pt x="5" y="0"/>
                      <a:pt x="3" y="1"/>
                      <a:pt x="3" y="2"/>
                    </a:cubicBezTo>
                    <a:cubicBezTo>
                      <a:pt x="3" y="2"/>
                      <a:pt x="3" y="2"/>
                      <a:pt x="3" y="2"/>
                    </a:cubicBezTo>
                    <a:cubicBezTo>
                      <a:pt x="3" y="1"/>
                      <a:pt x="3" y="1"/>
                      <a:pt x="3" y="1"/>
                    </a:cubicBezTo>
                    <a:cubicBezTo>
                      <a:pt x="0" y="1"/>
                      <a:pt x="0" y="1"/>
                      <a:pt x="0" y="1"/>
                    </a:cubicBezTo>
                    <a:lnTo>
                      <a:pt x="0" y="1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782" name="Freeform 11"/>
              <p:cNvSpPr>
                <a:spLocks/>
              </p:cNvSpPr>
              <p:nvPr/>
            </p:nvSpPr>
            <p:spPr bwMode="auto">
              <a:xfrm>
                <a:off x="244" y="3066"/>
                <a:ext cx="46" cy="47"/>
              </a:xfrm>
              <a:custGeom>
                <a:avLst/>
                <a:gdLst>
                  <a:gd name="T0" fmla="*/ 0 w 11"/>
                  <a:gd name="T1" fmla="*/ 9 h 13"/>
                  <a:gd name="T2" fmla="*/ 5 w 11"/>
                  <a:gd name="T3" fmla="*/ 13 h 13"/>
                  <a:gd name="T4" fmla="*/ 11 w 11"/>
                  <a:gd name="T5" fmla="*/ 9 h 13"/>
                  <a:gd name="T6" fmla="*/ 7 w 11"/>
                  <a:gd name="T7" fmla="*/ 6 h 13"/>
                  <a:gd name="T8" fmla="*/ 3 w 11"/>
                  <a:gd name="T9" fmla="*/ 4 h 13"/>
                  <a:gd name="T10" fmla="*/ 5 w 11"/>
                  <a:gd name="T11" fmla="*/ 2 h 13"/>
                  <a:gd name="T12" fmla="*/ 8 w 11"/>
                  <a:gd name="T13" fmla="*/ 4 h 13"/>
                  <a:gd name="T14" fmla="*/ 10 w 11"/>
                  <a:gd name="T15" fmla="*/ 4 h 13"/>
                  <a:gd name="T16" fmla="*/ 5 w 11"/>
                  <a:gd name="T17" fmla="*/ 0 h 13"/>
                  <a:gd name="T18" fmla="*/ 0 w 11"/>
                  <a:gd name="T19" fmla="*/ 4 h 13"/>
                  <a:gd name="T20" fmla="*/ 4 w 11"/>
                  <a:gd name="T21" fmla="*/ 7 h 13"/>
                  <a:gd name="T22" fmla="*/ 8 w 11"/>
                  <a:gd name="T23" fmla="*/ 10 h 13"/>
                  <a:gd name="T24" fmla="*/ 5 w 11"/>
                  <a:gd name="T25" fmla="*/ 11 h 13"/>
                  <a:gd name="T26" fmla="*/ 2 w 11"/>
                  <a:gd name="T27" fmla="*/ 9 h 13"/>
                  <a:gd name="T28" fmla="*/ 0 w 11"/>
                  <a:gd name="T29"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13">
                    <a:moveTo>
                      <a:pt x="0" y="9"/>
                    </a:moveTo>
                    <a:cubicBezTo>
                      <a:pt x="0" y="12"/>
                      <a:pt x="2" y="13"/>
                      <a:pt x="5" y="13"/>
                    </a:cubicBezTo>
                    <a:cubicBezTo>
                      <a:pt x="8" y="13"/>
                      <a:pt x="11" y="12"/>
                      <a:pt x="11" y="9"/>
                    </a:cubicBezTo>
                    <a:cubicBezTo>
                      <a:pt x="11" y="7"/>
                      <a:pt x="9" y="6"/>
                      <a:pt x="7" y="6"/>
                    </a:cubicBezTo>
                    <a:cubicBezTo>
                      <a:pt x="5" y="5"/>
                      <a:pt x="3" y="5"/>
                      <a:pt x="3" y="4"/>
                    </a:cubicBezTo>
                    <a:cubicBezTo>
                      <a:pt x="3" y="3"/>
                      <a:pt x="4" y="2"/>
                      <a:pt x="5" y="2"/>
                    </a:cubicBezTo>
                    <a:cubicBezTo>
                      <a:pt x="6" y="2"/>
                      <a:pt x="7" y="3"/>
                      <a:pt x="8" y="4"/>
                    </a:cubicBezTo>
                    <a:cubicBezTo>
                      <a:pt x="10" y="4"/>
                      <a:pt x="10" y="4"/>
                      <a:pt x="10" y="4"/>
                    </a:cubicBezTo>
                    <a:cubicBezTo>
                      <a:pt x="10" y="1"/>
                      <a:pt x="8" y="0"/>
                      <a:pt x="5" y="0"/>
                    </a:cubicBezTo>
                    <a:cubicBezTo>
                      <a:pt x="3" y="0"/>
                      <a:pt x="0" y="1"/>
                      <a:pt x="0" y="4"/>
                    </a:cubicBezTo>
                    <a:cubicBezTo>
                      <a:pt x="0" y="6"/>
                      <a:pt x="2" y="7"/>
                      <a:pt x="4" y="7"/>
                    </a:cubicBezTo>
                    <a:cubicBezTo>
                      <a:pt x="6" y="8"/>
                      <a:pt x="8" y="8"/>
                      <a:pt x="8" y="10"/>
                    </a:cubicBezTo>
                    <a:cubicBezTo>
                      <a:pt x="8" y="11"/>
                      <a:pt x="6" y="11"/>
                      <a:pt x="5" y="11"/>
                    </a:cubicBezTo>
                    <a:cubicBezTo>
                      <a:pt x="4" y="11"/>
                      <a:pt x="3" y="11"/>
                      <a:pt x="2" y="9"/>
                    </a:cubicBezTo>
                    <a:lnTo>
                      <a:pt x="0" y="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783" name="Freeform 12"/>
              <p:cNvSpPr>
                <a:spLocks/>
              </p:cNvSpPr>
              <p:nvPr/>
            </p:nvSpPr>
            <p:spPr bwMode="auto">
              <a:xfrm>
                <a:off x="290" y="3055"/>
                <a:ext cx="33" cy="58"/>
              </a:xfrm>
              <a:custGeom>
                <a:avLst/>
                <a:gdLst>
                  <a:gd name="T0" fmla="*/ 0 w 8"/>
                  <a:gd name="T1" fmla="*/ 6 h 16"/>
                  <a:gd name="T2" fmla="*/ 2 w 8"/>
                  <a:gd name="T3" fmla="*/ 6 h 16"/>
                  <a:gd name="T4" fmla="*/ 2 w 8"/>
                  <a:gd name="T5" fmla="*/ 13 h 16"/>
                  <a:gd name="T6" fmla="*/ 6 w 8"/>
                  <a:gd name="T7" fmla="*/ 16 h 16"/>
                  <a:gd name="T8" fmla="*/ 8 w 8"/>
                  <a:gd name="T9" fmla="*/ 16 h 16"/>
                  <a:gd name="T10" fmla="*/ 8 w 8"/>
                  <a:gd name="T11" fmla="*/ 14 h 16"/>
                  <a:gd name="T12" fmla="*/ 6 w 8"/>
                  <a:gd name="T13" fmla="*/ 14 h 16"/>
                  <a:gd name="T14" fmla="*/ 5 w 8"/>
                  <a:gd name="T15" fmla="*/ 12 h 16"/>
                  <a:gd name="T16" fmla="*/ 5 w 8"/>
                  <a:gd name="T17" fmla="*/ 6 h 16"/>
                  <a:gd name="T18" fmla="*/ 8 w 8"/>
                  <a:gd name="T19" fmla="*/ 6 h 16"/>
                  <a:gd name="T20" fmla="*/ 8 w 8"/>
                  <a:gd name="T21" fmla="*/ 4 h 16"/>
                  <a:gd name="T22" fmla="*/ 5 w 8"/>
                  <a:gd name="T23" fmla="*/ 4 h 16"/>
                  <a:gd name="T24" fmla="*/ 5 w 8"/>
                  <a:gd name="T25" fmla="*/ 0 h 16"/>
                  <a:gd name="T26" fmla="*/ 2 w 8"/>
                  <a:gd name="T27" fmla="*/ 0 h 16"/>
                  <a:gd name="T28" fmla="*/ 2 w 8"/>
                  <a:gd name="T29" fmla="*/ 4 h 16"/>
                  <a:gd name="T30" fmla="*/ 0 w 8"/>
                  <a:gd name="T31" fmla="*/ 4 h 16"/>
                  <a:gd name="T32" fmla="*/ 0 w 8"/>
                  <a:gd name="T3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 h="16">
                    <a:moveTo>
                      <a:pt x="0" y="6"/>
                    </a:moveTo>
                    <a:cubicBezTo>
                      <a:pt x="2" y="6"/>
                      <a:pt x="2" y="6"/>
                      <a:pt x="2" y="6"/>
                    </a:cubicBezTo>
                    <a:cubicBezTo>
                      <a:pt x="2" y="13"/>
                      <a:pt x="2" y="13"/>
                      <a:pt x="2" y="13"/>
                    </a:cubicBezTo>
                    <a:cubicBezTo>
                      <a:pt x="2" y="15"/>
                      <a:pt x="3" y="16"/>
                      <a:pt x="6" y="16"/>
                    </a:cubicBezTo>
                    <a:cubicBezTo>
                      <a:pt x="6" y="16"/>
                      <a:pt x="7" y="16"/>
                      <a:pt x="8" y="16"/>
                    </a:cubicBezTo>
                    <a:cubicBezTo>
                      <a:pt x="8" y="14"/>
                      <a:pt x="8" y="14"/>
                      <a:pt x="8" y="14"/>
                    </a:cubicBezTo>
                    <a:cubicBezTo>
                      <a:pt x="7" y="14"/>
                      <a:pt x="7" y="14"/>
                      <a:pt x="6" y="14"/>
                    </a:cubicBezTo>
                    <a:cubicBezTo>
                      <a:pt x="5" y="14"/>
                      <a:pt x="5" y="13"/>
                      <a:pt x="5" y="12"/>
                    </a:cubicBezTo>
                    <a:cubicBezTo>
                      <a:pt x="5" y="6"/>
                      <a:pt x="5" y="6"/>
                      <a:pt x="5" y="6"/>
                    </a:cubicBezTo>
                    <a:cubicBezTo>
                      <a:pt x="8" y="6"/>
                      <a:pt x="8" y="6"/>
                      <a:pt x="8" y="6"/>
                    </a:cubicBezTo>
                    <a:cubicBezTo>
                      <a:pt x="8" y="4"/>
                      <a:pt x="8" y="4"/>
                      <a:pt x="8" y="4"/>
                    </a:cubicBezTo>
                    <a:cubicBezTo>
                      <a:pt x="5" y="4"/>
                      <a:pt x="5" y="4"/>
                      <a:pt x="5" y="4"/>
                    </a:cubicBezTo>
                    <a:cubicBezTo>
                      <a:pt x="5" y="0"/>
                      <a:pt x="5" y="0"/>
                      <a:pt x="5" y="0"/>
                    </a:cubicBezTo>
                    <a:cubicBezTo>
                      <a:pt x="2" y="0"/>
                      <a:pt x="2" y="0"/>
                      <a:pt x="2" y="0"/>
                    </a:cubicBezTo>
                    <a:cubicBezTo>
                      <a:pt x="2" y="4"/>
                      <a:pt x="2" y="4"/>
                      <a:pt x="2" y="4"/>
                    </a:cubicBezTo>
                    <a:cubicBezTo>
                      <a:pt x="0" y="4"/>
                      <a:pt x="0" y="4"/>
                      <a:pt x="0" y="4"/>
                    </a:cubicBezTo>
                    <a:lnTo>
                      <a:pt x="0" y="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784" name="Freeform 13"/>
              <p:cNvSpPr>
                <a:spLocks/>
              </p:cNvSpPr>
              <p:nvPr/>
            </p:nvSpPr>
            <p:spPr bwMode="auto">
              <a:xfrm>
                <a:off x="327" y="3066"/>
                <a:ext cx="34" cy="47"/>
              </a:xfrm>
              <a:custGeom>
                <a:avLst/>
                <a:gdLst>
                  <a:gd name="T0" fmla="*/ 0 w 8"/>
                  <a:gd name="T1" fmla="*/ 13 h 13"/>
                  <a:gd name="T2" fmla="*/ 3 w 8"/>
                  <a:gd name="T3" fmla="*/ 13 h 13"/>
                  <a:gd name="T4" fmla="*/ 3 w 8"/>
                  <a:gd name="T5" fmla="*/ 7 h 13"/>
                  <a:gd name="T6" fmla="*/ 7 w 8"/>
                  <a:gd name="T7" fmla="*/ 3 h 13"/>
                  <a:gd name="T8" fmla="*/ 8 w 8"/>
                  <a:gd name="T9" fmla="*/ 3 h 13"/>
                  <a:gd name="T10" fmla="*/ 8 w 8"/>
                  <a:gd name="T11" fmla="*/ 0 h 13"/>
                  <a:gd name="T12" fmla="*/ 7 w 8"/>
                  <a:gd name="T13" fmla="*/ 0 h 13"/>
                  <a:gd name="T14" fmla="*/ 3 w 8"/>
                  <a:gd name="T15" fmla="*/ 3 h 13"/>
                  <a:gd name="T16" fmla="*/ 3 w 8"/>
                  <a:gd name="T17" fmla="*/ 3 h 13"/>
                  <a:gd name="T18" fmla="*/ 3 w 8"/>
                  <a:gd name="T19" fmla="*/ 1 h 13"/>
                  <a:gd name="T20" fmla="*/ 0 w 8"/>
                  <a:gd name="T21" fmla="*/ 1 h 13"/>
                  <a:gd name="T22" fmla="*/ 0 w 8"/>
                  <a:gd name="T2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3">
                    <a:moveTo>
                      <a:pt x="0" y="13"/>
                    </a:moveTo>
                    <a:cubicBezTo>
                      <a:pt x="3" y="13"/>
                      <a:pt x="3" y="13"/>
                      <a:pt x="3" y="13"/>
                    </a:cubicBezTo>
                    <a:cubicBezTo>
                      <a:pt x="3" y="7"/>
                      <a:pt x="3" y="7"/>
                      <a:pt x="3" y="7"/>
                    </a:cubicBezTo>
                    <a:cubicBezTo>
                      <a:pt x="3" y="4"/>
                      <a:pt x="5" y="3"/>
                      <a:pt x="7" y="3"/>
                    </a:cubicBezTo>
                    <a:cubicBezTo>
                      <a:pt x="7" y="3"/>
                      <a:pt x="7" y="3"/>
                      <a:pt x="8" y="3"/>
                    </a:cubicBezTo>
                    <a:cubicBezTo>
                      <a:pt x="8" y="0"/>
                      <a:pt x="8" y="0"/>
                      <a:pt x="8" y="0"/>
                    </a:cubicBezTo>
                    <a:cubicBezTo>
                      <a:pt x="7" y="0"/>
                      <a:pt x="7" y="0"/>
                      <a:pt x="7" y="0"/>
                    </a:cubicBezTo>
                    <a:cubicBezTo>
                      <a:pt x="5" y="0"/>
                      <a:pt x="3" y="2"/>
                      <a:pt x="3" y="3"/>
                    </a:cubicBezTo>
                    <a:cubicBezTo>
                      <a:pt x="3" y="3"/>
                      <a:pt x="3" y="3"/>
                      <a:pt x="3" y="3"/>
                    </a:cubicBezTo>
                    <a:cubicBezTo>
                      <a:pt x="3" y="1"/>
                      <a:pt x="3" y="1"/>
                      <a:pt x="3" y="1"/>
                    </a:cubicBezTo>
                    <a:cubicBezTo>
                      <a:pt x="0" y="1"/>
                      <a:pt x="0" y="1"/>
                      <a:pt x="0" y="1"/>
                    </a:cubicBezTo>
                    <a:lnTo>
                      <a:pt x="0" y="1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785" name="Freeform 14"/>
              <p:cNvSpPr>
                <a:spLocks/>
              </p:cNvSpPr>
              <p:nvPr/>
            </p:nvSpPr>
            <p:spPr bwMode="auto">
              <a:xfrm>
                <a:off x="365" y="3070"/>
                <a:ext cx="46" cy="43"/>
              </a:xfrm>
              <a:custGeom>
                <a:avLst/>
                <a:gdLst>
                  <a:gd name="T0" fmla="*/ 11 w 11"/>
                  <a:gd name="T1" fmla="*/ 0 h 12"/>
                  <a:gd name="T2" fmla="*/ 8 w 11"/>
                  <a:gd name="T3" fmla="*/ 0 h 12"/>
                  <a:gd name="T4" fmla="*/ 8 w 11"/>
                  <a:gd name="T5" fmla="*/ 7 h 12"/>
                  <a:gd name="T6" fmla="*/ 5 w 11"/>
                  <a:gd name="T7" fmla="*/ 10 h 12"/>
                  <a:gd name="T8" fmla="*/ 3 w 11"/>
                  <a:gd name="T9" fmla="*/ 7 h 12"/>
                  <a:gd name="T10" fmla="*/ 3 w 11"/>
                  <a:gd name="T11" fmla="*/ 0 h 12"/>
                  <a:gd name="T12" fmla="*/ 0 w 11"/>
                  <a:gd name="T13" fmla="*/ 0 h 12"/>
                  <a:gd name="T14" fmla="*/ 0 w 11"/>
                  <a:gd name="T15" fmla="*/ 7 h 12"/>
                  <a:gd name="T16" fmla="*/ 4 w 11"/>
                  <a:gd name="T17" fmla="*/ 12 h 12"/>
                  <a:gd name="T18" fmla="*/ 8 w 11"/>
                  <a:gd name="T19" fmla="*/ 10 h 12"/>
                  <a:gd name="T20" fmla="*/ 8 w 11"/>
                  <a:gd name="T21" fmla="*/ 10 h 12"/>
                  <a:gd name="T22" fmla="*/ 8 w 11"/>
                  <a:gd name="T23" fmla="*/ 12 h 12"/>
                  <a:gd name="T24" fmla="*/ 11 w 11"/>
                  <a:gd name="T25" fmla="*/ 12 h 12"/>
                  <a:gd name="T26" fmla="*/ 11 w 11"/>
                  <a:gd name="T2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11" y="0"/>
                    </a:moveTo>
                    <a:cubicBezTo>
                      <a:pt x="8" y="0"/>
                      <a:pt x="8" y="0"/>
                      <a:pt x="8" y="0"/>
                    </a:cubicBezTo>
                    <a:cubicBezTo>
                      <a:pt x="8" y="7"/>
                      <a:pt x="8" y="7"/>
                      <a:pt x="8" y="7"/>
                    </a:cubicBezTo>
                    <a:cubicBezTo>
                      <a:pt x="8" y="9"/>
                      <a:pt x="7" y="10"/>
                      <a:pt x="5" y="10"/>
                    </a:cubicBezTo>
                    <a:cubicBezTo>
                      <a:pt x="3" y="10"/>
                      <a:pt x="3" y="9"/>
                      <a:pt x="3" y="7"/>
                    </a:cubicBezTo>
                    <a:cubicBezTo>
                      <a:pt x="3" y="0"/>
                      <a:pt x="3" y="0"/>
                      <a:pt x="3" y="0"/>
                    </a:cubicBezTo>
                    <a:cubicBezTo>
                      <a:pt x="0" y="0"/>
                      <a:pt x="0" y="0"/>
                      <a:pt x="0" y="0"/>
                    </a:cubicBezTo>
                    <a:cubicBezTo>
                      <a:pt x="0" y="7"/>
                      <a:pt x="0" y="7"/>
                      <a:pt x="0" y="7"/>
                    </a:cubicBezTo>
                    <a:cubicBezTo>
                      <a:pt x="0" y="11"/>
                      <a:pt x="1" y="12"/>
                      <a:pt x="4" y="12"/>
                    </a:cubicBezTo>
                    <a:cubicBezTo>
                      <a:pt x="6" y="12"/>
                      <a:pt x="7" y="12"/>
                      <a:pt x="8" y="10"/>
                    </a:cubicBezTo>
                    <a:cubicBezTo>
                      <a:pt x="8" y="10"/>
                      <a:pt x="8" y="10"/>
                      <a:pt x="8" y="10"/>
                    </a:cubicBezTo>
                    <a:cubicBezTo>
                      <a:pt x="8" y="12"/>
                      <a:pt x="8" y="12"/>
                      <a:pt x="8" y="12"/>
                    </a:cubicBezTo>
                    <a:cubicBezTo>
                      <a:pt x="11" y="12"/>
                      <a:pt x="11" y="12"/>
                      <a:pt x="11" y="12"/>
                    </a:cubicBezTo>
                    <a:lnTo>
                      <a:pt x="11"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786" name="Freeform 15"/>
              <p:cNvSpPr>
                <a:spLocks/>
              </p:cNvSpPr>
              <p:nvPr/>
            </p:nvSpPr>
            <p:spPr bwMode="auto">
              <a:xfrm>
                <a:off x="419" y="3066"/>
                <a:ext cx="46" cy="47"/>
              </a:xfrm>
              <a:custGeom>
                <a:avLst/>
                <a:gdLst>
                  <a:gd name="T0" fmla="*/ 11 w 11"/>
                  <a:gd name="T1" fmla="*/ 5 h 13"/>
                  <a:gd name="T2" fmla="*/ 6 w 11"/>
                  <a:gd name="T3" fmla="*/ 0 h 13"/>
                  <a:gd name="T4" fmla="*/ 0 w 11"/>
                  <a:gd name="T5" fmla="*/ 7 h 13"/>
                  <a:gd name="T6" fmla="*/ 6 w 11"/>
                  <a:gd name="T7" fmla="*/ 13 h 13"/>
                  <a:gd name="T8" fmla="*/ 11 w 11"/>
                  <a:gd name="T9" fmla="*/ 8 h 13"/>
                  <a:gd name="T10" fmla="*/ 9 w 11"/>
                  <a:gd name="T11" fmla="*/ 8 h 13"/>
                  <a:gd name="T12" fmla="*/ 6 w 11"/>
                  <a:gd name="T13" fmla="*/ 11 h 13"/>
                  <a:gd name="T14" fmla="*/ 2 w 11"/>
                  <a:gd name="T15" fmla="*/ 7 h 13"/>
                  <a:gd name="T16" fmla="*/ 6 w 11"/>
                  <a:gd name="T17" fmla="*/ 2 h 13"/>
                  <a:gd name="T18" fmla="*/ 9 w 11"/>
                  <a:gd name="T19" fmla="*/ 5 h 13"/>
                  <a:gd name="T20" fmla="*/ 11 w 11"/>
                  <a:gd name="T21"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3">
                    <a:moveTo>
                      <a:pt x="11" y="5"/>
                    </a:moveTo>
                    <a:cubicBezTo>
                      <a:pt x="11" y="2"/>
                      <a:pt x="9" y="0"/>
                      <a:pt x="6" y="0"/>
                    </a:cubicBezTo>
                    <a:cubicBezTo>
                      <a:pt x="2" y="0"/>
                      <a:pt x="0" y="3"/>
                      <a:pt x="0" y="7"/>
                    </a:cubicBezTo>
                    <a:cubicBezTo>
                      <a:pt x="0" y="11"/>
                      <a:pt x="2" y="13"/>
                      <a:pt x="6" y="13"/>
                    </a:cubicBezTo>
                    <a:cubicBezTo>
                      <a:pt x="9" y="13"/>
                      <a:pt x="11" y="12"/>
                      <a:pt x="11" y="8"/>
                    </a:cubicBezTo>
                    <a:cubicBezTo>
                      <a:pt x="9" y="8"/>
                      <a:pt x="9" y="8"/>
                      <a:pt x="9" y="8"/>
                    </a:cubicBezTo>
                    <a:cubicBezTo>
                      <a:pt x="8" y="10"/>
                      <a:pt x="7" y="11"/>
                      <a:pt x="6" y="11"/>
                    </a:cubicBezTo>
                    <a:cubicBezTo>
                      <a:pt x="3" y="11"/>
                      <a:pt x="2" y="9"/>
                      <a:pt x="2" y="7"/>
                    </a:cubicBezTo>
                    <a:cubicBezTo>
                      <a:pt x="2" y="3"/>
                      <a:pt x="4" y="2"/>
                      <a:pt x="6" y="2"/>
                    </a:cubicBezTo>
                    <a:cubicBezTo>
                      <a:pt x="7" y="2"/>
                      <a:pt x="8" y="3"/>
                      <a:pt x="9" y="5"/>
                    </a:cubicBezTo>
                    <a:lnTo>
                      <a:pt x="11" y="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787" name="Freeform 16"/>
              <p:cNvSpPr>
                <a:spLocks/>
              </p:cNvSpPr>
              <p:nvPr/>
            </p:nvSpPr>
            <p:spPr bwMode="auto">
              <a:xfrm>
                <a:off x="470" y="3055"/>
                <a:ext cx="29" cy="58"/>
              </a:xfrm>
              <a:custGeom>
                <a:avLst/>
                <a:gdLst>
                  <a:gd name="T0" fmla="*/ 0 w 7"/>
                  <a:gd name="T1" fmla="*/ 6 h 16"/>
                  <a:gd name="T2" fmla="*/ 2 w 7"/>
                  <a:gd name="T3" fmla="*/ 6 h 16"/>
                  <a:gd name="T4" fmla="*/ 2 w 7"/>
                  <a:gd name="T5" fmla="*/ 13 h 16"/>
                  <a:gd name="T6" fmla="*/ 5 w 7"/>
                  <a:gd name="T7" fmla="*/ 16 h 16"/>
                  <a:gd name="T8" fmla="*/ 7 w 7"/>
                  <a:gd name="T9" fmla="*/ 16 h 16"/>
                  <a:gd name="T10" fmla="*/ 7 w 7"/>
                  <a:gd name="T11" fmla="*/ 14 h 16"/>
                  <a:gd name="T12" fmla="*/ 6 w 7"/>
                  <a:gd name="T13" fmla="*/ 14 h 16"/>
                  <a:gd name="T14" fmla="*/ 5 w 7"/>
                  <a:gd name="T15" fmla="*/ 12 h 16"/>
                  <a:gd name="T16" fmla="*/ 5 w 7"/>
                  <a:gd name="T17" fmla="*/ 6 h 16"/>
                  <a:gd name="T18" fmla="*/ 7 w 7"/>
                  <a:gd name="T19" fmla="*/ 6 h 16"/>
                  <a:gd name="T20" fmla="*/ 7 w 7"/>
                  <a:gd name="T21" fmla="*/ 4 h 16"/>
                  <a:gd name="T22" fmla="*/ 5 w 7"/>
                  <a:gd name="T23" fmla="*/ 4 h 16"/>
                  <a:gd name="T24" fmla="*/ 5 w 7"/>
                  <a:gd name="T25" fmla="*/ 0 h 16"/>
                  <a:gd name="T26" fmla="*/ 2 w 7"/>
                  <a:gd name="T27" fmla="*/ 0 h 16"/>
                  <a:gd name="T28" fmla="*/ 2 w 7"/>
                  <a:gd name="T29" fmla="*/ 4 h 16"/>
                  <a:gd name="T30" fmla="*/ 0 w 7"/>
                  <a:gd name="T31" fmla="*/ 4 h 16"/>
                  <a:gd name="T32" fmla="*/ 0 w 7"/>
                  <a:gd name="T3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 h="16">
                    <a:moveTo>
                      <a:pt x="0" y="6"/>
                    </a:moveTo>
                    <a:cubicBezTo>
                      <a:pt x="2" y="6"/>
                      <a:pt x="2" y="6"/>
                      <a:pt x="2" y="6"/>
                    </a:cubicBezTo>
                    <a:cubicBezTo>
                      <a:pt x="2" y="13"/>
                      <a:pt x="2" y="13"/>
                      <a:pt x="2" y="13"/>
                    </a:cubicBezTo>
                    <a:cubicBezTo>
                      <a:pt x="2" y="15"/>
                      <a:pt x="3" y="16"/>
                      <a:pt x="5" y="16"/>
                    </a:cubicBezTo>
                    <a:cubicBezTo>
                      <a:pt x="6" y="16"/>
                      <a:pt x="7" y="16"/>
                      <a:pt x="7" y="16"/>
                    </a:cubicBezTo>
                    <a:cubicBezTo>
                      <a:pt x="7" y="14"/>
                      <a:pt x="7" y="14"/>
                      <a:pt x="7" y="14"/>
                    </a:cubicBezTo>
                    <a:cubicBezTo>
                      <a:pt x="7" y="14"/>
                      <a:pt x="6" y="14"/>
                      <a:pt x="6" y="14"/>
                    </a:cubicBezTo>
                    <a:cubicBezTo>
                      <a:pt x="5" y="14"/>
                      <a:pt x="5" y="13"/>
                      <a:pt x="5" y="12"/>
                    </a:cubicBezTo>
                    <a:cubicBezTo>
                      <a:pt x="5" y="6"/>
                      <a:pt x="5" y="6"/>
                      <a:pt x="5" y="6"/>
                    </a:cubicBezTo>
                    <a:cubicBezTo>
                      <a:pt x="7" y="6"/>
                      <a:pt x="7" y="6"/>
                      <a:pt x="7" y="6"/>
                    </a:cubicBezTo>
                    <a:cubicBezTo>
                      <a:pt x="7" y="4"/>
                      <a:pt x="7" y="4"/>
                      <a:pt x="7" y="4"/>
                    </a:cubicBezTo>
                    <a:cubicBezTo>
                      <a:pt x="5" y="4"/>
                      <a:pt x="5" y="4"/>
                      <a:pt x="5" y="4"/>
                    </a:cubicBezTo>
                    <a:cubicBezTo>
                      <a:pt x="5" y="0"/>
                      <a:pt x="5" y="0"/>
                      <a:pt x="5" y="0"/>
                    </a:cubicBezTo>
                    <a:cubicBezTo>
                      <a:pt x="2" y="0"/>
                      <a:pt x="2" y="0"/>
                      <a:pt x="2" y="0"/>
                    </a:cubicBezTo>
                    <a:cubicBezTo>
                      <a:pt x="2" y="4"/>
                      <a:pt x="2" y="4"/>
                      <a:pt x="2" y="4"/>
                    </a:cubicBezTo>
                    <a:cubicBezTo>
                      <a:pt x="0" y="4"/>
                      <a:pt x="0" y="4"/>
                      <a:pt x="0" y="4"/>
                    </a:cubicBezTo>
                    <a:lnTo>
                      <a:pt x="0" y="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788" name="Freeform 17"/>
              <p:cNvSpPr>
                <a:spLocks/>
              </p:cNvSpPr>
              <p:nvPr/>
            </p:nvSpPr>
            <p:spPr bwMode="auto">
              <a:xfrm>
                <a:off x="507" y="3070"/>
                <a:ext cx="46" cy="43"/>
              </a:xfrm>
              <a:custGeom>
                <a:avLst/>
                <a:gdLst>
                  <a:gd name="T0" fmla="*/ 11 w 11"/>
                  <a:gd name="T1" fmla="*/ 0 h 12"/>
                  <a:gd name="T2" fmla="*/ 8 w 11"/>
                  <a:gd name="T3" fmla="*/ 0 h 12"/>
                  <a:gd name="T4" fmla="*/ 8 w 11"/>
                  <a:gd name="T5" fmla="*/ 7 h 12"/>
                  <a:gd name="T6" fmla="*/ 5 w 11"/>
                  <a:gd name="T7" fmla="*/ 10 h 12"/>
                  <a:gd name="T8" fmla="*/ 3 w 11"/>
                  <a:gd name="T9" fmla="*/ 7 h 12"/>
                  <a:gd name="T10" fmla="*/ 3 w 11"/>
                  <a:gd name="T11" fmla="*/ 0 h 12"/>
                  <a:gd name="T12" fmla="*/ 0 w 11"/>
                  <a:gd name="T13" fmla="*/ 0 h 12"/>
                  <a:gd name="T14" fmla="*/ 0 w 11"/>
                  <a:gd name="T15" fmla="*/ 7 h 12"/>
                  <a:gd name="T16" fmla="*/ 5 w 11"/>
                  <a:gd name="T17" fmla="*/ 12 h 12"/>
                  <a:gd name="T18" fmla="*/ 8 w 11"/>
                  <a:gd name="T19" fmla="*/ 10 h 12"/>
                  <a:gd name="T20" fmla="*/ 8 w 11"/>
                  <a:gd name="T21" fmla="*/ 10 h 12"/>
                  <a:gd name="T22" fmla="*/ 8 w 11"/>
                  <a:gd name="T23" fmla="*/ 12 h 12"/>
                  <a:gd name="T24" fmla="*/ 11 w 11"/>
                  <a:gd name="T25" fmla="*/ 12 h 12"/>
                  <a:gd name="T26" fmla="*/ 11 w 11"/>
                  <a:gd name="T2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11" y="0"/>
                    </a:moveTo>
                    <a:cubicBezTo>
                      <a:pt x="8" y="0"/>
                      <a:pt x="8" y="0"/>
                      <a:pt x="8" y="0"/>
                    </a:cubicBezTo>
                    <a:cubicBezTo>
                      <a:pt x="8" y="7"/>
                      <a:pt x="8" y="7"/>
                      <a:pt x="8" y="7"/>
                    </a:cubicBezTo>
                    <a:cubicBezTo>
                      <a:pt x="8" y="9"/>
                      <a:pt x="7" y="10"/>
                      <a:pt x="5" y="10"/>
                    </a:cubicBezTo>
                    <a:cubicBezTo>
                      <a:pt x="4" y="10"/>
                      <a:pt x="3" y="9"/>
                      <a:pt x="3" y="7"/>
                    </a:cubicBezTo>
                    <a:cubicBezTo>
                      <a:pt x="3" y="0"/>
                      <a:pt x="3" y="0"/>
                      <a:pt x="3" y="0"/>
                    </a:cubicBezTo>
                    <a:cubicBezTo>
                      <a:pt x="0" y="0"/>
                      <a:pt x="0" y="0"/>
                      <a:pt x="0" y="0"/>
                    </a:cubicBezTo>
                    <a:cubicBezTo>
                      <a:pt x="0" y="7"/>
                      <a:pt x="0" y="7"/>
                      <a:pt x="0" y="7"/>
                    </a:cubicBezTo>
                    <a:cubicBezTo>
                      <a:pt x="0" y="11"/>
                      <a:pt x="1" y="12"/>
                      <a:pt x="5" y="12"/>
                    </a:cubicBezTo>
                    <a:cubicBezTo>
                      <a:pt x="6" y="12"/>
                      <a:pt x="8" y="12"/>
                      <a:pt x="8" y="10"/>
                    </a:cubicBezTo>
                    <a:cubicBezTo>
                      <a:pt x="8" y="10"/>
                      <a:pt x="8" y="10"/>
                      <a:pt x="8" y="10"/>
                    </a:cubicBezTo>
                    <a:cubicBezTo>
                      <a:pt x="8" y="12"/>
                      <a:pt x="8" y="12"/>
                      <a:pt x="8" y="12"/>
                    </a:cubicBezTo>
                    <a:cubicBezTo>
                      <a:pt x="11" y="12"/>
                      <a:pt x="11" y="12"/>
                      <a:pt x="11" y="12"/>
                    </a:cubicBezTo>
                    <a:lnTo>
                      <a:pt x="11"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789" name="Freeform 18"/>
              <p:cNvSpPr>
                <a:spLocks/>
              </p:cNvSpPr>
              <p:nvPr/>
            </p:nvSpPr>
            <p:spPr bwMode="auto">
              <a:xfrm>
                <a:off x="561" y="3066"/>
                <a:ext cx="34" cy="47"/>
              </a:xfrm>
              <a:custGeom>
                <a:avLst/>
                <a:gdLst>
                  <a:gd name="T0" fmla="*/ 0 w 8"/>
                  <a:gd name="T1" fmla="*/ 13 h 13"/>
                  <a:gd name="T2" fmla="*/ 3 w 8"/>
                  <a:gd name="T3" fmla="*/ 13 h 13"/>
                  <a:gd name="T4" fmla="*/ 3 w 8"/>
                  <a:gd name="T5" fmla="*/ 7 h 13"/>
                  <a:gd name="T6" fmla="*/ 6 w 8"/>
                  <a:gd name="T7" fmla="*/ 3 h 13"/>
                  <a:gd name="T8" fmla="*/ 8 w 8"/>
                  <a:gd name="T9" fmla="*/ 3 h 13"/>
                  <a:gd name="T10" fmla="*/ 8 w 8"/>
                  <a:gd name="T11" fmla="*/ 0 h 13"/>
                  <a:gd name="T12" fmla="*/ 7 w 8"/>
                  <a:gd name="T13" fmla="*/ 0 h 13"/>
                  <a:gd name="T14" fmla="*/ 3 w 8"/>
                  <a:gd name="T15" fmla="*/ 3 h 13"/>
                  <a:gd name="T16" fmla="*/ 3 w 8"/>
                  <a:gd name="T17" fmla="*/ 3 h 13"/>
                  <a:gd name="T18" fmla="*/ 3 w 8"/>
                  <a:gd name="T19" fmla="*/ 1 h 13"/>
                  <a:gd name="T20" fmla="*/ 0 w 8"/>
                  <a:gd name="T21" fmla="*/ 1 h 13"/>
                  <a:gd name="T22" fmla="*/ 0 w 8"/>
                  <a:gd name="T2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3">
                    <a:moveTo>
                      <a:pt x="0" y="13"/>
                    </a:moveTo>
                    <a:cubicBezTo>
                      <a:pt x="3" y="13"/>
                      <a:pt x="3" y="13"/>
                      <a:pt x="3" y="13"/>
                    </a:cubicBezTo>
                    <a:cubicBezTo>
                      <a:pt x="3" y="7"/>
                      <a:pt x="3" y="7"/>
                      <a:pt x="3" y="7"/>
                    </a:cubicBezTo>
                    <a:cubicBezTo>
                      <a:pt x="3" y="4"/>
                      <a:pt x="5" y="3"/>
                      <a:pt x="6" y="3"/>
                    </a:cubicBezTo>
                    <a:cubicBezTo>
                      <a:pt x="7" y="3"/>
                      <a:pt x="7" y="3"/>
                      <a:pt x="8" y="3"/>
                    </a:cubicBezTo>
                    <a:cubicBezTo>
                      <a:pt x="8" y="0"/>
                      <a:pt x="8" y="0"/>
                      <a:pt x="8" y="0"/>
                    </a:cubicBezTo>
                    <a:cubicBezTo>
                      <a:pt x="7" y="0"/>
                      <a:pt x="7" y="0"/>
                      <a:pt x="7" y="0"/>
                    </a:cubicBezTo>
                    <a:cubicBezTo>
                      <a:pt x="5" y="0"/>
                      <a:pt x="3" y="2"/>
                      <a:pt x="3" y="3"/>
                    </a:cubicBezTo>
                    <a:cubicBezTo>
                      <a:pt x="3" y="3"/>
                      <a:pt x="3" y="3"/>
                      <a:pt x="3" y="3"/>
                    </a:cubicBezTo>
                    <a:cubicBezTo>
                      <a:pt x="3" y="1"/>
                      <a:pt x="3" y="1"/>
                      <a:pt x="3" y="1"/>
                    </a:cubicBezTo>
                    <a:cubicBezTo>
                      <a:pt x="0" y="1"/>
                      <a:pt x="0" y="1"/>
                      <a:pt x="0" y="1"/>
                    </a:cubicBezTo>
                    <a:lnTo>
                      <a:pt x="0" y="1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790" name="Freeform 19"/>
              <p:cNvSpPr>
                <a:spLocks noEditPoints="1"/>
              </p:cNvSpPr>
              <p:nvPr/>
            </p:nvSpPr>
            <p:spPr bwMode="auto">
              <a:xfrm>
                <a:off x="595" y="3066"/>
                <a:ext cx="50" cy="47"/>
              </a:xfrm>
              <a:custGeom>
                <a:avLst/>
                <a:gdLst>
                  <a:gd name="T0" fmla="*/ 3 w 12"/>
                  <a:gd name="T1" fmla="*/ 6 h 13"/>
                  <a:gd name="T2" fmla="*/ 6 w 12"/>
                  <a:gd name="T3" fmla="*/ 2 h 13"/>
                  <a:gd name="T4" fmla="*/ 9 w 12"/>
                  <a:gd name="T5" fmla="*/ 6 h 13"/>
                  <a:gd name="T6" fmla="*/ 3 w 12"/>
                  <a:gd name="T7" fmla="*/ 6 h 13"/>
                  <a:gd name="T8" fmla="*/ 12 w 12"/>
                  <a:gd name="T9" fmla="*/ 8 h 13"/>
                  <a:gd name="T10" fmla="*/ 6 w 12"/>
                  <a:gd name="T11" fmla="*/ 0 h 13"/>
                  <a:gd name="T12" fmla="*/ 0 w 12"/>
                  <a:gd name="T13" fmla="*/ 7 h 13"/>
                  <a:gd name="T14" fmla="*/ 6 w 12"/>
                  <a:gd name="T15" fmla="*/ 13 h 13"/>
                  <a:gd name="T16" fmla="*/ 12 w 12"/>
                  <a:gd name="T17" fmla="*/ 9 h 13"/>
                  <a:gd name="T18" fmla="*/ 9 w 12"/>
                  <a:gd name="T19" fmla="*/ 9 h 13"/>
                  <a:gd name="T20" fmla="*/ 6 w 12"/>
                  <a:gd name="T21" fmla="*/ 11 h 13"/>
                  <a:gd name="T22" fmla="*/ 3 w 12"/>
                  <a:gd name="T23" fmla="*/ 8 h 13"/>
                  <a:gd name="T24" fmla="*/ 12 w 12"/>
                  <a:gd name="T25"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3">
                    <a:moveTo>
                      <a:pt x="3" y="6"/>
                    </a:moveTo>
                    <a:cubicBezTo>
                      <a:pt x="3" y="4"/>
                      <a:pt x="4" y="2"/>
                      <a:pt x="6" y="2"/>
                    </a:cubicBezTo>
                    <a:cubicBezTo>
                      <a:pt x="8" y="2"/>
                      <a:pt x="9" y="4"/>
                      <a:pt x="9" y="6"/>
                    </a:cubicBezTo>
                    <a:lnTo>
                      <a:pt x="3" y="6"/>
                    </a:lnTo>
                    <a:close/>
                    <a:moveTo>
                      <a:pt x="12" y="8"/>
                    </a:moveTo>
                    <a:cubicBezTo>
                      <a:pt x="12" y="4"/>
                      <a:pt x="10" y="0"/>
                      <a:pt x="6" y="0"/>
                    </a:cubicBezTo>
                    <a:cubicBezTo>
                      <a:pt x="2" y="0"/>
                      <a:pt x="0" y="3"/>
                      <a:pt x="0" y="7"/>
                    </a:cubicBezTo>
                    <a:cubicBezTo>
                      <a:pt x="0" y="11"/>
                      <a:pt x="2" y="13"/>
                      <a:pt x="6" y="13"/>
                    </a:cubicBezTo>
                    <a:cubicBezTo>
                      <a:pt x="9" y="13"/>
                      <a:pt x="11" y="12"/>
                      <a:pt x="12" y="9"/>
                    </a:cubicBezTo>
                    <a:cubicBezTo>
                      <a:pt x="9" y="9"/>
                      <a:pt x="9" y="9"/>
                      <a:pt x="9" y="9"/>
                    </a:cubicBezTo>
                    <a:cubicBezTo>
                      <a:pt x="9" y="10"/>
                      <a:pt x="8" y="11"/>
                      <a:pt x="6" y="11"/>
                    </a:cubicBezTo>
                    <a:cubicBezTo>
                      <a:pt x="4" y="11"/>
                      <a:pt x="3" y="9"/>
                      <a:pt x="3" y="8"/>
                    </a:cubicBezTo>
                    <a:lnTo>
                      <a:pt x="12" y="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791" name="Freeform 20"/>
              <p:cNvSpPr>
                <a:spLocks noEditPoints="1"/>
              </p:cNvSpPr>
              <p:nvPr/>
            </p:nvSpPr>
            <p:spPr bwMode="auto">
              <a:xfrm>
                <a:off x="653" y="3052"/>
                <a:ext cx="51" cy="61"/>
              </a:xfrm>
              <a:custGeom>
                <a:avLst/>
                <a:gdLst>
                  <a:gd name="T0" fmla="*/ 12 w 12"/>
                  <a:gd name="T1" fmla="*/ 0 h 17"/>
                  <a:gd name="T2" fmla="*/ 9 w 12"/>
                  <a:gd name="T3" fmla="*/ 0 h 17"/>
                  <a:gd name="T4" fmla="*/ 9 w 12"/>
                  <a:gd name="T5" fmla="*/ 6 h 17"/>
                  <a:gd name="T6" fmla="*/ 9 w 12"/>
                  <a:gd name="T7" fmla="*/ 6 h 17"/>
                  <a:gd name="T8" fmla="*/ 5 w 12"/>
                  <a:gd name="T9" fmla="*/ 4 h 17"/>
                  <a:gd name="T10" fmla="*/ 0 w 12"/>
                  <a:gd name="T11" fmla="*/ 11 h 17"/>
                  <a:gd name="T12" fmla="*/ 5 w 12"/>
                  <a:gd name="T13" fmla="*/ 17 h 17"/>
                  <a:gd name="T14" fmla="*/ 9 w 12"/>
                  <a:gd name="T15" fmla="*/ 15 h 17"/>
                  <a:gd name="T16" fmla="*/ 9 w 12"/>
                  <a:gd name="T17" fmla="*/ 15 h 17"/>
                  <a:gd name="T18" fmla="*/ 9 w 12"/>
                  <a:gd name="T19" fmla="*/ 17 h 17"/>
                  <a:gd name="T20" fmla="*/ 12 w 12"/>
                  <a:gd name="T21" fmla="*/ 17 h 17"/>
                  <a:gd name="T22" fmla="*/ 12 w 12"/>
                  <a:gd name="T23" fmla="*/ 0 h 17"/>
                  <a:gd name="T24" fmla="*/ 2 w 12"/>
                  <a:gd name="T25" fmla="*/ 11 h 17"/>
                  <a:gd name="T26" fmla="*/ 6 w 12"/>
                  <a:gd name="T27" fmla="*/ 6 h 17"/>
                  <a:gd name="T28" fmla="*/ 9 w 12"/>
                  <a:gd name="T29" fmla="*/ 11 h 17"/>
                  <a:gd name="T30" fmla="*/ 6 w 12"/>
                  <a:gd name="T31" fmla="*/ 15 h 17"/>
                  <a:gd name="T32" fmla="*/ 2 w 12"/>
                  <a:gd name="T33"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7">
                    <a:moveTo>
                      <a:pt x="12" y="0"/>
                    </a:moveTo>
                    <a:cubicBezTo>
                      <a:pt x="9" y="0"/>
                      <a:pt x="9" y="0"/>
                      <a:pt x="9" y="0"/>
                    </a:cubicBezTo>
                    <a:cubicBezTo>
                      <a:pt x="9" y="6"/>
                      <a:pt x="9" y="6"/>
                      <a:pt x="9" y="6"/>
                    </a:cubicBezTo>
                    <a:cubicBezTo>
                      <a:pt x="9" y="6"/>
                      <a:pt x="9" y="6"/>
                      <a:pt x="9" y="6"/>
                    </a:cubicBezTo>
                    <a:cubicBezTo>
                      <a:pt x="8" y="5"/>
                      <a:pt x="6" y="4"/>
                      <a:pt x="5" y="4"/>
                    </a:cubicBezTo>
                    <a:cubicBezTo>
                      <a:pt x="2" y="4"/>
                      <a:pt x="0" y="6"/>
                      <a:pt x="0" y="11"/>
                    </a:cubicBezTo>
                    <a:cubicBezTo>
                      <a:pt x="0" y="14"/>
                      <a:pt x="1" y="17"/>
                      <a:pt x="5" y="17"/>
                    </a:cubicBezTo>
                    <a:cubicBezTo>
                      <a:pt x="7" y="17"/>
                      <a:pt x="8" y="17"/>
                      <a:pt x="9" y="15"/>
                    </a:cubicBezTo>
                    <a:cubicBezTo>
                      <a:pt x="9" y="15"/>
                      <a:pt x="9" y="15"/>
                      <a:pt x="9" y="15"/>
                    </a:cubicBezTo>
                    <a:cubicBezTo>
                      <a:pt x="9" y="17"/>
                      <a:pt x="9" y="17"/>
                      <a:pt x="9" y="17"/>
                    </a:cubicBezTo>
                    <a:cubicBezTo>
                      <a:pt x="12" y="17"/>
                      <a:pt x="12" y="17"/>
                      <a:pt x="12" y="17"/>
                    </a:cubicBezTo>
                    <a:lnTo>
                      <a:pt x="12" y="0"/>
                    </a:lnTo>
                    <a:close/>
                    <a:moveTo>
                      <a:pt x="2" y="11"/>
                    </a:moveTo>
                    <a:cubicBezTo>
                      <a:pt x="2" y="9"/>
                      <a:pt x="3" y="6"/>
                      <a:pt x="6" y="6"/>
                    </a:cubicBezTo>
                    <a:cubicBezTo>
                      <a:pt x="8" y="6"/>
                      <a:pt x="9" y="8"/>
                      <a:pt x="9" y="11"/>
                    </a:cubicBezTo>
                    <a:cubicBezTo>
                      <a:pt x="9" y="13"/>
                      <a:pt x="8" y="15"/>
                      <a:pt x="6" y="15"/>
                    </a:cubicBezTo>
                    <a:cubicBezTo>
                      <a:pt x="3" y="15"/>
                      <a:pt x="2" y="13"/>
                      <a:pt x="2" y="11"/>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792" name="Freeform 21"/>
              <p:cNvSpPr>
                <a:spLocks noEditPoints="1"/>
              </p:cNvSpPr>
              <p:nvPr/>
            </p:nvSpPr>
            <p:spPr bwMode="auto">
              <a:xfrm>
                <a:off x="733" y="3052"/>
                <a:ext cx="54" cy="61"/>
              </a:xfrm>
              <a:custGeom>
                <a:avLst/>
                <a:gdLst>
                  <a:gd name="T0" fmla="*/ 13 w 13"/>
                  <a:gd name="T1" fmla="*/ 0 h 17"/>
                  <a:gd name="T2" fmla="*/ 10 w 13"/>
                  <a:gd name="T3" fmla="*/ 0 h 17"/>
                  <a:gd name="T4" fmla="*/ 10 w 13"/>
                  <a:gd name="T5" fmla="*/ 6 h 17"/>
                  <a:gd name="T6" fmla="*/ 10 w 13"/>
                  <a:gd name="T7" fmla="*/ 6 h 17"/>
                  <a:gd name="T8" fmla="*/ 6 w 13"/>
                  <a:gd name="T9" fmla="*/ 4 h 17"/>
                  <a:gd name="T10" fmla="*/ 0 w 13"/>
                  <a:gd name="T11" fmla="*/ 11 h 17"/>
                  <a:gd name="T12" fmla="*/ 6 w 13"/>
                  <a:gd name="T13" fmla="*/ 17 h 17"/>
                  <a:gd name="T14" fmla="*/ 10 w 13"/>
                  <a:gd name="T15" fmla="*/ 15 h 17"/>
                  <a:gd name="T16" fmla="*/ 10 w 13"/>
                  <a:gd name="T17" fmla="*/ 15 h 17"/>
                  <a:gd name="T18" fmla="*/ 10 w 13"/>
                  <a:gd name="T19" fmla="*/ 17 h 17"/>
                  <a:gd name="T20" fmla="*/ 13 w 13"/>
                  <a:gd name="T21" fmla="*/ 17 h 17"/>
                  <a:gd name="T22" fmla="*/ 13 w 13"/>
                  <a:gd name="T23" fmla="*/ 0 h 17"/>
                  <a:gd name="T24" fmla="*/ 3 w 13"/>
                  <a:gd name="T25" fmla="*/ 11 h 17"/>
                  <a:gd name="T26" fmla="*/ 7 w 13"/>
                  <a:gd name="T27" fmla="*/ 6 h 17"/>
                  <a:gd name="T28" fmla="*/ 10 w 13"/>
                  <a:gd name="T29" fmla="*/ 11 h 17"/>
                  <a:gd name="T30" fmla="*/ 7 w 13"/>
                  <a:gd name="T31" fmla="*/ 15 h 17"/>
                  <a:gd name="T32" fmla="*/ 3 w 13"/>
                  <a:gd name="T33"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17">
                    <a:moveTo>
                      <a:pt x="13" y="0"/>
                    </a:moveTo>
                    <a:cubicBezTo>
                      <a:pt x="10" y="0"/>
                      <a:pt x="10" y="0"/>
                      <a:pt x="10" y="0"/>
                    </a:cubicBezTo>
                    <a:cubicBezTo>
                      <a:pt x="10" y="6"/>
                      <a:pt x="10" y="6"/>
                      <a:pt x="10" y="6"/>
                    </a:cubicBezTo>
                    <a:cubicBezTo>
                      <a:pt x="10" y="6"/>
                      <a:pt x="10" y="6"/>
                      <a:pt x="10" y="6"/>
                    </a:cubicBezTo>
                    <a:cubicBezTo>
                      <a:pt x="9" y="5"/>
                      <a:pt x="7" y="4"/>
                      <a:pt x="6" y="4"/>
                    </a:cubicBezTo>
                    <a:cubicBezTo>
                      <a:pt x="3" y="4"/>
                      <a:pt x="0" y="6"/>
                      <a:pt x="0" y="11"/>
                    </a:cubicBezTo>
                    <a:cubicBezTo>
                      <a:pt x="0" y="14"/>
                      <a:pt x="2" y="17"/>
                      <a:pt x="6" y="17"/>
                    </a:cubicBezTo>
                    <a:cubicBezTo>
                      <a:pt x="8" y="17"/>
                      <a:pt x="9" y="17"/>
                      <a:pt x="10" y="15"/>
                    </a:cubicBezTo>
                    <a:cubicBezTo>
                      <a:pt x="10" y="15"/>
                      <a:pt x="10" y="15"/>
                      <a:pt x="10" y="15"/>
                    </a:cubicBezTo>
                    <a:cubicBezTo>
                      <a:pt x="10" y="17"/>
                      <a:pt x="10" y="17"/>
                      <a:pt x="10" y="17"/>
                    </a:cubicBezTo>
                    <a:cubicBezTo>
                      <a:pt x="13" y="17"/>
                      <a:pt x="13" y="17"/>
                      <a:pt x="13" y="17"/>
                    </a:cubicBezTo>
                    <a:lnTo>
                      <a:pt x="13" y="0"/>
                    </a:lnTo>
                    <a:close/>
                    <a:moveTo>
                      <a:pt x="3" y="11"/>
                    </a:moveTo>
                    <a:cubicBezTo>
                      <a:pt x="3" y="9"/>
                      <a:pt x="4" y="6"/>
                      <a:pt x="7" y="6"/>
                    </a:cubicBezTo>
                    <a:cubicBezTo>
                      <a:pt x="9" y="6"/>
                      <a:pt x="10" y="8"/>
                      <a:pt x="10" y="11"/>
                    </a:cubicBezTo>
                    <a:cubicBezTo>
                      <a:pt x="10" y="13"/>
                      <a:pt x="9" y="15"/>
                      <a:pt x="7" y="15"/>
                    </a:cubicBezTo>
                    <a:cubicBezTo>
                      <a:pt x="4" y="15"/>
                      <a:pt x="3" y="13"/>
                      <a:pt x="3" y="11"/>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793" name="Freeform 22"/>
              <p:cNvSpPr>
                <a:spLocks noEditPoints="1"/>
              </p:cNvSpPr>
              <p:nvPr/>
            </p:nvSpPr>
            <p:spPr bwMode="auto">
              <a:xfrm>
                <a:off x="791" y="3066"/>
                <a:ext cx="55" cy="47"/>
              </a:xfrm>
              <a:custGeom>
                <a:avLst/>
                <a:gdLst>
                  <a:gd name="T0" fmla="*/ 12 w 13"/>
                  <a:gd name="T1" fmla="*/ 4 h 13"/>
                  <a:gd name="T2" fmla="*/ 7 w 13"/>
                  <a:gd name="T3" fmla="*/ 0 h 13"/>
                  <a:gd name="T4" fmla="*/ 1 w 13"/>
                  <a:gd name="T5" fmla="*/ 4 h 13"/>
                  <a:gd name="T6" fmla="*/ 4 w 13"/>
                  <a:gd name="T7" fmla="*/ 4 h 13"/>
                  <a:gd name="T8" fmla="*/ 6 w 13"/>
                  <a:gd name="T9" fmla="*/ 2 h 13"/>
                  <a:gd name="T10" fmla="*/ 9 w 13"/>
                  <a:gd name="T11" fmla="*/ 4 h 13"/>
                  <a:gd name="T12" fmla="*/ 5 w 13"/>
                  <a:gd name="T13" fmla="*/ 6 h 13"/>
                  <a:gd name="T14" fmla="*/ 0 w 13"/>
                  <a:gd name="T15" fmla="*/ 10 h 13"/>
                  <a:gd name="T16" fmla="*/ 5 w 13"/>
                  <a:gd name="T17" fmla="*/ 13 h 13"/>
                  <a:gd name="T18" fmla="*/ 9 w 13"/>
                  <a:gd name="T19" fmla="*/ 12 h 13"/>
                  <a:gd name="T20" fmla="*/ 11 w 13"/>
                  <a:gd name="T21" fmla="*/ 13 h 13"/>
                  <a:gd name="T22" fmla="*/ 13 w 13"/>
                  <a:gd name="T23" fmla="*/ 13 h 13"/>
                  <a:gd name="T24" fmla="*/ 13 w 13"/>
                  <a:gd name="T25" fmla="*/ 11 h 13"/>
                  <a:gd name="T26" fmla="*/ 12 w 13"/>
                  <a:gd name="T27" fmla="*/ 11 h 13"/>
                  <a:gd name="T28" fmla="*/ 12 w 13"/>
                  <a:gd name="T29" fmla="*/ 11 h 13"/>
                  <a:gd name="T30" fmla="*/ 12 w 13"/>
                  <a:gd name="T31" fmla="*/ 10 h 13"/>
                  <a:gd name="T32" fmla="*/ 12 w 13"/>
                  <a:gd name="T33" fmla="*/ 4 h 13"/>
                  <a:gd name="T34" fmla="*/ 9 w 13"/>
                  <a:gd name="T35" fmla="*/ 9 h 13"/>
                  <a:gd name="T36" fmla="*/ 6 w 13"/>
                  <a:gd name="T37" fmla="*/ 11 h 13"/>
                  <a:gd name="T38" fmla="*/ 3 w 13"/>
                  <a:gd name="T39" fmla="*/ 10 h 13"/>
                  <a:gd name="T40" fmla="*/ 5 w 13"/>
                  <a:gd name="T41" fmla="*/ 8 h 13"/>
                  <a:gd name="T42" fmla="*/ 9 w 13"/>
                  <a:gd name="T43" fmla="*/ 7 h 13"/>
                  <a:gd name="T44" fmla="*/ 9 w 13"/>
                  <a:gd name="T45"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 h="13">
                    <a:moveTo>
                      <a:pt x="12" y="4"/>
                    </a:moveTo>
                    <a:cubicBezTo>
                      <a:pt x="12" y="1"/>
                      <a:pt x="9" y="0"/>
                      <a:pt x="7" y="0"/>
                    </a:cubicBezTo>
                    <a:cubicBezTo>
                      <a:pt x="4" y="0"/>
                      <a:pt x="1" y="1"/>
                      <a:pt x="1" y="4"/>
                    </a:cubicBezTo>
                    <a:cubicBezTo>
                      <a:pt x="4" y="4"/>
                      <a:pt x="4" y="4"/>
                      <a:pt x="4" y="4"/>
                    </a:cubicBezTo>
                    <a:cubicBezTo>
                      <a:pt x="4" y="3"/>
                      <a:pt x="5" y="2"/>
                      <a:pt x="6" y="2"/>
                    </a:cubicBezTo>
                    <a:cubicBezTo>
                      <a:pt x="7" y="2"/>
                      <a:pt x="9" y="3"/>
                      <a:pt x="9" y="4"/>
                    </a:cubicBezTo>
                    <a:cubicBezTo>
                      <a:pt x="9" y="6"/>
                      <a:pt x="7" y="5"/>
                      <a:pt x="5" y="6"/>
                    </a:cubicBezTo>
                    <a:cubicBezTo>
                      <a:pt x="3" y="6"/>
                      <a:pt x="0" y="7"/>
                      <a:pt x="0" y="10"/>
                    </a:cubicBezTo>
                    <a:cubicBezTo>
                      <a:pt x="0" y="12"/>
                      <a:pt x="2" y="13"/>
                      <a:pt x="5" y="13"/>
                    </a:cubicBezTo>
                    <a:cubicBezTo>
                      <a:pt x="6" y="13"/>
                      <a:pt x="8" y="13"/>
                      <a:pt x="9" y="12"/>
                    </a:cubicBezTo>
                    <a:cubicBezTo>
                      <a:pt x="9" y="13"/>
                      <a:pt x="10" y="13"/>
                      <a:pt x="11" y="13"/>
                    </a:cubicBezTo>
                    <a:cubicBezTo>
                      <a:pt x="12" y="13"/>
                      <a:pt x="12" y="13"/>
                      <a:pt x="13" y="13"/>
                    </a:cubicBezTo>
                    <a:cubicBezTo>
                      <a:pt x="13" y="11"/>
                      <a:pt x="13" y="11"/>
                      <a:pt x="13" y="11"/>
                    </a:cubicBezTo>
                    <a:cubicBezTo>
                      <a:pt x="13" y="11"/>
                      <a:pt x="13" y="11"/>
                      <a:pt x="12" y="11"/>
                    </a:cubicBezTo>
                    <a:cubicBezTo>
                      <a:pt x="12" y="11"/>
                      <a:pt x="12" y="11"/>
                      <a:pt x="12" y="11"/>
                    </a:cubicBezTo>
                    <a:cubicBezTo>
                      <a:pt x="12" y="11"/>
                      <a:pt x="12" y="11"/>
                      <a:pt x="12" y="10"/>
                    </a:cubicBezTo>
                    <a:lnTo>
                      <a:pt x="12" y="4"/>
                    </a:lnTo>
                    <a:close/>
                    <a:moveTo>
                      <a:pt x="9" y="9"/>
                    </a:moveTo>
                    <a:cubicBezTo>
                      <a:pt x="9" y="11"/>
                      <a:pt x="7" y="11"/>
                      <a:pt x="6" y="11"/>
                    </a:cubicBezTo>
                    <a:cubicBezTo>
                      <a:pt x="5" y="11"/>
                      <a:pt x="3" y="11"/>
                      <a:pt x="3" y="10"/>
                    </a:cubicBezTo>
                    <a:cubicBezTo>
                      <a:pt x="3" y="8"/>
                      <a:pt x="4" y="8"/>
                      <a:pt x="5" y="8"/>
                    </a:cubicBezTo>
                    <a:cubicBezTo>
                      <a:pt x="7" y="7"/>
                      <a:pt x="8" y="7"/>
                      <a:pt x="9" y="7"/>
                    </a:cubicBezTo>
                    <a:lnTo>
                      <a:pt x="9" y="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794" name="Freeform 23"/>
              <p:cNvSpPr>
                <a:spLocks/>
              </p:cNvSpPr>
              <p:nvPr/>
            </p:nvSpPr>
            <p:spPr bwMode="auto">
              <a:xfrm>
                <a:off x="846" y="3055"/>
                <a:ext cx="29" cy="58"/>
              </a:xfrm>
              <a:custGeom>
                <a:avLst/>
                <a:gdLst>
                  <a:gd name="T0" fmla="*/ 0 w 7"/>
                  <a:gd name="T1" fmla="*/ 6 h 16"/>
                  <a:gd name="T2" fmla="*/ 2 w 7"/>
                  <a:gd name="T3" fmla="*/ 6 h 16"/>
                  <a:gd name="T4" fmla="*/ 2 w 7"/>
                  <a:gd name="T5" fmla="*/ 13 h 16"/>
                  <a:gd name="T6" fmla="*/ 6 w 7"/>
                  <a:gd name="T7" fmla="*/ 16 h 16"/>
                  <a:gd name="T8" fmla="*/ 7 w 7"/>
                  <a:gd name="T9" fmla="*/ 16 h 16"/>
                  <a:gd name="T10" fmla="*/ 7 w 7"/>
                  <a:gd name="T11" fmla="*/ 14 h 16"/>
                  <a:gd name="T12" fmla="*/ 6 w 7"/>
                  <a:gd name="T13" fmla="*/ 14 h 16"/>
                  <a:gd name="T14" fmla="*/ 5 w 7"/>
                  <a:gd name="T15" fmla="*/ 12 h 16"/>
                  <a:gd name="T16" fmla="*/ 5 w 7"/>
                  <a:gd name="T17" fmla="*/ 6 h 16"/>
                  <a:gd name="T18" fmla="*/ 7 w 7"/>
                  <a:gd name="T19" fmla="*/ 6 h 16"/>
                  <a:gd name="T20" fmla="*/ 7 w 7"/>
                  <a:gd name="T21" fmla="*/ 4 h 16"/>
                  <a:gd name="T22" fmla="*/ 5 w 7"/>
                  <a:gd name="T23" fmla="*/ 4 h 16"/>
                  <a:gd name="T24" fmla="*/ 5 w 7"/>
                  <a:gd name="T25" fmla="*/ 0 h 16"/>
                  <a:gd name="T26" fmla="*/ 2 w 7"/>
                  <a:gd name="T27" fmla="*/ 0 h 16"/>
                  <a:gd name="T28" fmla="*/ 2 w 7"/>
                  <a:gd name="T29" fmla="*/ 4 h 16"/>
                  <a:gd name="T30" fmla="*/ 0 w 7"/>
                  <a:gd name="T31" fmla="*/ 4 h 16"/>
                  <a:gd name="T32" fmla="*/ 0 w 7"/>
                  <a:gd name="T3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 h="16">
                    <a:moveTo>
                      <a:pt x="0" y="6"/>
                    </a:moveTo>
                    <a:cubicBezTo>
                      <a:pt x="2" y="6"/>
                      <a:pt x="2" y="6"/>
                      <a:pt x="2" y="6"/>
                    </a:cubicBezTo>
                    <a:cubicBezTo>
                      <a:pt x="2" y="13"/>
                      <a:pt x="2" y="13"/>
                      <a:pt x="2" y="13"/>
                    </a:cubicBezTo>
                    <a:cubicBezTo>
                      <a:pt x="2" y="15"/>
                      <a:pt x="3" y="16"/>
                      <a:pt x="6" y="16"/>
                    </a:cubicBezTo>
                    <a:cubicBezTo>
                      <a:pt x="6" y="16"/>
                      <a:pt x="7" y="16"/>
                      <a:pt x="7" y="16"/>
                    </a:cubicBezTo>
                    <a:cubicBezTo>
                      <a:pt x="7" y="14"/>
                      <a:pt x="7" y="14"/>
                      <a:pt x="7" y="14"/>
                    </a:cubicBezTo>
                    <a:cubicBezTo>
                      <a:pt x="7" y="14"/>
                      <a:pt x="7" y="14"/>
                      <a:pt x="6" y="14"/>
                    </a:cubicBezTo>
                    <a:cubicBezTo>
                      <a:pt x="5" y="14"/>
                      <a:pt x="5" y="13"/>
                      <a:pt x="5" y="12"/>
                    </a:cubicBezTo>
                    <a:cubicBezTo>
                      <a:pt x="5" y="6"/>
                      <a:pt x="5" y="6"/>
                      <a:pt x="5" y="6"/>
                    </a:cubicBezTo>
                    <a:cubicBezTo>
                      <a:pt x="7" y="6"/>
                      <a:pt x="7" y="6"/>
                      <a:pt x="7" y="6"/>
                    </a:cubicBezTo>
                    <a:cubicBezTo>
                      <a:pt x="7" y="4"/>
                      <a:pt x="7" y="4"/>
                      <a:pt x="7" y="4"/>
                    </a:cubicBezTo>
                    <a:cubicBezTo>
                      <a:pt x="5" y="4"/>
                      <a:pt x="5" y="4"/>
                      <a:pt x="5" y="4"/>
                    </a:cubicBezTo>
                    <a:cubicBezTo>
                      <a:pt x="5" y="0"/>
                      <a:pt x="5" y="0"/>
                      <a:pt x="5" y="0"/>
                    </a:cubicBezTo>
                    <a:cubicBezTo>
                      <a:pt x="2" y="0"/>
                      <a:pt x="2" y="0"/>
                      <a:pt x="2" y="0"/>
                    </a:cubicBezTo>
                    <a:cubicBezTo>
                      <a:pt x="2" y="4"/>
                      <a:pt x="2" y="4"/>
                      <a:pt x="2" y="4"/>
                    </a:cubicBezTo>
                    <a:cubicBezTo>
                      <a:pt x="0" y="4"/>
                      <a:pt x="0" y="4"/>
                      <a:pt x="0" y="4"/>
                    </a:cubicBezTo>
                    <a:lnTo>
                      <a:pt x="0" y="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795" name="Freeform 24"/>
              <p:cNvSpPr>
                <a:spLocks noEditPoints="1"/>
              </p:cNvSpPr>
              <p:nvPr/>
            </p:nvSpPr>
            <p:spPr bwMode="auto">
              <a:xfrm>
                <a:off x="883" y="3066"/>
                <a:ext cx="50" cy="47"/>
              </a:xfrm>
              <a:custGeom>
                <a:avLst/>
                <a:gdLst>
                  <a:gd name="T0" fmla="*/ 11 w 12"/>
                  <a:gd name="T1" fmla="*/ 4 h 13"/>
                  <a:gd name="T2" fmla="*/ 6 w 12"/>
                  <a:gd name="T3" fmla="*/ 0 h 13"/>
                  <a:gd name="T4" fmla="*/ 0 w 12"/>
                  <a:gd name="T5" fmla="*/ 4 h 13"/>
                  <a:gd name="T6" fmla="*/ 3 w 12"/>
                  <a:gd name="T7" fmla="*/ 4 h 13"/>
                  <a:gd name="T8" fmla="*/ 6 w 12"/>
                  <a:gd name="T9" fmla="*/ 2 h 13"/>
                  <a:gd name="T10" fmla="*/ 8 w 12"/>
                  <a:gd name="T11" fmla="*/ 4 h 13"/>
                  <a:gd name="T12" fmla="*/ 4 w 12"/>
                  <a:gd name="T13" fmla="*/ 6 h 13"/>
                  <a:gd name="T14" fmla="*/ 0 w 12"/>
                  <a:gd name="T15" fmla="*/ 10 h 13"/>
                  <a:gd name="T16" fmla="*/ 4 w 12"/>
                  <a:gd name="T17" fmla="*/ 13 h 13"/>
                  <a:gd name="T18" fmla="*/ 8 w 12"/>
                  <a:gd name="T19" fmla="*/ 12 h 13"/>
                  <a:gd name="T20" fmla="*/ 10 w 12"/>
                  <a:gd name="T21" fmla="*/ 13 h 13"/>
                  <a:gd name="T22" fmla="*/ 12 w 12"/>
                  <a:gd name="T23" fmla="*/ 13 h 13"/>
                  <a:gd name="T24" fmla="*/ 12 w 12"/>
                  <a:gd name="T25" fmla="*/ 11 h 13"/>
                  <a:gd name="T26" fmla="*/ 12 w 12"/>
                  <a:gd name="T27" fmla="*/ 11 h 13"/>
                  <a:gd name="T28" fmla="*/ 11 w 12"/>
                  <a:gd name="T29" fmla="*/ 11 h 13"/>
                  <a:gd name="T30" fmla="*/ 11 w 12"/>
                  <a:gd name="T31" fmla="*/ 10 h 13"/>
                  <a:gd name="T32" fmla="*/ 11 w 12"/>
                  <a:gd name="T33" fmla="*/ 4 h 13"/>
                  <a:gd name="T34" fmla="*/ 8 w 12"/>
                  <a:gd name="T35" fmla="*/ 9 h 13"/>
                  <a:gd name="T36" fmla="*/ 5 w 12"/>
                  <a:gd name="T37" fmla="*/ 11 h 13"/>
                  <a:gd name="T38" fmla="*/ 2 w 12"/>
                  <a:gd name="T39" fmla="*/ 10 h 13"/>
                  <a:gd name="T40" fmla="*/ 5 w 12"/>
                  <a:gd name="T41" fmla="*/ 8 h 13"/>
                  <a:gd name="T42" fmla="*/ 8 w 12"/>
                  <a:gd name="T43" fmla="*/ 7 h 13"/>
                  <a:gd name="T44" fmla="*/ 8 w 12"/>
                  <a:gd name="T45"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 h="13">
                    <a:moveTo>
                      <a:pt x="11" y="4"/>
                    </a:moveTo>
                    <a:cubicBezTo>
                      <a:pt x="11" y="1"/>
                      <a:pt x="8" y="0"/>
                      <a:pt x="6" y="0"/>
                    </a:cubicBezTo>
                    <a:cubicBezTo>
                      <a:pt x="3" y="0"/>
                      <a:pt x="0" y="1"/>
                      <a:pt x="0" y="4"/>
                    </a:cubicBezTo>
                    <a:cubicBezTo>
                      <a:pt x="3" y="4"/>
                      <a:pt x="3" y="4"/>
                      <a:pt x="3" y="4"/>
                    </a:cubicBezTo>
                    <a:cubicBezTo>
                      <a:pt x="3" y="3"/>
                      <a:pt x="4" y="2"/>
                      <a:pt x="6" y="2"/>
                    </a:cubicBezTo>
                    <a:cubicBezTo>
                      <a:pt x="7" y="2"/>
                      <a:pt x="8" y="3"/>
                      <a:pt x="8" y="4"/>
                    </a:cubicBezTo>
                    <a:cubicBezTo>
                      <a:pt x="8" y="6"/>
                      <a:pt x="6" y="5"/>
                      <a:pt x="4" y="6"/>
                    </a:cubicBezTo>
                    <a:cubicBezTo>
                      <a:pt x="2" y="6"/>
                      <a:pt x="0" y="7"/>
                      <a:pt x="0" y="10"/>
                    </a:cubicBezTo>
                    <a:cubicBezTo>
                      <a:pt x="0" y="12"/>
                      <a:pt x="2" y="13"/>
                      <a:pt x="4" y="13"/>
                    </a:cubicBezTo>
                    <a:cubicBezTo>
                      <a:pt x="5" y="13"/>
                      <a:pt x="7" y="13"/>
                      <a:pt x="8" y="12"/>
                    </a:cubicBezTo>
                    <a:cubicBezTo>
                      <a:pt x="8" y="13"/>
                      <a:pt x="9" y="13"/>
                      <a:pt x="10" y="13"/>
                    </a:cubicBezTo>
                    <a:cubicBezTo>
                      <a:pt x="11" y="13"/>
                      <a:pt x="12" y="13"/>
                      <a:pt x="12" y="13"/>
                    </a:cubicBezTo>
                    <a:cubicBezTo>
                      <a:pt x="12" y="11"/>
                      <a:pt x="12" y="11"/>
                      <a:pt x="12" y="11"/>
                    </a:cubicBezTo>
                    <a:cubicBezTo>
                      <a:pt x="12" y="11"/>
                      <a:pt x="12" y="11"/>
                      <a:pt x="12" y="11"/>
                    </a:cubicBezTo>
                    <a:cubicBezTo>
                      <a:pt x="11" y="11"/>
                      <a:pt x="11" y="11"/>
                      <a:pt x="11" y="11"/>
                    </a:cubicBezTo>
                    <a:cubicBezTo>
                      <a:pt x="11" y="11"/>
                      <a:pt x="11" y="11"/>
                      <a:pt x="11" y="10"/>
                    </a:cubicBezTo>
                    <a:lnTo>
                      <a:pt x="11" y="4"/>
                    </a:lnTo>
                    <a:close/>
                    <a:moveTo>
                      <a:pt x="8" y="9"/>
                    </a:moveTo>
                    <a:cubicBezTo>
                      <a:pt x="8" y="11"/>
                      <a:pt x="6" y="11"/>
                      <a:pt x="5" y="11"/>
                    </a:cubicBezTo>
                    <a:cubicBezTo>
                      <a:pt x="4" y="11"/>
                      <a:pt x="2" y="11"/>
                      <a:pt x="2" y="10"/>
                    </a:cubicBezTo>
                    <a:cubicBezTo>
                      <a:pt x="2" y="8"/>
                      <a:pt x="3" y="8"/>
                      <a:pt x="5" y="8"/>
                    </a:cubicBezTo>
                    <a:cubicBezTo>
                      <a:pt x="6" y="7"/>
                      <a:pt x="7" y="7"/>
                      <a:pt x="8" y="7"/>
                    </a:cubicBezTo>
                    <a:lnTo>
                      <a:pt x="8" y="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796" name="Freeform 25"/>
              <p:cNvSpPr>
                <a:spLocks/>
              </p:cNvSpPr>
              <p:nvPr/>
            </p:nvSpPr>
            <p:spPr bwMode="auto">
              <a:xfrm>
                <a:off x="1138" y="2947"/>
                <a:ext cx="63" cy="65"/>
              </a:xfrm>
              <a:custGeom>
                <a:avLst/>
                <a:gdLst>
                  <a:gd name="T0" fmla="*/ 15 w 15"/>
                  <a:gd name="T1" fmla="*/ 6 h 18"/>
                  <a:gd name="T2" fmla="*/ 8 w 15"/>
                  <a:gd name="T3" fmla="*/ 0 h 18"/>
                  <a:gd name="T4" fmla="*/ 0 w 15"/>
                  <a:gd name="T5" fmla="*/ 9 h 18"/>
                  <a:gd name="T6" fmla="*/ 8 w 15"/>
                  <a:gd name="T7" fmla="*/ 18 h 18"/>
                  <a:gd name="T8" fmla="*/ 15 w 15"/>
                  <a:gd name="T9" fmla="*/ 11 h 18"/>
                  <a:gd name="T10" fmla="*/ 12 w 15"/>
                  <a:gd name="T11" fmla="*/ 11 h 18"/>
                  <a:gd name="T12" fmla="*/ 8 w 15"/>
                  <a:gd name="T13" fmla="*/ 15 h 18"/>
                  <a:gd name="T14" fmla="*/ 3 w 15"/>
                  <a:gd name="T15" fmla="*/ 9 h 18"/>
                  <a:gd name="T16" fmla="*/ 8 w 15"/>
                  <a:gd name="T17" fmla="*/ 2 h 18"/>
                  <a:gd name="T18" fmla="*/ 12 w 15"/>
                  <a:gd name="T19" fmla="*/ 6 h 18"/>
                  <a:gd name="T20" fmla="*/ 15 w 15"/>
                  <a:gd name="T21"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8">
                    <a:moveTo>
                      <a:pt x="15" y="6"/>
                    </a:moveTo>
                    <a:cubicBezTo>
                      <a:pt x="15" y="2"/>
                      <a:pt x="12" y="0"/>
                      <a:pt x="8" y="0"/>
                    </a:cubicBezTo>
                    <a:cubicBezTo>
                      <a:pt x="3" y="0"/>
                      <a:pt x="0" y="4"/>
                      <a:pt x="0" y="9"/>
                    </a:cubicBezTo>
                    <a:cubicBezTo>
                      <a:pt x="0" y="14"/>
                      <a:pt x="3" y="18"/>
                      <a:pt x="8" y="18"/>
                    </a:cubicBezTo>
                    <a:cubicBezTo>
                      <a:pt x="12" y="18"/>
                      <a:pt x="15" y="15"/>
                      <a:pt x="15" y="11"/>
                    </a:cubicBezTo>
                    <a:cubicBezTo>
                      <a:pt x="12" y="11"/>
                      <a:pt x="12" y="11"/>
                      <a:pt x="12" y="11"/>
                    </a:cubicBezTo>
                    <a:cubicBezTo>
                      <a:pt x="12" y="13"/>
                      <a:pt x="11" y="15"/>
                      <a:pt x="8" y="15"/>
                    </a:cubicBezTo>
                    <a:cubicBezTo>
                      <a:pt x="4" y="15"/>
                      <a:pt x="3" y="12"/>
                      <a:pt x="3" y="9"/>
                    </a:cubicBezTo>
                    <a:cubicBezTo>
                      <a:pt x="3" y="5"/>
                      <a:pt x="4" y="2"/>
                      <a:pt x="8" y="2"/>
                    </a:cubicBezTo>
                    <a:cubicBezTo>
                      <a:pt x="10" y="2"/>
                      <a:pt x="12" y="4"/>
                      <a:pt x="12" y="6"/>
                    </a:cubicBezTo>
                    <a:lnTo>
                      <a:pt x="15" y="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797" name="Freeform 26"/>
              <p:cNvSpPr>
                <a:spLocks noEditPoints="1"/>
              </p:cNvSpPr>
              <p:nvPr/>
            </p:nvSpPr>
            <p:spPr bwMode="auto">
              <a:xfrm>
                <a:off x="1205" y="2961"/>
                <a:ext cx="54" cy="51"/>
              </a:xfrm>
              <a:custGeom>
                <a:avLst/>
                <a:gdLst>
                  <a:gd name="T0" fmla="*/ 7 w 13"/>
                  <a:gd name="T1" fmla="*/ 14 h 14"/>
                  <a:gd name="T2" fmla="*/ 13 w 13"/>
                  <a:gd name="T3" fmla="*/ 7 h 14"/>
                  <a:gd name="T4" fmla="*/ 7 w 13"/>
                  <a:gd name="T5" fmla="*/ 0 h 14"/>
                  <a:gd name="T6" fmla="*/ 0 w 13"/>
                  <a:gd name="T7" fmla="*/ 7 h 14"/>
                  <a:gd name="T8" fmla="*/ 7 w 13"/>
                  <a:gd name="T9" fmla="*/ 14 h 14"/>
                  <a:gd name="T10" fmla="*/ 7 w 13"/>
                  <a:gd name="T11" fmla="*/ 11 h 14"/>
                  <a:gd name="T12" fmla="*/ 3 w 13"/>
                  <a:gd name="T13" fmla="*/ 7 h 14"/>
                  <a:gd name="T14" fmla="*/ 7 w 13"/>
                  <a:gd name="T15" fmla="*/ 3 h 14"/>
                  <a:gd name="T16" fmla="*/ 10 w 13"/>
                  <a:gd name="T17" fmla="*/ 7 h 14"/>
                  <a:gd name="T18" fmla="*/ 7 w 13"/>
                  <a:gd name="T19"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4">
                    <a:moveTo>
                      <a:pt x="7" y="14"/>
                    </a:moveTo>
                    <a:cubicBezTo>
                      <a:pt x="11" y="14"/>
                      <a:pt x="13" y="11"/>
                      <a:pt x="13" y="7"/>
                    </a:cubicBezTo>
                    <a:cubicBezTo>
                      <a:pt x="13" y="3"/>
                      <a:pt x="11" y="0"/>
                      <a:pt x="7" y="0"/>
                    </a:cubicBezTo>
                    <a:cubicBezTo>
                      <a:pt x="3" y="0"/>
                      <a:pt x="0" y="3"/>
                      <a:pt x="0" y="7"/>
                    </a:cubicBezTo>
                    <a:cubicBezTo>
                      <a:pt x="0" y="11"/>
                      <a:pt x="3" y="14"/>
                      <a:pt x="7" y="14"/>
                    </a:cubicBezTo>
                    <a:close/>
                    <a:moveTo>
                      <a:pt x="7" y="11"/>
                    </a:moveTo>
                    <a:cubicBezTo>
                      <a:pt x="4" y="11"/>
                      <a:pt x="3" y="9"/>
                      <a:pt x="3" y="7"/>
                    </a:cubicBezTo>
                    <a:cubicBezTo>
                      <a:pt x="3" y="5"/>
                      <a:pt x="4" y="3"/>
                      <a:pt x="7" y="3"/>
                    </a:cubicBezTo>
                    <a:cubicBezTo>
                      <a:pt x="9" y="3"/>
                      <a:pt x="10" y="5"/>
                      <a:pt x="10" y="7"/>
                    </a:cubicBezTo>
                    <a:cubicBezTo>
                      <a:pt x="10" y="9"/>
                      <a:pt x="9" y="11"/>
                      <a:pt x="7" y="11"/>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798" name="Freeform 27"/>
              <p:cNvSpPr>
                <a:spLocks/>
              </p:cNvSpPr>
              <p:nvPr/>
            </p:nvSpPr>
            <p:spPr bwMode="auto">
              <a:xfrm>
                <a:off x="1268" y="2961"/>
                <a:ext cx="46" cy="47"/>
              </a:xfrm>
              <a:custGeom>
                <a:avLst/>
                <a:gdLst>
                  <a:gd name="T0" fmla="*/ 0 w 11"/>
                  <a:gd name="T1" fmla="*/ 13 h 13"/>
                  <a:gd name="T2" fmla="*/ 3 w 11"/>
                  <a:gd name="T3" fmla="*/ 13 h 13"/>
                  <a:gd name="T4" fmla="*/ 3 w 11"/>
                  <a:gd name="T5" fmla="*/ 6 h 13"/>
                  <a:gd name="T6" fmla="*/ 6 w 11"/>
                  <a:gd name="T7" fmla="*/ 3 h 13"/>
                  <a:gd name="T8" fmla="*/ 8 w 11"/>
                  <a:gd name="T9" fmla="*/ 5 h 13"/>
                  <a:gd name="T10" fmla="*/ 8 w 11"/>
                  <a:gd name="T11" fmla="*/ 13 h 13"/>
                  <a:gd name="T12" fmla="*/ 11 w 11"/>
                  <a:gd name="T13" fmla="*/ 13 h 13"/>
                  <a:gd name="T14" fmla="*/ 11 w 11"/>
                  <a:gd name="T15" fmla="*/ 5 h 13"/>
                  <a:gd name="T16" fmla="*/ 6 w 11"/>
                  <a:gd name="T17" fmla="*/ 0 h 13"/>
                  <a:gd name="T18" fmla="*/ 2 w 11"/>
                  <a:gd name="T19" fmla="*/ 3 h 13"/>
                  <a:gd name="T20" fmla="*/ 2 w 11"/>
                  <a:gd name="T21" fmla="*/ 3 h 13"/>
                  <a:gd name="T22" fmla="*/ 2 w 11"/>
                  <a:gd name="T23" fmla="*/ 1 h 13"/>
                  <a:gd name="T24" fmla="*/ 0 w 11"/>
                  <a:gd name="T25" fmla="*/ 1 h 13"/>
                  <a:gd name="T26" fmla="*/ 0 w 11"/>
                  <a:gd name="T2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13"/>
                    </a:moveTo>
                    <a:cubicBezTo>
                      <a:pt x="3" y="13"/>
                      <a:pt x="3" y="13"/>
                      <a:pt x="3" y="13"/>
                    </a:cubicBezTo>
                    <a:cubicBezTo>
                      <a:pt x="3" y="6"/>
                      <a:pt x="3" y="6"/>
                      <a:pt x="3" y="6"/>
                    </a:cubicBezTo>
                    <a:cubicBezTo>
                      <a:pt x="3" y="4"/>
                      <a:pt x="4" y="3"/>
                      <a:pt x="6" y="3"/>
                    </a:cubicBezTo>
                    <a:cubicBezTo>
                      <a:pt x="7" y="3"/>
                      <a:pt x="8" y="3"/>
                      <a:pt x="8" y="5"/>
                    </a:cubicBezTo>
                    <a:cubicBezTo>
                      <a:pt x="8" y="13"/>
                      <a:pt x="8" y="13"/>
                      <a:pt x="8" y="13"/>
                    </a:cubicBezTo>
                    <a:cubicBezTo>
                      <a:pt x="11" y="13"/>
                      <a:pt x="11" y="13"/>
                      <a:pt x="11" y="13"/>
                    </a:cubicBezTo>
                    <a:cubicBezTo>
                      <a:pt x="11" y="5"/>
                      <a:pt x="11" y="5"/>
                      <a:pt x="11" y="5"/>
                    </a:cubicBezTo>
                    <a:cubicBezTo>
                      <a:pt x="11" y="2"/>
                      <a:pt x="9" y="0"/>
                      <a:pt x="6" y="0"/>
                    </a:cubicBezTo>
                    <a:cubicBezTo>
                      <a:pt x="5" y="0"/>
                      <a:pt x="3" y="1"/>
                      <a:pt x="2" y="3"/>
                    </a:cubicBezTo>
                    <a:cubicBezTo>
                      <a:pt x="2" y="3"/>
                      <a:pt x="2" y="3"/>
                      <a:pt x="2" y="3"/>
                    </a:cubicBezTo>
                    <a:cubicBezTo>
                      <a:pt x="2" y="1"/>
                      <a:pt x="2" y="1"/>
                      <a:pt x="2" y="1"/>
                    </a:cubicBezTo>
                    <a:cubicBezTo>
                      <a:pt x="0" y="1"/>
                      <a:pt x="0" y="1"/>
                      <a:pt x="0" y="1"/>
                    </a:cubicBezTo>
                    <a:lnTo>
                      <a:pt x="0" y="1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799" name="Freeform 28"/>
              <p:cNvSpPr>
                <a:spLocks/>
              </p:cNvSpPr>
              <p:nvPr/>
            </p:nvSpPr>
            <p:spPr bwMode="auto">
              <a:xfrm>
                <a:off x="1318" y="2950"/>
                <a:ext cx="29" cy="58"/>
              </a:xfrm>
              <a:custGeom>
                <a:avLst/>
                <a:gdLst>
                  <a:gd name="T0" fmla="*/ 0 w 7"/>
                  <a:gd name="T1" fmla="*/ 6 h 16"/>
                  <a:gd name="T2" fmla="*/ 2 w 7"/>
                  <a:gd name="T3" fmla="*/ 6 h 16"/>
                  <a:gd name="T4" fmla="*/ 2 w 7"/>
                  <a:gd name="T5" fmla="*/ 13 h 16"/>
                  <a:gd name="T6" fmla="*/ 5 w 7"/>
                  <a:gd name="T7" fmla="*/ 16 h 16"/>
                  <a:gd name="T8" fmla="*/ 7 w 7"/>
                  <a:gd name="T9" fmla="*/ 16 h 16"/>
                  <a:gd name="T10" fmla="*/ 7 w 7"/>
                  <a:gd name="T11" fmla="*/ 14 h 16"/>
                  <a:gd name="T12" fmla="*/ 6 w 7"/>
                  <a:gd name="T13" fmla="*/ 14 h 16"/>
                  <a:gd name="T14" fmla="*/ 5 w 7"/>
                  <a:gd name="T15" fmla="*/ 12 h 16"/>
                  <a:gd name="T16" fmla="*/ 5 w 7"/>
                  <a:gd name="T17" fmla="*/ 6 h 16"/>
                  <a:gd name="T18" fmla="*/ 7 w 7"/>
                  <a:gd name="T19" fmla="*/ 6 h 16"/>
                  <a:gd name="T20" fmla="*/ 7 w 7"/>
                  <a:gd name="T21" fmla="*/ 4 h 16"/>
                  <a:gd name="T22" fmla="*/ 5 w 7"/>
                  <a:gd name="T23" fmla="*/ 4 h 16"/>
                  <a:gd name="T24" fmla="*/ 5 w 7"/>
                  <a:gd name="T25" fmla="*/ 0 h 16"/>
                  <a:gd name="T26" fmla="*/ 2 w 7"/>
                  <a:gd name="T27" fmla="*/ 0 h 16"/>
                  <a:gd name="T28" fmla="*/ 2 w 7"/>
                  <a:gd name="T29" fmla="*/ 4 h 16"/>
                  <a:gd name="T30" fmla="*/ 0 w 7"/>
                  <a:gd name="T31" fmla="*/ 4 h 16"/>
                  <a:gd name="T32" fmla="*/ 0 w 7"/>
                  <a:gd name="T3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 h="16">
                    <a:moveTo>
                      <a:pt x="0" y="6"/>
                    </a:moveTo>
                    <a:cubicBezTo>
                      <a:pt x="2" y="6"/>
                      <a:pt x="2" y="6"/>
                      <a:pt x="2" y="6"/>
                    </a:cubicBezTo>
                    <a:cubicBezTo>
                      <a:pt x="2" y="13"/>
                      <a:pt x="2" y="13"/>
                      <a:pt x="2" y="13"/>
                    </a:cubicBezTo>
                    <a:cubicBezTo>
                      <a:pt x="2" y="15"/>
                      <a:pt x="2" y="16"/>
                      <a:pt x="5" y="16"/>
                    </a:cubicBezTo>
                    <a:cubicBezTo>
                      <a:pt x="6" y="16"/>
                      <a:pt x="7" y="16"/>
                      <a:pt x="7" y="16"/>
                    </a:cubicBezTo>
                    <a:cubicBezTo>
                      <a:pt x="7" y="14"/>
                      <a:pt x="7" y="14"/>
                      <a:pt x="7" y="14"/>
                    </a:cubicBezTo>
                    <a:cubicBezTo>
                      <a:pt x="7" y="14"/>
                      <a:pt x="6" y="14"/>
                      <a:pt x="6" y="14"/>
                    </a:cubicBezTo>
                    <a:cubicBezTo>
                      <a:pt x="5" y="14"/>
                      <a:pt x="5" y="14"/>
                      <a:pt x="5" y="12"/>
                    </a:cubicBezTo>
                    <a:cubicBezTo>
                      <a:pt x="5" y="6"/>
                      <a:pt x="5" y="6"/>
                      <a:pt x="5" y="6"/>
                    </a:cubicBezTo>
                    <a:cubicBezTo>
                      <a:pt x="7" y="6"/>
                      <a:pt x="7" y="6"/>
                      <a:pt x="7" y="6"/>
                    </a:cubicBezTo>
                    <a:cubicBezTo>
                      <a:pt x="7" y="4"/>
                      <a:pt x="7" y="4"/>
                      <a:pt x="7" y="4"/>
                    </a:cubicBezTo>
                    <a:cubicBezTo>
                      <a:pt x="5" y="4"/>
                      <a:pt x="5" y="4"/>
                      <a:pt x="5" y="4"/>
                    </a:cubicBezTo>
                    <a:cubicBezTo>
                      <a:pt x="5" y="0"/>
                      <a:pt x="5" y="0"/>
                      <a:pt x="5" y="0"/>
                    </a:cubicBezTo>
                    <a:cubicBezTo>
                      <a:pt x="2" y="0"/>
                      <a:pt x="2" y="0"/>
                      <a:pt x="2" y="0"/>
                    </a:cubicBezTo>
                    <a:cubicBezTo>
                      <a:pt x="2" y="4"/>
                      <a:pt x="2" y="4"/>
                      <a:pt x="2" y="4"/>
                    </a:cubicBezTo>
                    <a:cubicBezTo>
                      <a:pt x="0" y="4"/>
                      <a:pt x="0" y="4"/>
                      <a:pt x="0" y="4"/>
                    </a:cubicBezTo>
                    <a:lnTo>
                      <a:pt x="0" y="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00" name="Freeform 29"/>
              <p:cNvSpPr>
                <a:spLocks noEditPoints="1"/>
              </p:cNvSpPr>
              <p:nvPr/>
            </p:nvSpPr>
            <p:spPr bwMode="auto">
              <a:xfrm>
                <a:off x="1351" y="2961"/>
                <a:ext cx="54" cy="51"/>
              </a:xfrm>
              <a:custGeom>
                <a:avLst/>
                <a:gdLst>
                  <a:gd name="T0" fmla="*/ 3 w 13"/>
                  <a:gd name="T1" fmla="*/ 6 h 14"/>
                  <a:gd name="T2" fmla="*/ 6 w 13"/>
                  <a:gd name="T3" fmla="*/ 3 h 14"/>
                  <a:gd name="T4" fmla="*/ 10 w 13"/>
                  <a:gd name="T5" fmla="*/ 6 h 14"/>
                  <a:gd name="T6" fmla="*/ 3 w 13"/>
                  <a:gd name="T7" fmla="*/ 6 h 14"/>
                  <a:gd name="T8" fmla="*/ 12 w 13"/>
                  <a:gd name="T9" fmla="*/ 8 h 14"/>
                  <a:gd name="T10" fmla="*/ 6 w 13"/>
                  <a:gd name="T11" fmla="*/ 0 h 14"/>
                  <a:gd name="T12" fmla="*/ 0 w 13"/>
                  <a:gd name="T13" fmla="*/ 7 h 14"/>
                  <a:gd name="T14" fmla="*/ 7 w 13"/>
                  <a:gd name="T15" fmla="*/ 14 h 14"/>
                  <a:gd name="T16" fmla="*/ 12 w 13"/>
                  <a:gd name="T17" fmla="*/ 9 h 14"/>
                  <a:gd name="T18" fmla="*/ 10 w 13"/>
                  <a:gd name="T19" fmla="*/ 9 h 14"/>
                  <a:gd name="T20" fmla="*/ 7 w 13"/>
                  <a:gd name="T21" fmla="*/ 11 h 14"/>
                  <a:gd name="T22" fmla="*/ 3 w 13"/>
                  <a:gd name="T23" fmla="*/ 8 h 14"/>
                  <a:gd name="T24" fmla="*/ 12 w 13"/>
                  <a:gd name="T25"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4">
                    <a:moveTo>
                      <a:pt x="3" y="6"/>
                    </a:moveTo>
                    <a:cubicBezTo>
                      <a:pt x="3" y="4"/>
                      <a:pt x="5" y="3"/>
                      <a:pt x="6" y="3"/>
                    </a:cubicBezTo>
                    <a:cubicBezTo>
                      <a:pt x="8" y="3"/>
                      <a:pt x="9" y="4"/>
                      <a:pt x="10" y="6"/>
                    </a:cubicBezTo>
                    <a:lnTo>
                      <a:pt x="3" y="6"/>
                    </a:lnTo>
                    <a:close/>
                    <a:moveTo>
                      <a:pt x="12" y="8"/>
                    </a:moveTo>
                    <a:cubicBezTo>
                      <a:pt x="13" y="4"/>
                      <a:pt x="10" y="0"/>
                      <a:pt x="6" y="0"/>
                    </a:cubicBezTo>
                    <a:cubicBezTo>
                      <a:pt x="3" y="0"/>
                      <a:pt x="0" y="3"/>
                      <a:pt x="0" y="7"/>
                    </a:cubicBezTo>
                    <a:cubicBezTo>
                      <a:pt x="0" y="11"/>
                      <a:pt x="3" y="14"/>
                      <a:pt x="7" y="14"/>
                    </a:cubicBezTo>
                    <a:cubicBezTo>
                      <a:pt x="9" y="14"/>
                      <a:pt x="12" y="12"/>
                      <a:pt x="12" y="9"/>
                    </a:cubicBezTo>
                    <a:cubicBezTo>
                      <a:pt x="10" y="9"/>
                      <a:pt x="10" y="9"/>
                      <a:pt x="10" y="9"/>
                    </a:cubicBezTo>
                    <a:cubicBezTo>
                      <a:pt x="9" y="11"/>
                      <a:pt x="8" y="11"/>
                      <a:pt x="7" y="11"/>
                    </a:cubicBezTo>
                    <a:cubicBezTo>
                      <a:pt x="4" y="11"/>
                      <a:pt x="3" y="10"/>
                      <a:pt x="3" y="8"/>
                    </a:cubicBezTo>
                    <a:lnTo>
                      <a:pt x="12" y="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01" name="Freeform 30"/>
              <p:cNvSpPr>
                <a:spLocks/>
              </p:cNvSpPr>
              <p:nvPr/>
            </p:nvSpPr>
            <p:spPr bwMode="auto">
              <a:xfrm>
                <a:off x="1410" y="2961"/>
                <a:ext cx="46" cy="47"/>
              </a:xfrm>
              <a:custGeom>
                <a:avLst/>
                <a:gdLst>
                  <a:gd name="T0" fmla="*/ 0 w 11"/>
                  <a:gd name="T1" fmla="*/ 13 h 13"/>
                  <a:gd name="T2" fmla="*/ 3 w 11"/>
                  <a:gd name="T3" fmla="*/ 13 h 13"/>
                  <a:gd name="T4" fmla="*/ 3 w 11"/>
                  <a:gd name="T5" fmla="*/ 6 h 13"/>
                  <a:gd name="T6" fmla="*/ 6 w 11"/>
                  <a:gd name="T7" fmla="*/ 3 h 13"/>
                  <a:gd name="T8" fmla="*/ 8 w 11"/>
                  <a:gd name="T9" fmla="*/ 5 h 13"/>
                  <a:gd name="T10" fmla="*/ 8 w 11"/>
                  <a:gd name="T11" fmla="*/ 13 h 13"/>
                  <a:gd name="T12" fmla="*/ 11 w 11"/>
                  <a:gd name="T13" fmla="*/ 13 h 13"/>
                  <a:gd name="T14" fmla="*/ 11 w 11"/>
                  <a:gd name="T15" fmla="*/ 5 h 13"/>
                  <a:gd name="T16" fmla="*/ 7 w 11"/>
                  <a:gd name="T17" fmla="*/ 0 h 13"/>
                  <a:gd name="T18" fmla="*/ 3 w 11"/>
                  <a:gd name="T19" fmla="*/ 3 h 13"/>
                  <a:gd name="T20" fmla="*/ 3 w 11"/>
                  <a:gd name="T21" fmla="*/ 3 h 13"/>
                  <a:gd name="T22" fmla="*/ 3 w 11"/>
                  <a:gd name="T23" fmla="*/ 1 h 13"/>
                  <a:gd name="T24" fmla="*/ 0 w 11"/>
                  <a:gd name="T25" fmla="*/ 1 h 13"/>
                  <a:gd name="T26" fmla="*/ 0 w 11"/>
                  <a:gd name="T2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13"/>
                    </a:moveTo>
                    <a:cubicBezTo>
                      <a:pt x="3" y="13"/>
                      <a:pt x="3" y="13"/>
                      <a:pt x="3" y="13"/>
                    </a:cubicBezTo>
                    <a:cubicBezTo>
                      <a:pt x="3" y="6"/>
                      <a:pt x="3" y="6"/>
                      <a:pt x="3" y="6"/>
                    </a:cubicBezTo>
                    <a:cubicBezTo>
                      <a:pt x="3" y="4"/>
                      <a:pt x="4" y="3"/>
                      <a:pt x="6" y="3"/>
                    </a:cubicBezTo>
                    <a:cubicBezTo>
                      <a:pt x="8" y="3"/>
                      <a:pt x="8" y="3"/>
                      <a:pt x="8" y="5"/>
                    </a:cubicBezTo>
                    <a:cubicBezTo>
                      <a:pt x="8" y="13"/>
                      <a:pt x="8" y="13"/>
                      <a:pt x="8" y="13"/>
                    </a:cubicBezTo>
                    <a:cubicBezTo>
                      <a:pt x="11" y="13"/>
                      <a:pt x="11" y="13"/>
                      <a:pt x="11" y="13"/>
                    </a:cubicBezTo>
                    <a:cubicBezTo>
                      <a:pt x="11" y="5"/>
                      <a:pt x="11" y="5"/>
                      <a:pt x="11" y="5"/>
                    </a:cubicBezTo>
                    <a:cubicBezTo>
                      <a:pt x="11" y="2"/>
                      <a:pt x="10" y="0"/>
                      <a:pt x="7" y="0"/>
                    </a:cubicBezTo>
                    <a:cubicBezTo>
                      <a:pt x="5" y="0"/>
                      <a:pt x="4" y="1"/>
                      <a:pt x="3" y="3"/>
                    </a:cubicBezTo>
                    <a:cubicBezTo>
                      <a:pt x="3" y="3"/>
                      <a:pt x="3" y="3"/>
                      <a:pt x="3" y="3"/>
                    </a:cubicBezTo>
                    <a:cubicBezTo>
                      <a:pt x="3" y="1"/>
                      <a:pt x="3" y="1"/>
                      <a:pt x="3" y="1"/>
                    </a:cubicBezTo>
                    <a:cubicBezTo>
                      <a:pt x="0" y="1"/>
                      <a:pt x="0" y="1"/>
                      <a:pt x="0" y="1"/>
                    </a:cubicBezTo>
                    <a:lnTo>
                      <a:pt x="0" y="1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02" name="Freeform 31"/>
              <p:cNvSpPr>
                <a:spLocks/>
              </p:cNvSpPr>
              <p:nvPr/>
            </p:nvSpPr>
            <p:spPr bwMode="auto">
              <a:xfrm>
                <a:off x="1460" y="2950"/>
                <a:ext cx="33" cy="58"/>
              </a:xfrm>
              <a:custGeom>
                <a:avLst/>
                <a:gdLst>
                  <a:gd name="T0" fmla="*/ 0 w 8"/>
                  <a:gd name="T1" fmla="*/ 6 h 16"/>
                  <a:gd name="T2" fmla="*/ 2 w 8"/>
                  <a:gd name="T3" fmla="*/ 6 h 16"/>
                  <a:gd name="T4" fmla="*/ 2 w 8"/>
                  <a:gd name="T5" fmla="*/ 13 h 16"/>
                  <a:gd name="T6" fmla="*/ 6 w 8"/>
                  <a:gd name="T7" fmla="*/ 16 h 16"/>
                  <a:gd name="T8" fmla="*/ 8 w 8"/>
                  <a:gd name="T9" fmla="*/ 16 h 16"/>
                  <a:gd name="T10" fmla="*/ 8 w 8"/>
                  <a:gd name="T11" fmla="*/ 14 h 16"/>
                  <a:gd name="T12" fmla="*/ 7 w 8"/>
                  <a:gd name="T13" fmla="*/ 14 h 16"/>
                  <a:gd name="T14" fmla="*/ 5 w 8"/>
                  <a:gd name="T15" fmla="*/ 12 h 16"/>
                  <a:gd name="T16" fmla="*/ 5 w 8"/>
                  <a:gd name="T17" fmla="*/ 6 h 16"/>
                  <a:gd name="T18" fmla="*/ 8 w 8"/>
                  <a:gd name="T19" fmla="*/ 6 h 16"/>
                  <a:gd name="T20" fmla="*/ 8 w 8"/>
                  <a:gd name="T21" fmla="*/ 4 h 16"/>
                  <a:gd name="T22" fmla="*/ 5 w 8"/>
                  <a:gd name="T23" fmla="*/ 4 h 16"/>
                  <a:gd name="T24" fmla="*/ 5 w 8"/>
                  <a:gd name="T25" fmla="*/ 0 h 16"/>
                  <a:gd name="T26" fmla="*/ 2 w 8"/>
                  <a:gd name="T27" fmla="*/ 0 h 16"/>
                  <a:gd name="T28" fmla="*/ 2 w 8"/>
                  <a:gd name="T29" fmla="*/ 4 h 16"/>
                  <a:gd name="T30" fmla="*/ 0 w 8"/>
                  <a:gd name="T31" fmla="*/ 4 h 16"/>
                  <a:gd name="T32" fmla="*/ 0 w 8"/>
                  <a:gd name="T3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 h="16">
                    <a:moveTo>
                      <a:pt x="0" y="6"/>
                    </a:moveTo>
                    <a:cubicBezTo>
                      <a:pt x="2" y="6"/>
                      <a:pt x="2" y="6"/>
                      <a:pt x="2" y="6"/>
                    </a:cubicBezTo>
                    <a:cubicBezTo>
                      <a:pt x="2" y="13"/>
                      <a:pt x="2" y="13"/>
                      <a:pt x="2" y="13"/>
                    </a:cubicBezTo>
                    <a:cubicBezTo>
                      <a:pt x="2" y="15"/>
                      <a:pt x="3" y="16"/>
                      <a:pt x="6" y="16"/>
                    </a:cubicBezTo>
                    <a:cubicBezTo>
                      <a:pt x="6" y="16"/>
                      <a:pt x="7" y="16"/>
                      <a:pt x="8" y="16"/>
                    </a:cubicBezTo>
                    <a:cubicBezTo>
                      <a:pt x="8" y="14"/>
                      <a:pt x="8" y="14"/>
                      <a:pt x="8" y="14"/>
                    </a:cubicBezTo>
                    <a:cubicBezTo>
                      <a:pt x="7" y="14"/>
                      <a:pt x="7" y="14"/>
                      <a:pt x="7" y="14"/>
                    </a:cubicBezTo>
                    <a:cubicBezTo>
                      <a:pt x="5" y="14"/>
                      <a:pt x="5" y="14"/>
                      <a:pt x="5" y="12"/>
                    </a:cubicBezTo>
                    <a:cubicBezTo>
                      <a:pt x="5" y="6"/>
                      <a:pt x="5" y="6"/>
                      <a:pt x="5" y="6"/>
                    </a:cubicBezTo>
                    <a:cubicBezTo>
                      <a:pt x="8" y="6"/>
                      <a:pt x="8" y="6"/>
                      <a:pt x="8" y="6"/>
                    </a:cubicBezTo>
                    <a:cubicBezTo>
                      <a:pt x="8" y="4"/>
                      <a:pt x="8" y="4"/>
                      <a:pt x="8" y="4"/>
                    </a:cubicBezTo>
                    <a:cubicBezTo>
                      <a:pt x="5" y="4"/>
                      <a:pt x="5" y="4"/>
                      <a:pt x="5" y="4"/>
                    </a:cubicBezTo>
                    <a:cubicBezTo>
                      <a:pt x="5" y="0"/>
                      <a:pt x="5" y="0"/>
                      <a:pt x="5" y="0"/>
                    </a:cubicBezTo>
                    <a:cubicBezTo>
                      <a:pt x="2" y="0"/>
                      <a:pt x="2" y="0"/>
                      <a:pt x="2" y="0"/>
                    </a:cubicBezTo>
                    <a:cubicBezTo>
                      <a:pt x="2" y="4"/>
                      <a:pt x="2" y="4"/>
                      <a:pt x="2" y="4"/>
                    </a:cubicBezTo>
                    <a:cubicBezTo>
                      <a:pt x="0" y="4"/>
                      <a:pt x="0" y="4"/>
                      <a:pt x="0" y="4"/>
                    </a:cubicBezTo>
                    <a:lnTo>
                      <a:pt x="0" y="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03" name="Freeform 32"/>
              <p:cNvSpPr>
                <a:spLocks/>
              </p:cNvSpPr>
              <p:nvPr/>
            </p:nvSpPr>
            <p:spPr bwMode="auto">
              <a:xfrm>
                <a:off x="1522" y="2961"/>
                <a:ext cx="46" cy="51"/>
              </a:xfrm>
              <a:custGeom>
                <a:avLst/>
                <a:gdLst>
                  <a:gd name="T0" fmla="*/ 11 w 11"/>
                  <a:gd name="T1" fmla="*/ 5 h 14"/>
                  <a:gd name="T2" fmla="*/ 6 w 11"/>
                  <a:gd name="T3" fmla="*/ 0 h 14"/>
                  <a:gd name="T4" fmla="*/ 0 w 11"/>
                  <a:gd name="T5" fmla="*/ 7 h 14"/>
                  <a:gd name="T6" fmla="*/ 6 w 11"/>
                  <a:gd name="T7" fmla="*/ 14 h 14"/>
                  <a:gd name="T8" fmla="*/ 11 w 11"/>
                  <a:gd name="T9" fmla="*/ 9 h 14"/>
                  <a:gd name="T10" fmla="*/ 9 w 11"/>
                  <a:gd name="T11" fmla="*/ 9 h 14"/>
                  <a:gd name="T12" fmla="*/ 6 w 11"/>
                  <a:gd name="T13" fmla="*/ 11 h 14"/>
                  <a:gd name="T14" fmla="*/ 2 w 11"/>
                  <a:gd name="T15" fmla="*/ 7 h 14"/>
                  <a:gd name="T16" fmla="*/ 6 w 11"/>
                  <a:gd name="T17" fmla="*/ 3 h 14"/>
                  <a:gd name="T18" fmla="*/ 9 w 11"/>
                  <a:gd name="T19" fmla="*/ 5 h 14"/>
                  <a:gd name="T20" fmla="*/ 11 w 11"/>
                  <a:gd name="T21"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4">
                    <a:moveTo>
                      <a:pt x="11" y="5"/>
                    </a:moveTo>
                    <a:cubicBezTo>
                      <a:pt x="11" y="2"/>
                      <a:pt x="9" y="0"/>
                      <a:pt x="6" y="0"/>
                    </a:cubicBezTo>
                    <a:cubicBezTo>
                      <a:pt x="2" y="0"/>
                      <a:pt x="0" y="3"/>
                      <a:pt x="0" y="7"/>
                    </a:cubicBezTo>
                    <a:cubicBezTo>
                      <a:pt x="0" y="11"/>
                      <a:pt x="2" y="14"/>
                      <a:pt x="6" y="14"/>
                    </a:cubicBezTo>
                    <a:cubicBezTo>
                      <a:pt x="9" y="14"/>
                      <a:pt x="11" y="12"/>
                      <a:pt x="11" y="9"/>
                    </a:cubicBezTo>
                    <a:cubicBezTo>
                      <a:pt x="9" y="9"/>
                      <a:pt x="9" y="9"/>
                      <a:pt x="9" y="9"/>
                    </a:cubicBezTo>
                    <a:cubicBezTo>
                      <a:pt x="8" y="10"/>
                      <a:pt x="7" y="11"/>
                      <a:pt x="6" y="11"/>
                    </a:cubicBezTo>
                    <a:cubicBezTo>
                      <a:pt x="3" y="11"/>
                      <a:pt x="2" y="9"/>
                      <a:pt x="2" y="7"/>
                    </a:cubicBezTo>
                    <a:cubicBezTo>
                      <a:pt x="2" y="3"/>
                      <a:pt x="4" y="3"/>
                      <a:pt x="6" y="3"/>
                    </a:cubicBezTo>
                    <a:cubicBezTo>
                      <a:pt x="7" y="3"/>
                      <a:pt x="8" y="3"/>
                      <a:pt x="9" y="5"/>
                    </a:cubicBezTo>
                    <a:lnTo>
                      <a:pt x="11" y="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04" name="Rectangle 33"/>
              <p:cNvSpPr>
                <a:spLocks noChangeArrowheads="1"/>
              </p:cNvSpPr>
              <p:nvPr/>
            </p:nvSpPr>
            <p:spPr bwMode="auto">
              <a:xfrm>
                <a:off x="1577" y="2947"/>
                <a:ext cx="12" cy="6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05" name="Freeform 34"/>
              <p:cNvSpPr>
                <a:spLocks noEditPoints="1"/>
              </p:cNvSpPr>
              <p:nvPr/>
            </p:nvSpPr>
            <p:spPr bwMode="auto">
              <a:xfrm>
                <a:off x="1598" y="2961"/>
                <a:ext cx="50" cy="51"/>
              </a:xfrm>
              <a:custGeom>
                <a:avLst/>
                <a:gdLst>
                  <a:gd name="T0" fmla="*/ 2 w 12"/>
                  <a:gd name="T1" fmla="*/ 6 h 14"/>
                  <a:gd name="T2" fmla="*/ 6 w 12"/>
                  <a:gd name="T3" fmla="*/ 3 h 14"/>
                  <a:gd name="T4" fmla="*/ 9 w 12"/>
                  <a:gd name="T5" fmla="*/ 6 h 14"/>
                  <a:gd name="T6" fmla="*/ 2 w 12"/>
                  <a:gd name="T7" fmla="*/ 6 h 14"/>
                  <a:gd name="T8" fmla="*/ 12 w 12"/>
                  <a:gd name="T9" fmla="*/ 8 h 14"/>
                  <a:gd name="T10" fmla="*/ 6 w 12"/>
                  <a:gd name="T11" fmla="*/ 0 h 14"/>
                  <a:gd name="T12" fmla="*/ 0 w 12"/>
                  <a:gd name="T13" fmla="*/ 7 h 14"/>
                  <a:gd name="T14" fmla="*/ 6 w 12"/>
                  <a:gd name="T15" fmla="*/ 14 h 14"/>
                  <a:gd name="T16" fmla="*/ 11 w 12"/>
                  <a:gd name="T17" fmla="*/ 9 h 14"/>
                  <a:gd name="T18" fmla="*/ 9 w 12"/>
                  <a:gd name="T19" fmla="*/ 9 h 14"/>
                  <a:gd name="T20" fmla="*/ 6 w 12"/>
                  <a:gd name="T21" fmla="*/ 11 h 14"/>
                  <a:gd name="T22" fmla="*/ 2 w 12"/>
                  <a:gd name="T23" fmla="*/ 8 h 14"/>
                  <a:gd name="T24" fmla="*/ 12 w 12"/>
                  <a:gd name="T25"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4">
                    <a:moveTo>
                      <a:pt x="2" y="6"/>
                    </a:moveTo>
                    <a:cubicBezTo>
                      <a:pt x="2" y="4"/>
                      <a:pt x="4" y="3"/>
                      <a:pt x="6" y="3"/>
                    </a:cubicBezTo>
                    <a:cubicBezTo>
                      <a:pt x="8" y="3"/>
                      <a:pt x="9" y="4"/>
                      <a:pt x="9" y="6"/>
                    </a:cubicBezTo>
                    <a:lnTo>
                      <a:pt x="2" y="6"/>
                    </a:lnTo>
                    <a:close/>
                    <a:moveTo>
                      <a:pt x="12" y="8"/>
                    </a:moveTo>
                    <a:cubicBezTo>
                      <a:pt x="12" y="4"/>
                      <a:pt x="10" y="0"/>
                      <a:pt x="6" y="0"/>
                    </a:cubicBezTo>
                    <a:cubicBezTo>
                      <a:pt x="2" y="0"/>
                      <a:pt x="0" y="3"/>
                      <a:pt x="0" y="7"/>
                    </a:cubicBezTo>
                    <a:cubicBezTo>
                      <a:pt x="0" y="11"/>
                      <a:pt x="2" y="14"/>
                      <a:pt x="6" y="14"/>
                    </a:cubicBezTo>
                    <a:cubicBezTo>
                      <a:pt x="8" y="14"/>
                      <a:pt x="11" y="12"/>
                      <a:pt x="11" y="9"/>
                    </a:cubicBezTo>
                    <a:cubicBezTo>
                      <a:pt x="9" y="9"/>
                      <a:pt x="9" y="9"/>
                      <a:pt x="9" y="9"/>
                    </a:cubicBezTo>
                    <a:cubicBezTo>
                      <a:pt x="8" y="11"/>
                      <a:pt x="7" y="11"/>
                      <a:pt x="6" y="11"/>
                    </a:cubicBezTo>
                    <a:cubicBezTo>
                      <a:pt x="3" y="11"/>
                      <a:pt x="2" y="10"/>
                      <a:pt x="2" y="8"/>
                    </a:cubicBezTo>
                    <a:lnTo>
                      <a:pt x="12" y="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06" name="Freeform 35"/>
              <p:cNvSpPr>
                <a:spLocks noEditPoints="1"/>
              </p:cNvSpPr>
              <p:nvPr/>
            </p:nvSpPr>
            <p:spPr bwMode="auto">
              <a:xfrm>
                <a:off x="1652" y="2961"/>
                <a:ext cx="50" cy="51"/>
              </a:xfrm>
              <a:custGeom>
                <a:avLst/>
                <a:gdLst>
                  <a:gd name="T0" fmla="*/ 11 w 12"/>
                  <a:gd name="T1" fmla="*/ 4 h 14"/>
                  <a:gd name="T2" fmla="*/ 6 w 12"/>
                  <a:gd name="T3" fmla="*/ 0 h 14"/>
                  <a:gd name="T4" fmla="*/ 0 w 12"/>
                  <a:gd name="T5" fmla="*/ 5 h 14"/>
                  <a:gd name="T6" fmla="*/ 3 w 12"/>
                  <a:gd name="T7" fmla="*/ 5 h 14"/>
                  <a:gd name="T8" fmla="*/ 6 w 12"/>
                  <a:gd name="T9" fmla="*/ 3 h 14"/>
                  <a:gd name="T10" fmla="*/ 8 w 12"/>
                  <a:gd name="T11" fmla="*/ 4 h 14"/>
                  <a:gd name="T12" fmla="*/ 5 w 12"/>
                  <a:gd name="T13" fmla="*/ 6 h 14"/>
                  <a:gd name="T14" fmla="*/ 0 w 12"/>
                  <a:gd name="T15" fmla="*/ 10 h 14"/>
                  <a:gd name="T16" fmla="*/ 4 w 12"/>
                  <a:gd name="T17" fmla="*/ 14 h 14"/>
                  <a:gd name="T18" fmla="*/ 8 w 12"/>
                  <a:gd name="T19" fmla="*/ 12 h 14"/>
                  <a:gd name="T20" fmla="*/ 11 w 12"/>
                  <a:gd name="T21" fmla="*/ 14 h 14"/>
                  <a:gd name="T22" fmla="*/ 12 w 12"/>
                  <a:gd name="T23" fmla="*/ 13 h 14"/>
                  <a:gd name="T24" fmla="*/ 12 w 12"/>
                  <a:gd name="T25" fmla="*/ 11 h 14"/>
                  <a:gd name="T26" fmla="*/ 12 w 12"/>
                  <a:gd name="T27" fmla="*/ 11 h 14"/>
                  <a:gd name="T28" fmla="*/ 12 w 12"/>
                  <a:gd name="T29" fmla="*/ 11 h 14"/>
                  <a:gd name="T30" fmla="*/ 11 w 12"/>
                  <a:gd name="T31" fmla="*/ 10 h 14"/>
                  <a:gd name="T32" fmla="*/ 11 w 12"/>
                  <a:gd name="T33" fmla="*/ 4 h 14"/>
                  <a:gd name="T34" fmla="*/ 8 w 12"/>
                  <a:gd name="T35" fmla="*/ 9 h 14"/>
                  <a:gd name="T36" fmla="*/ 5 w 12"/>
                  <a:gd name="T37" fmla="*/ 11 h 14"/>
                  <a:gd name="T38" fmla="*/ 3 w 12"/>
                  <a:gd name="T39" fmla="*/ 10 h 14"/>
                  <a:gd name="T40" fmla="*/ 5 w 12"/>
                  <a:gd name="T41" fmla="*/ 8 h 14"/>
                  <a:gd name="T42" fmla="*/ 8 w 12"/>
                  <a:gd name="T43" fmla="*/ 7 h 14"/>
                  <a:gd name="T44" fmla="*/ 8 w 12"/>
                  <a:gd name="T4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 h="14">
                    <a:moveTo>
                      <a:pt x="11" y="4"/>
                    </a:moveTo>
                    <a:cubicBezTo>
                      <a:pt x="11" y="1"/>
                      <a:pt x="8" y="0"/>
                      <a:pt x="6" y="0"/>
                    </a:cubicBezTo>
                    <a:cubicBezTo>
                      <a:pt x="3" y="0"/>
                      <a:pt x="1" y="1"/>
                      <a:pt x="0" y="5"/>
                    </a:cubicBezTo>
                    <a:cubicBezTo>
                      <a:pt x="3" y="5"/>
                      <a:pt x="3" y="5"/>
                      <a:pt x="3" y="5"/>
                    </a:cubicBezTo>
                    <a:cubicBezTo>
                      <a:pt x="3" y="3"/>
                      <a:pt x="4" y="3"/>
                      <a:pt x="6" y="3"/>
                    </a:cubicBezTo>
                    <a:cubicBezTo>
                      <a:pt x="7" y="3"/>
                      <a:pt x="8" y="3"/>
                      <a:pt x="8" y="4"/>
                    </a:cubicBezTo>
                    <a:cubicBezTo>
                      <a:pt x="8" y="6"/>
                      <a:pt x="7" y="6"/>
                      <a:pt x="5" y="6"/>
                    </a:cubicBezTo>
                    <a:cubicBezTo>
                      <a:pt x="2" y="6"/>
                      <a:pt x="0" y="7"/>
                      <a:pt x="0" y="10"/>
                    </a:cubicBezTo>
                    <a:cubicBezTo>
                      <a:pt x="0" y="12"/>
                      <a:pt x="2" y="14"/>
                      <a:pt x="4" y="14"/>
                    </a:cubicBezTo>
                    <a:cubicBezTo>
                      <a:pt x="6" y="14"/>
                      <a:pt x="7" y="13"/>
                      <a:pt x="8" y="12"/>
                    </a:cubicBezTo>
                    <a:cubicBezTo>
                      <a:pt x="9" y="13"/>
                      <a:pt x="9" y="14"/>
                      <a:pt x="11" y="14"/>
                    </a:cubicBezTo>
                    <a:cubicBezTo>
                      <a:pt x="11" y="14"/>
                      <a:pt x="12" y="13"/>
                      <a:pt x="12" y="13"/>
                    </a:cubicBezTo>
                    <a:cubicBezTo>
                      <a:pt x="12" y="11"/>
                      <a:pt x="12" y="11"/>
                      <a:pt x="12" y="11"/>
                    </a:cubicBezTo>
                    <a:cubicBezTo>
                      <a:pt x="12" y="11"/>
                      <a:pt x="12" y="11"/>
                      <a:pt x="12" y="11"/>
                    </a:cubicBezTo>
                    <a:cubicBezTo>
                      <a:pt x="12" y="11"/>
                      <a:pt x="12" y="11"/>
                      <a:pt x="12" y="11"/>
                    </a:cubicBezTo>
                    <a:cubicBezTo>
                      <a:pt x="11" y="11"/>
                      <a:pt x="11" y="11"/>
                      <a:pt x="11" y="10"/>
                    </a:cubicBezTo>
                    <a:lnTo>
                      <a:pt x="11" y="4"/>
                    </a:lnTo>
                    <a:close/>
                    <a:moveTo>
                      <a:pt x="8" y="9"/>
                    </a:moveTo>
                    <a:cubicBezTo>
                      <a:pt x="8" y="11"/>
                      <a:pt x="6" y="11"/>
                      <a:pt x="5" y="11"/>
                    </a:cubicBezTo>
                    <a:cubicBezTo>
                      <a:pt x="4" y="11"/>
                      <a:pt x="3" y="11"/>
                      <a:pt x="3" y="10"/>
                    </a:cubicBezTo>
                    <a:cubicBezTo>
                      <a:pt x="3" y="8"/>
                      <a:pt x="4" y="8"/>
                      <a:pt x="5" y="8"/>
                    </a:cubicBezTo>
                    <a:cubicBezTo>
                      <a:pt x="6" y="8"/>
                      <a:pt x="7" y="8"/>
                      <a:pt x="8" y="7"/>
                    </a:cubicBezTo>
                    <a:lnTo>
                      <a:pt x="8" y="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07" name="Freeform 36"/>
              <p:cNvSpPr>
                <a:spLocks/>
              </p:cNvSpPr>
              <p:nvPr/>
            </p:nvSpPr>
            <p:spPr bwMode="auto">
              <a:xfrm>
                <a:off x="1710" y="2961"/>
                <a:ext cx="46" cy="47"/>
              </a:xfrm>
              <a:custGeom>
                <a:avLst/>
                <a:gdLst>
                  <a:gd name="T0" fmla="*/ 0 w 11"/>
                  <a:gd name="T1" fmla="*/ 13 h 13"/>
                  <a:gd name="T2" fmla="*/ 3 w 11"/>
                  <a:gd name="T3" fmla="*/ 13 h 13"/>
                  <a:gd name="T4" fmla="*/ 3 w 11"/>
                  <a:gd name="T5" fmla="*/ 6 h 13"/>
                  <a:gd name="T6" fmla="*/ 6 w 11"/>
                  <a:gd name="T7" fmla="*/ 3 h 13"/>
                  <a:gd name="T8" fmla="*/ 8 w 11"/>
                  <a:gd name="T9" fmla="*/ 5 h 13"/>
                  <a:gd name="T10" fmla="*/ 8 w 11"/>
                  <a:gd name="T11" fmla="*/ 13 h 13"/>
                  <a:gd name="T12" fmla="*/ 11 w 11"/>
                  <a:gd name="T13" fmla="*/ 13 h 13"/>
                  <a:gd name="T14" fmla="*/ 11 w 11"/>
                  <a:gd name="T15" fmla="*/ 5 h 13"/>
                  <a:gd name="T16" fmla="*/ 6 w 11"/>
                  <a:gd name="T17" fmla="*/ 0 h 13"/>
                  <a:gd name="T18" fmla="*/ 2 w 11"/>
                  <a:gd name="T19" fmla="*/ 3 h 13"/>
                  <a:gd name="T20" fmla="*/ 2 w 11"/>
                  <a:gd name="T21" fmla="*/ 3 h 13"/>
                  <a:gd name="T22" fmla="*/ 2 w 11"/>
                  <a:gd name="T23" fmla="*/ 1 h 13"/>
                  <a:gd name="T24" fmla="*/ 0 w 11"/>
                  <a:gd name="T25" fmla="*/ 1 h 13"/>
                  <a:gd name="T26" fmla="*/ 0 w 11"/>
                  <a:gd name="T2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13"/>
                    </a:moveTo>
                    <a:cubicBezTo>
                      <a:pt x="3" y="13"/>
                      <a:pt x="3" y="13"/>
                      <a:pt x="3" y="13"/>
                    </a:cubicBezTo>
                    <a:cubicBezTo>
                      <a:pt x="3" y="6"/>
                      <a:pt x="3" y="6"/>
                      <a:pt x="3" y="6"/>
                    </a:cubicBezTo>
                    <a:cubicBezTo>
                      <a:pt x="3" y="4"/>
                      <a:pt x="4" y="3"/>
                      <a:pt x="6" y="3"/>
                    </a:cubicBezTo>
                    <a:cubicBezTo>
                      <a:pt x="7" y="3"/>
                      <a:pt x="8" y="3"/>
                      <a:pt x="8" y="5"/>
                    </a:cubicBezTo>
                    <a:cubicBezTo>
                      <a:pt x="8" y="13"/>
                      <a:pt x="8" y="13"/>
                      <a:pt x="8" y="13"/>
                    </a:cubicBezTo>
                    <a:cubicBezTo>
                      <a:pt x="11" y="13"/>
                      <a:pt x="11" y="13"/>
                      <a:pt x="11" y="13"/>
                    </a:cubicBezTo>
                    <a:cubicBezTo>
                      <a:pt x="11" y="5"/>
                      <a:pt x="11" y="5"/>
                      <a:pt x="11" y="5"/>
                    </a:cubicBezTo>
                    <a:cubicBezTo>
                      <a:pt x="11" y="2"/>
                      <a:pt x="9" y="0"/>
                      <a:pt x="6" y="0"/>
                    </a:cubicBezTo>
                    <a:cubicBezTo>
                      <a:pt x="5" y="0"/>
                      <a:pt x="3" y="1"/>
                      <a:pt x="2" y="3"/>
                    </a:cubicBezTo>
                    <a:cubicBezTo>
                      <a:pt x="2" y="3"/>
                      <a:pt x="2" y="3"/>
                      <a:pt x="2" y="3"/>
                    </a:cubicBezTo>
                    <a:cubicBezTo>
                      <a:pt x="2" y="1"/>
                      <a:pt x="2" y="1"/>
                      <a:pt x="2" y="1"/>
                    </a:cubicBezTo>
                    <a:cubicBezTo>
                      <a:pt x="0" y="1"/>
                      <a:pt x="0" y="1"/>
                      <a:pt x="0" y="1"/>
                    </a:cubicBezTo>
                    <a:lnTo>
                      <a:pt x="0" y="1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08" name="Freeform 37"/>
              <p:cNvSpPr>
                <a:spLocks noEditPoints="1"/>
              </p:cNvSpPr>
              <p:nvPr/>
            </p:nvSpPr>
            <p:spPr bwMode="auto">
              <a:xfrm>
                <a:off x="1765" y="2947"/>
                <a:ext cx="12" cy="61"/>
              </a:xfrm>
              <a:custGeom>
                <a:avLst/>
                <a:gdLst>
                  <a:gd name="T0" fmla="*/ 0 w 12"/>
                  <a:gd name="T1" fmla="*/ 11 h 61"/>
                  <a:gd name="T2" fmla="*/ 12 w 12"/>
                  <a:gd name="T3" fmla="*/ 11 h 61"/>
                  <a:gd name="T4" fmla="*/ 12 w 12"/>
                  <a:gd name="T5" fmla="*/ 0 h 61"/>
                  <a:gd name="T6" fmla="*/ 0 w 12"/>
                  <a:gd name="T7" fmla="*/ 0 h 61"/>
                  <a:gd name="T8" fmla="*/ 0 w 12"/>
                  <a:gd name="T9" fmla="*/ 11 h 61"/>
                  <a:gd name="T10" fmla="*/ 0 w 12"/>
                  <a:gd name="T11" fmla="*/ 61 h 61"/>
                  <a:gd name="T12" fmla="*/ 12 w 12"/>
                  <a:gd name="T13" fmla="*/ 61 h 61"/>
                  <a:gd name="T14" fmla="*/ 12 w 12"/>
                  <a:gd name="T15" fmla="*/ 18 h 61"/>
                  <a:gd name="T16" fmla="*/ 0 w 12"/>
                  <a:gd name="T17" fmla="*/ 18 h 61"/>
                  <a:gd name="T18" fmla="*/ 0 w 12"/>
                  <a:gd name="T19"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61">
                    <a:moveTo>
                      <a:pt x="0" y="11"/>
                    </a:moveTo>
                    <a:lnTo>
                      <a:pt x="12" y="11"/>
                    </a:lnTo>
                    <a:lnTo>
                      <a:pt x="12" y="0"/>
                    </a:lnTo>
                    <a:lnTo>
                      <a:pt x="0" y="0"/>
                    </a:lnTo>
                    <a:lnTo>
                      <a:pt x="0" y="11"/>
                    </a:lnTo>
                    <a:close/>
                    <a:moveTo>
                      <a:pt x="0" y="61"/>
                    </a:moveTo>
                    <a:lnTo>
                      <a:pt x="12" y="61"/>
                    </a:lnTo>
                    <a:lnTo>
                      <a:pt x="12" y="18"/>
                    </a:lnTo>
                    <a:lnTo>
                      <a:pt x="0" y="18"/>
                    </a:lnTo>
                    <a:lnTo>
                      <a:pt x="0" y="6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09" name="Freeform 38"/>
              <p:cNvSpPr>
                <a:spLocks/>
              </p:cNvSpPr>
              <p:nvPr/>
            </p:nvSpPr>
            <p:spPr bwMode="auto">
              <a:xfrm>
                <a:off x="1786" y="2961"/>
                <a:ext cx="46" cy="47"/>
              </a:xfrm>
              <a:custGeom>
                <a:avLst/>
                <a:gdLst>
                  <a:gd name="T0" fmla="*/ 0 w 11"/>
                  <a:gd name="T1" fmla="*/ 13 h 13"/>
                  <a:gd name="T2" fmla="*/ 3 w 11"/>
                  <a:gd name="T3" fmla="*/ 13 h 13"/>
                  <a:gd name="T4" fmla="*/ 3 w 11"/>
                  <a:gd name="T5" fmla="*/ 6 h 13"/>
                  <a:gd name="T6" fmla="*/ 6 w 11"/>
                  <a:gd name="T7" fmla="*/ 3 h 13"/>
                  <a:gd name="T8" fmla="*/ 8 w 11"/>
                  <a:gd name="T9" fmla="*/ 5 h 13"/>
                  <a:gd name="T10" fmla="*/ 8 w 11"/>
                  <a:gd name="T11" fmla="*/ 13 h 13"/>
                  <a:gd name="T12" fmla="*/ 11 w 11"/>
                  <a:gd name="T13" fmla="*/ 13 h 13"/>
                  <a:gd name="T14" fmla="*/ 11 w 11"/>
                  <a:gd name="T15" fmla="*/ 5 h 13"/>
                  <a:gd name="T16" fmla="*/ 7 w 11"/>
                  <a:gd name="T17" fmla="*/ 0 h 13"/>
                  <a:gd name="T18" fmla="*/ 3 w 11"/>
                  <a:gd name="T19" fmla="*/ 3 h 13"/>
                  <a:gd name="T20" fmla="*/ 3 w 11"/>
                  <a:gd name="T21" fmla="*/ 3 h 13"/>
                  <a:gd name="T22" fmla="*/ 3 w 11"/>
                  <a:gd name="T23" fmla="*/ 1 h 13"/>
                  <a:gd name="T24" fmla="*/ 0 w 11"/>
                  <a:gd name="T25" fmla="*/ 1 h 13"/>
                  <a:gd name="T26" fmla="*/ 0 w 11"/>
                  <a:gd name="T2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13"/>
                    </a:moveTo>
                    <a:cubicBezTo>
                      <a:pt x="3" y="13"/>
                      <a:pt x="3" y="13"/>
                      <a:pt x="3" y="13"/>
                    </a:cubicBezTo>
                    <a:cubicBezTo>
                      <a:pt x="3" y="6"/>
                      <a:pt x="3" y="6"/>
                      <a:pt x="3" y="6"/>
                    </a:cubicBezTo>
                    <a:cubicBezTo>
                      <a:pt x="3" y="4"/>
                      <a:pt x="4" y="3"/>
                      <a:pt x="6" y="3"/>
                    </a:cubicBezTo>
                    <a:cubicBezTo>
                      <a:pt x="8" y="3"/>
                      <a:pt x="8" y="3"/>
                      <a:pt x="8" y="5"/>
                    </a:cubicBezTo>
                    <a:cubicBezTo>
                      <a:pt x="8" y="13"/>
                      <a:pt x="8" y="13"/>
                      <a:pt x="8" y="13"/>
                    </a:cubicBezTo>
                    <a:cubicBezTo>
                      <a:pt x="11" y="13"/>
                      <a:pt x="11" y="13"/>
                      <a:pt x="11" y="13"/>
                    </a:cubicBezTo>
                    <a:cubicBezTo>
                      <a:pt x="11" y="5"/>
                      <a:pt x="11" y="5"/>
                      <a:pt x="11" y="5"/>
                    </a:cubicBezTo>
                    <a:cubicBezTo>
                      <a:pt x="11" y="2"/>
                      <a:pt x="10" y="0"/>
                      <a:pt x="7" y="0"/>
                    </a:cubicBezTo>
                    <a:cubicBezTo>
                      <a:pt x="5" y="0"/>
                      <a:pt x="4" y="1"/>
                      <a:pt x="3" y="3"/>
                    </a:cubicBezTo>
                    <a:cubicBezTo>
                      <a:pt x="3" y="3"/>
                      <a:pt x="3" y="3"/>
                      <a:pt x="3" y="3"/>
                    </a:cubicBezTo>
                    <a:cubicBezTo>
                      <a:pt x="3" y="1"/>
                      <a:pt x="3" y="1"/>
                      <a:pt x="3" y="1"/>
                    </a:cubicBezTo>
                    <a:cubicBezTo>
                      <a:pt x="0" y="1"/>
                      <a:pt x="0" y="1"/>
                      <a:pt x="0" y="1"/>
                    </a:cubicBezTo>
                    <a:lnTo>
                      <a:pt x="0" y="1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10" name="Freeform 39"/>
              <p:cNvSpPr>
                <a:spLocks noEditPoints="1"/>
              </p:cNvSpPr>
              <p:nvPr/>
            </p:nvSpPr>
            <p:spPr bwMode="auto">
              <a:xfrm>
                <a:off x="1840" y="2961"/>
                <a:ext cx="50" cy="65"/>
              </a:xfrm>
              <a:custGeom>
                <a:avLst/>
                <a:gdLst>
                  <a:gd name="T0" fmla="*/ 12 w 12"/>
                  <a:gd name="T1" fmla="*/ 1 h 18"/>
                  <a:gd name="T2" fmla="*/ 10 w 12"/>
                  <a:gd name="T3" fmla="*/ 1 h 18"/>
                  <a:gd name="T4" fmla="*/ 10 w 12"/>
                  <a:gd name="T5" fmla="*/ 3 h 18"/>
                  <a:gd name="T6" fmla="*/ 10 w 12"/>
                  <a:gd name="T7" fmla="*/ 3 h 18"/>
                  <a:gd name="T8" fmla="*/ 6 w 12"/>
                  <a:gd name="T9" fmla="*/ 0 h 18"/>
                  <a:gd name="T10" fmla="*/ 0 w 12"/>
                  <a:gd name="T11" fmla="*/ 7 h 18"/>
                  <a:gd name="T12" fmla="*/ 6 w 12"/>
                  <a:gd name="T13" fmla="*/ 13 h 18"/>
                  <a:gd name="T14" fmla="*/ 10 w 12"/>
                  <a:gd name="T15" fmla="*/ 11 h 18"/>
                  <a:gd name="T16" fmla="*/ 10 w 12"/>
                  <a:gd name="T17" fmla="*/ 11 h 18"/>
                  <a:gd name="T18" fmla="*/ 10 w 12"/>
                  <a:gd name="T19" fmla="*/ 13 h 18"/>
                  <a:gd name="T20" fmla="*/ 6 w 12"/>
                  <a:gd name="T21" fmla="*/ 16 h 18"/>
                  <a:gd name="T22" fmla="*/ 3 w 12"/>
                  <a:gd name="T23" fmla="*/ 14 h 18"/>
                  <a:gd name="T24" fmla="*/ 1 w 12"/>
                  <a:gd name="T25" fmla="*/ 14 h 18"/>
                  <a:gd name="T26" fmla="*/ 6 w 12"/>
                  <a:gd name="T27" fmla="*/ 18 h 18"/>
                  <a:gd name="T28" fmla="*/ 12 w 12"/>
                  <a:gd name="T29" fmla="*/ 13 h 18"/>
                  <a:gd name="T30" fmla="*/ 12 w 12"/>
                  <a:gd name="T31" fmla="*/ 1 h 18"/>
                  <a:gd name="T32" fmla="*/ 6 w 12"/>
                  <a:gd name="T33" fmla="*/ 11 h 18"/>
                  <a:gd name="T34" fmla="*/ 3 w 12"/>
                  <a:gd name="T35" fmla="*/ 7 h 18"/>
                  <a:gd name="T36" fmla="*/ 6 w 12"/>
                  <a:gd name="T37" fmla="*/ 3 h 18"/>
                  <a:gd name="T38" fmla="*/ 10 w 12"/>
                  <a:gd name="T39" fmla="*/ 7 h 18"/>
                  <a:gd name="T40" fmla="*/ 6 w 12"/>
                  <a:gd name="T4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 h="18">
                    <a:moveTo>
                      <a:pt x="12" y="1"/>
                    </a:moveTo>
                    <a:cubicBezTo>
                      <a:pt x="10" y="1"/>
                      <a:pt x="10" y="1"/>
                      <a:pt x="10" y="1"/>
                    </a:cubicBezTo>
                    <a:cubicBezTo>
                      <a:pt x="10" y="3"/>
                      <a:pt x="10" y="3"/>
                      <a:pt x="10" y="3"/>
                    </a:cubicBezTo>
                    <a:cubicBezTo>
                      <a:pt x="10" y="3"/>
                      <a:pt x="10" y="3"/>
                      <a:pt x="10" y="3"/>
                    </a:cubicBezTo>
                    <a:cubicBezTo>
                      <a:pt x="9" y="1"/>
                      <a:pt x="7" y="0"/>
                      <a:pt x="6" y="0"/>
                    </a:cubicBezTo>
                    <a:cubicBezTo>
                      <a:pt x="2" y="0"/>
                      <a:pt x="0" y="3"/>
                      <a:pt x="0" y="7"/>
                    </a:cubicBezTo>
                    <a:cubicBezTo>
                      <a:pt x="0" y="10"/>
                      <a:pt x="2" y="13"/>
                      <a:pt x="6" y="13"/>
                    </a:cubicBezTo>
                    <a:cubicBezTo>
                      <a:pt x="7" y="13"/>
                      <a:pt x="9" y="12"/>
                      <a:pt x="10" y="11"/>
                    </a:cubicBezTo>
                    <a:cubicBezTo>
                      <a:pt x="10" y="11"/>
                      <a:pt x="10" y="11"/>
                      <a:pt x="10" y="11"/>
                    </a:cubicBezTo>
                    <a:cubicBezTo>
                      <a:pt x="10" y="13"/>
                      <a:pt x="10" y="13"/>
                      <a:pt x="10" y="13"/>
                    </a:cubicBezTo>
                    <a:cubicBezTo>
                      <a:pt x="10" y="15"/>
                      <a:pt x="9" y="16"/>
                      <a:pt x="6" y="16"/>
                    </a:cubicBezTo>
                    <a:cubicBezTo>
                      <a:pt x="5" y="16"/>
                      <a:pt x="4" y="16"/>
                      <a:pt x="3" y="14"/>
                    </a:cubicBezTo>
                    <a:cubicBezTo>
                      <a:pt x="1" y="14"/>
                      <a:pt x="1" y="14"/>
                      <a:pt x="1" y="14"/>
                    </a:cubicBezTo>
                    <a:cubicBezTo>
                      <a:pt x="1" y="17"/>
                      <a:pt x="4" y="18"/>
                      <a:pt x="6" y="18"/>
                    </a:cubicBezTo>
                    <a:cubicBezTo>
                      <a:pt x="10" y="18"/>
                      <a:pt x="12" y="16"/>
                      <a:pt x="12" y="13"/>
                    </a:cubicBezTo>
                    <a:lnTo>
                      <a:pt x="12" y="1"/>
                    </a:lnTo>
                    <a:close/>
                    <a:moveTo>
                      <a:pt x="6" y="11"/>
                    </a:moveTo>
                    <a:cubicBezTo>
                      <a:pt x="4" y="11"/>
                      <a:pt x="3" y="9"/>
                      <a:pt x="3" y="7"/>
                    </a:cubicBezTo>
                    <a:cubicBezTo>
                      <a:pt x="3" y="5"/>
                      <a:pt x="4" y="3"/>
                      <a:pt x="6" y="3"/>
                    </a:cubicBezTo>
                    <a:cubicBezTo>
                      <a:pt x="9" y="3"/>
                      <a:pt x="10" y="5"/>
                      <a:pt x="10" y="7"/>
                    </a:cubicBezTo>
                    <a:cubicBezTo>
                      <a:pt x="10" y="9"/>
                      <a:pt x="9" y="11"/>
                      <a:pt x="6" y="11"/>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11" name="Freeform 40"/>
              <p:cNvSpPr>
                <a:spLocks/>
              </p:cNvSpPr>
              <p:nvPr/>
            </p:nvSpPr>
            <p:spPr bwMode="auto">
              <a:xfrm>
                <a:off x="2308" y="2947"/>
                <a:ext cx="58" cy="65"/>
              </a:xfrm>
              <a:custGeom>
                <a:avLst/>
                <a:gdLst>
                  <a:gd name="T0" fmla="*/ 0 w 14"/>
                  <a:gd name="T1" fmla="*/ 11 h 18"/>
                  <a:gd name="T2" fmla="*/ 8 w 14"/>
                  <a:gd name="T3" fmla="*/ 18 h 18"/>
                  <a:gd name="T4" fmla="*/ 14 w 14"/>
                  <a:gd name="T5" fmla="*/ 12 h 18"/>
                  <a:gd name="T6" fmla="*/ 11 w 14"/>
                  <a:gd name="T7" fmla="*/ 8 h 18"/>
                  <a:gd name="T8" fmla="*/ 6 w 14"/>
                  <a:gd name="T9" fmla="*/ 7 h 18"/>
                  <a:gd name="T10" fmla="*/ 4 w 14"/>
                  <a:gd name="T11" fmla="*/ 4 h 18"/>
                  <a:gd name="T12" fmla="*/ 7 w 14"/>
                  <a:gd name="T13" fmla="*/ 2 h 18"/>
                  <a:gd name="T14" fmla="*/ 11 w 14"/>
                  <a:gd name="T15" fmla="*/ 5 h 18"/>
                  <a:gd name="T16" fmla="*/ 14 w 14"/>
                  <a:gd name="T17" fmla="*/ 5 h 18"/>
                  <a:gd name="T18" fmla="*/ 7 w 14"/>
                  <a:gd name="T19" fmla="*/ 0 h 18"/>
                  <a:gd name="T20" fmla="*/ 1 w 14"/>
                  <a:gd name="T21" fmla="*/ 5 h 18"/>
                  <a:gd name="T22" fmla="*/ 5 w 14"/>
                  <a:gd name="T23" fmla="*/ 9 h 18"/>
                  <a:gd name="T24" fmla="*/ 10 w 14"/>
                  <a:gd name="T25" fmla="*/ 10 h 18"/>
                  <a:gd name="T26" fmla="*/ 11 w 14"/>
                  <a:gd name="T27" fmla="*/ 13 h 18"/>
                  <a:gd name="T28" fmla="*/ 8 w 14"/>
                  <a:gd name="T29" fmla="*/ 15 h 18"/>
                  <a:gd name="T30" fmla="*/ 3 w 14"/>
                  <a:gd name="T31" fmla="*/ 11 h 18"/>
                  <a:gd name="T32" fmla="*/ 0 w 14"/>
                  <a:gd name="T33"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 h="18">
                    <a:moveTo>
                      <a:pt x="0" y="11"/>
                    </a:moveTo>
                    <a:cubicBezTo>
                      <a:pt x="1" y="16"/>
                      <a:pt x="4" y="18"/>
                      <a:pt x="8" y="18"/>
                    </a:cubicBezTo>
                    <a:cubicBezTo>
                      <a:pt x="11" y="18"/>
                      <a:pt x="14" y="16"/>
                      <a:pt x="14" y="12"/>
                    </a:cubicBezTo>
                    <a:cubicBezTo>
                      <a:pt x="14" y="10"/>
                      <a:pt x="13" y="9"/>
                      <a:pt x="11" y="8"/>
                    </a:cubicBezTo>
                    <a:cubicBezTo>
                      <a:pt x="10" y="8"/>
                      <a:pt x="6" y="7"/>
                      <a:pt x="6" y="7"/>
                    </a:cubicBezTo>
                    <a:cubicBezTo>
                      <a:pt x="5" y="6"/>
                      <a:pt x="4" y="6"/>
                      <a:pt x="4" y="4"/>
                    </a:cubicBezTo>
                    <a:cubicBezTo>
                      <a:pt x="4" y="3"/>
                      <a:pt x="6" y="2"/>
                      <a:pt x="7" y="2"/>
                    </a:cubicBezTo>
                    <a:cubicBezTo>
                      <a:pt x="9" y="2"/>
                      <a:pt x="11" y="3"/>
                      <a:pt x="11" y="5"/>
                    </a:cubicBezTo>
                    <a:cubicBezTo>
                      <a:pt x="14" y="5"/>
                      <a:pt x="14" y="5"/>
                      <a:pt x="14" y="5"/>
                    </a:cubicBezTo>
                    <a:cubicBezTo>
                      <a:pt x="14" y="2"/>
                      <a:pt x="11" y="0"/>
                      <a:pt x="7" y="0"/>
                    </a:cubicBezTo>
                    <a:cubicBezTo>
                      <a:pt x="4" y="0"/>
                      <a:pt x="1" y="1"/>
                      <a:pt x="1" y="5"/>
                    </a:cubicBezTo>
                    <a:cubicBezTo>
                      <a:pt x="1" y="6"/>
                      <a:pt x="2" y="8"/>
                      <a:pt x="5" y="9"/>
                    </a:cubicBezTo>
                    <a:cubicBezTo>
                      <a:pt x="7" y="10"/>
                      <a:pt x="9" y="10"/>
                      <a:pt x="10" y="10"/>
                    </a:cubicBezTo>
                    <a:cubicBezTo>
                      <a:pt x="11" y="11"/>
                      <a:pt x="11" y="11"/>
                      <a:pt x="11" y="13"/>
                    </a:cubicBezTo>
                    <a:cubicBezTo>
                      <a:pt x="11" y="14"/>
                      <a:pt x="10" y="15"/>
                      <a:pt x="8" y="15"/>
                    </a:cubicBezTo>
                    <a:cubicBezTo>
                      <a:pt x="5" y="15"/>
                      <a:pt x="3" y="14"/>
                      <a:pt x="3" y="11"/>
                    </a:cubicBezTo>
                    <a:lnTo>
                      <a:pt x="0" y="1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12" name="Freeform 41"/>
              <p:cNvSpPr>
                <a:spLocks noEditPoints="1"/>
              </p:cNvSpPr>
              <p:nvPr/>
            </p:nvSpPr>
            <p:spPr bwMode="auto">
              <a:xfrm>
                <a:off x="2375" y="2961"/>
                <a:ext cx="50" cy="51"/>
              </a:xfrm>
              <a:custGeom>
                <a:avLst/>
                <a:gdLst>
                  <a:gd name="T0" fmla="*/ 2 w 12"/>
                  <a:gd name="T1" fmla="*/ 6 h 14"/>
                  <a:gd name="T2" fmla="*/ 6 w 12"/>
                  <a:gd name="T3" fmla="*/ 3 h 14"/>
                  <a:gd name="T4" fmla="*/ 9 w 12"/>
                  <a:gd name="T5" fmla="*/ 6 h 14"/>
                  <a:gd name="T6" fmla="*/ 2 w 12"/>
                  <a:gd name="T7" fmla="*/ 6 h 14"/>
                  <a:gd name="T8" fmla="*/ 12 w 12"/>
                  <a:gd name="T9" fmla="*/ 8 h 14"/>
                  <a:gd name="T10" fmla="*/ 6 w 12"/>
                  <a:gd name="T11" fmla="*/ 0 h 14"/>
                  <a:gd name="T12" fmla="*/ 0 w 12"/>
                  <a:gd name="T13" fmla="*/ 7 h 14"/>
                  <a:gd name="T14" fmla="*/ 6 w 12"/>
                  <a:gd name="T15" fmla="*/ 14 h 14"/>
                  <a:gd name="T16" fmla="*/ 11 w 12"/>
                  <a:gd name="T17" fmla="*/ 9 h 14"/>
                  <a:gd name="T18" fmla="*/ 9 w 12"/>
                  <a:gd name="T19" fmla="*/ 9 h 14"/>
                  <a:gd name="T20" fmla="*/ 6 w 12"/>
                  <a:gd name="T21" fmla="*/ 11 h 14"/>
                  <a:gd name="T22" fmla="*/ 2 w 12"/>
                  <a:gd name="T23" fmla="*/ 8 h 14"/>
                  <a:gd name="T24" fmla="*/ 12 w 12"/>
                  <a:gd name="T25"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4">
                    <a:moveTo>
                      <a:pt x="2" y="6"/>
                    </a:moveTo>
                    <a:cubicBezTo>
                      <a:pt x="2" y="4"/>
                      <a:pt x="4" y="3"/>
                      <a:pt x="6" y="3"/>
                    </a:cubicBezTo>
                    <a:cubicBezTo>
                      <a:pt x="8" y="3"/>
                      <a:pt x="9" y="4"/>
                      <a:pt x="9" y="6"/>
                    </a:cubicBezTo>
                    <a:lnTo>
                      <a:pt x="2" y="6"/>
                    </a:lnTo>
                    <a:close/>
                    <a:moveTo>
                      <a:pt x="12" y="8"/>
                    </a:moveTo>
                    <a:cubicBezTo>
                      <a:pt x="12" y="4"/>
                      <a:pt x="10" y="0"/>
                      <a:pt x="6" y="0"/>
                    </a:cubicBezTo>
                    <a:cubicBezTo>
                      <a:pt x="2" y="0"/>
                      <a:pt x="0" y="3"/>
                      <a:pt x="0" y="7"/>
                    </a:cubicBezTo>
                    <a:cubicBezTo>
                      <a:pt x="0" y="11"/>
                      <a:pt x="2" y="14"/>
                      <a:pt x="6" y="14"/>
                    </a:cubicBezTo>
                    <a:cubicBezTo>
                      <a:pt x="8" y="14"/>
                      <a:pt x="11" y="12"/>
                      <a:pt x="11" y="9"/>
                    </a:cubicBezTo>
                    <a:cubicBezTo>
                      <a:pt x="9" y="9"/>
                      <a:pt x="9" y="9"/>
                      <a:pt x="9" y="9"/>
                    </a:cubicBezTo>
                    <a:cubicBezTo>
                      <a:pt x="8" y="11"/>
                      <a:pt x="7" y="11"/>
                      <a:pt x="6" y="11"/>
                    </a:cubicBezTo>
                    <a:cubicBezTo>
                      <a:pt x="3" y="11"/>
                      <a:pt x="2" y="10"/>
                      <a:pt x="2" y="8"/>
                    </a:cubicBezTo>
                    <a:lnTo>
                      <a:pt x="12" y="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13" name="Rectangle 42"/>
              <p:cNvSpPr>
                <a:spLocks noChangeArrowheads="1"/>
              </p:cNvSpPr>
              <p:nvPr/>
            </p:nvSpPr>
            <p:spPr bwMode="auto">
              <a:xfrm>
                <a:off x="2429" y="2947"/>
                <a:ext cx="13" cy="6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14" name="Freeform 43"/>
              <p:cNvSpPr>
                <a:spLocks noEditPoints="1"/>
              </p:cNvSpPr>
              <p:nvPr/>
            </p:nvSpPr>
            <p:spPr bwMode="auto">
              <a:xfrm>
                <a:off x="2450" y="2961"/>
                <a:ext cx="50" cy="51"/>
              </a:xfrm>
              <a:custGeom>
                <a:avLst/>
                <a:gdLst>
                  <a:gd name="T0" fmla="*/ 3 w 12"/>
                  <a:gd name="T1" fmla="*/ 6 h 14"/>
                  <a:gd name="T2" fmla="*/ 6 w 12"/>
                  <a:gd name="T3" fmla="*/ 3 h 14"/>
                  <a:gd name="T4" fmla="*/ 9 w 12"/>
                  <a:gd name="T5" fmla="*/ 6 h 14"/>
                  <a:gd name="T6" fmla="*/ 3 w 12"/>
                  <a:gd name="T7" fmla="*/ 6 h 14"/>
                  <a:gd name="T8" fmla="*/ 12 w 12"/>
                  <a:gd name="T9" fmla="*/ 8 h 14"/>
                  <a:gd name="T10" fmla="*/ 6 w 12"/>
                  <a:gd name="T11" fmla="*/ 0 h 14"/>
                  <a:gd name="T12" fmla="*/ 0 w 12"/>
                  <a:gd name="T13" fmla="*/ 7 h 14"/>
                  <a:gd name="T14" fmla="*/ 6 w 12"/>
                  <a:gd name="T15" fmla="*/ 14 h 14"/>
                  <a:gd name="T16" fmla="*/ 12 w 12"/>
                  <a:gd name="T17" fmla="*/ 9 h 14"/>
                  <a:gd name="T18" fmla="*/ 9 w 12"/>
                  <a:gd name="T19" fmla="*/ 9 h 14"/>
                  <a:gd name="T20" fmla="*/ 6 w 12"/>
                  <a:gd name="T21" fmla="*/ 11 h 14"/>
                  <a:gd name="T22" fmla="*/ 3 w 12"/>
                  <a:gd name="T23" fmla="*/ 8 h 14"/>
                  <a:gd name="T24" fmla="*/ 12 w 12"/>
                  <a:gd name="T25"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4">
                    <a:moveTo>
                      <a:pt x="3" y="6"/>
                    </a:moveTo>
                    <a:cubicBezTo>
                      <a:pt x="3" y="4"/>
                      <a:pt x="4" y="3"/>
                      <a:pt x="6" y="3"/>
                    </a:cubicBezTo>
                    <a:cubicBezTo>
                      <a:pt x="8" y="3"/>
                      <a:pt x="9" y="4"/>
                      <a:pt x="9" y="6"/>
                    </a:cubicBezTo>
                    <a:lnTo>
                      <a:pt x="3" y="6"/>
                    </a:lnTo>
                    <a:close/>
                    <a:moveTo>
                      <a:pt x="12" y="8"/>
                    </a:moveTo>
                    <a:cubicBezTo>
                      <a:pt x="12" y="4"/>
                      <a:pt x="10" y="0"/>
                      <a:pt x="6" y="0"/>
                    </a:cubicBezTo>
                    <a:cubicBezTo>
                      <a:pt x="2" y="0"/>
                      <a:pt x="0" y="3"/>
                      <a:pt x="0" y="7"/>
                    </a:cubicBezTo>
                    <a:cubicBezTo>
                      <a:pt x="0" y="11"/>
                      <a:pt x="2" y="14"/>
                      <a:pt x="6" y="14"/>
                    </a:cubicBezTo>
                    <a:cubicBezTo>
                      <a:pt x="9" y="14"/>
                      <a:pt x="11" y="12"/>
                      <a:pt x="12" y="9"/>
                    </a:cubicBezTo>
                    <a:cubicBezTo>
                      <a:pt x="9" y="9"/>
                      <a:pt x="9" y="9"/>
                      <a:pt x="9" y="9"/>
                    </a:cubicBezTo>
                    <a:cubicBezTo>
                      <a:pt x="9" y="11"/>
                      <a:pt x="8" y="11"/>
                      <a:pt x="6" y="11"/>
                    </a:cubicBezTo>
                    <a:cubicBezTo>
                      <a:pt x="4" y="11"/>
                      <a:pt x="3" y="10"/>
                      <a:pt x="3" y="8"/>
                    </a:cubicBezTo>
                    <a:lnTo>
                      <a:pt x="12" y="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15" name="Freeform 44"/>
              <p:cNvSpPr>
                <a:spLocks/>
              </p:cNvSpPr>
              <p:nvPr/>
            </p:nvSpPr>
            <p:spPr bwMode="auto">
              <a:xfrm>
                <a:off x="2504" y="2961"/>
                <a:ext cx="50" cy="51"/>
              </a:xfrm>
              <a:custGeom>
                <a:avLst/>
                <a:gdLst>
                  <a:gd name="T0" fmla="*/ 12 w 12"/>
                  <a:gd name="T1" fmla="*/ 5 h 14"/>
                  <a:gd name="T2" fmla="*/ 7 w 12"/>
                  <a:gd name="T3" fmla="*/ 0 h 14"/>
                  <a:gd name="T4" fmla="*/ 0 w 12"/>
                  <a:gd name="T5" fmla="*/ 7 h 14"/>
                  <a:gd name="T6" fmla="*/ 7 w 12"/>
                  <a:gd name="T7" fmla="*/ 14 h 14"/>
                  <a:gd name="T8" fmla="*/ 12 w 12"/>
                  <a:gd name="T9" fmla="*/ 9 h 14"/>
                  <a:gd name="T10" fmla="*/ 9 w 12"/>
                  <a:gd name="T11" fmla="*/ 9 h 14"/>
                  <a:gd name="T12" fmla="*/ 7 w 12"/>
                  <a:gd name="T13" fmla="*/ 11 h 14"/>
                  <a:gd name="T14" fmla="*/ 3 w 12"/>
                  <a:gd name="T15" fmla="*/ 7 h 14"/>
                  <a:gd name="T16" fmla="*/ 7 w 12"/>
                  <a:gd name="T17" fmla="*/ 3 h 14"/>
                  <a:gd name="T18" fmla="*/ 9 w 12"/>
                  <a:gd name="T19" fmla="*/ 5 h 14"/>
                  <a:gd name="T20" fmla="*/ 12 w 12"/>
                  <a:gd name="T21"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4">
                    <a:moveTo>
                      <a:pt x="12" y="5"/>
                    </a:moveTo>
                    <a:cubicBezTo>
                      <a:pt x="12" y="2"/>
                      <a:pt x="10" y="0"/>
                      <a:pt x="7" y="0"/>
                    </a:cubicBezTo>
                    <a:cubicBezTo>
                      <a:pt x="3" y="0"/>
                      <a:pt x="0" y="3"/>
                      <a:pt x="0" y="7"/>
                    </a:cubicBezTo>
                    <a:cubicBezTo>
                      <a:pt x="0" y="11"/>
                      <a:pt x="3" y="14"/>
                      <a:pt x="7" y="14"/>
                    </a:cubicBezTo>
                    <a:cubicBezTo>
                      <a:pt x="10" y="14"/>
                      <a:pt x="12" y="12"/>
                      <a:pt x="12" y="9"/>
                    </a:cubicBezTo>
                    <a:cubicBezTo>
                      <a:pt x="9" y="9"/>
                      <a:pt x="9" y="9"/>
                      <a:pt x="9" y="9"/>
                    </a:cubicBezTo>
                    <a:cubicBezTo>
                      <a:pt x="9" y="10"/>
                      <a:pt x="8" y="11"/>
                      <a:pt x="7" y="11"/>
                    </a:cubicBezTo>
                    <a:cubicBezTo>
                      <a:pt x="4" y="11"/>
                      <a:pt x="3" y="9"/>
                      <a:pt x="3" y="7"/>
                    </a:cubicBezTo>
                    <a:cubicBezTo>
                      <a:pt x="3" y="3"/>
                      <a:pt x="5" y="3"/>
                      <a:pt x="7" y="3"/>
                    </a:cubicBezTo>
                    <a:cubicBezTo>
                      <a:pt x="8" y="3"/>
                      <a:pt x="9" y="3"/>
                      <a:pt x="9" y="5"/>
                    </a:cubicBezTo>
                    <a:lnTo>
                      <a:pt x="12" y="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16" name="Freeform 45"/>
              <p:cNvSpPr>
                <a:spLocks/>
              </p:cNvSpPr>
              <p:nvPr/>
            </p:nvSpPr>
            <p:spPr bwMode="auto">
              <a:xfrm>
                <a:off x="2559" y="2950"/>
                <a:ext cx="29" cy="58"/>
              </a:xfrm>
              <a:custGeom>
                <a:avLst/>
                <a:gdLst>
                  <a:gd name="T0" fmla="*/ 0 w 7"/>
                  <a:gd name="T1" fmla="*/ 6 h 16"/>
                  <a:gd name="T2" fmla="*/ 2 w 7"/>
                  <a:gd name="T3" fmla="*/ 6 h 16"/>
                  <a:gd name="T4" fmla="*/ 2 w 7"/>
                  <a:gd name="T5" fmla="*/ 13 h 16"/>
                  <a:gd name="T6" fmla="*/ 5 w 7"/>
                  <a:gd name="T7" fmla="*/ 16 h 16"/>
                  <a:gd name="T8" fmla="*/ 7 w 7"/>
                  <a:gd name="T9" fmla="*/ 16 h 16"/>
                  <a:gd name="T10" fmla="*/ 7 w 7"/>
                  <a:gd name="T11" fmla="*/ 14 h 16"/>
                  <a:gd name="T12" fmla="*/ 6 w 7"/>
                  <a:gd name="T13" fmla="*/ 14 h 16"/>
                  <a:gd name="T14" fmla="*/ 5 w 7"/>
                  <a:gd name="T15" fmla="*/ 12 h 16"/>
                  <a:gd name="T16" fmla="*/ 5 w 7"/>
                  <a:gd name="T17" fmla="*/ 6 h 16"/>
                  <a:gd name="T18" fmla="*/ 7 w 7"/>
                  <a:gd name="T19" fmla="*/ 6 h 16"/>
                  <a:gd name="T20" fmla="*/ 7 w 7"/>
                  <a:gd name="T21" fmla="*/ 4 h 16"/>
                  <a:gd name="T22" fmla="*/ 5 w 7"/>
                  <a:gd name="T23" fmla="*/ 4 h 16"/>
                  <a:gd name="T24" fmla="*/ 5 w 7"/>
                  <a:gd name="T25" fmla="*/ 0 h 16"/>
                  <a:gd name="T26" fmla="*/ 2 w 7"/>
                  <a:gd name="T27" fmla="*/ 0 h 16"/>
                  <a:gd name="T28" fmla="*/ 2 w 7"/>
                  <a:gd name="T29" fmla="*/ 4 h 16"/>
                  <a:gd name="T30" fmla="*/ 0 w 7"/>
                  <a:gd name="T31" fmla="*/ 4 h 16"/>
                  <a:gd name="T32" fmla="*/ 0 w 7"/>
                  <a:gd name="T3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 h="16">
                    <a:moveTo>
                      <a:pt x="0" y="6"/>
                    </a:moveTo>
                    <a:cubicBezTo>
                      <a:pt x="2" y="6"/>
                      <a:pt x="2" y="6"/>
                      <a:pt x="2" y="6"/>
                    </a:cubicBezTo>
                    <a:cubicBezTo>
                      <a:pt x="2" y="13"/>
                      <a:pt x="2" y="13"/>
                      <a:pt x="2" y="13"/>
                    </a:cubicBezTo>
                    <a:cubicBezTo>
                      <a:pt x="2" y="15"/>
                      <a:pt x="2" y="16"/>
                      <a:pt x="5" y="16"/>
                    </a:cubicBezTo>
                    <a:cubicBezTo>
                      <a:pt x="6" y="16"/>
                      <a:pt x="6" y="16"/>
                      <a:pt x="7" y="16"/>
                    </a:cubicBezTo>
                    <a:cubicBezTo>
                      <a:pt x="7" y="14"/>
                      <a:pt x="7" y="14"/>
                      <a:pt x="7" y="14"/>
                    </a:cubicBezTo>
                    <a:cubicBezTo>
                      <a:pt x="7" y="14"/>
                      <a:pt x="6" y="14"/>
                      <a:pt x="6" y="14"/>
                    </a:cubicBezTo>
                    <a:cubicBezTo>
                      <a:pt x="5" y="14"/>
                      <a:pt x="5" y="14"/>
                      <a:pt x="5" y="12"/>
                    </a:cubicBezTo>
                    <a:cubicBezTo>
                      <a:pt x="5" y="6"/>
                      <a:pt x="5" y="6"/>
                      <a:pt x="5" y="6"/>
                    </a:cubicBezTo>
                    <a:cubicBezTo>
                      <a:pt x="7" y="6"/>
                      <a:pt x="7" y="6"/>
                      <a:pt x="7" y="6"/>
                    </a:cubicBezTo>
                    <a:cubicBezTo>
                      <a:pt x="7" y="4"/>
                      <a:pt x="7" y="4"/>
                      <a:pt x="7" y="4"/>
                    </a:cubicBezTo>
                    <a:cubicBezTo>
                      <a:pt x="5" y="4"/>
                      <a:pt x="5" y="4"/>
                      <a:pt x="5" y="4"/>
                    </a:cubicBezTo>
                    <a:cubicBezTo>
                      <a:pt x="5" y="0"/>
                      <a:pt x="5" y="0"/>
                      <a:pt x="5" y="0"/>
                    </a:cubicBezTo>
                    <a:cubicBezTo>
                      <a:pt x="2" y="0"/>
                      <a:pt x="2" y="0"/>
                      <a:pt x="2" y="0"/>
                    </a:cubicBezTo>
                    <a:cubicBezTo>
                      <a:pt x="2" y="4"/>
                      <a:pt x="2" y="4"/>
                      <a:pt x="2" y="4"/>
                    </a:cubicBezTo>
                    <a:cubicBezTo>
                      <a:pt x="0" y="4"/>
                      <a:pt x="0" y="4"/>
                      <a:pt x="0" y="4"/>
                    </a:cubicBezTo>
                    <a:lnTo>
                      <a:pt x="0" y="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17" name="Freeform 46"/>
              <p:cNvSpPr>
                <a:spLocks/>
              </p:cNvSpPr>
              <p:nvPr/>
            </p:nvSpPr>
            <p:spPr bwMode="auto">
              <a:xfrm>
                <a:off x="2613" y="2947"/>
                <a:ext cx="33" cy="61"/>
              </a:xfrm>
              <a:custGeom>
                <a:avLst/>
                <a:gdLst>
                  <a:gd name="T0" fmla="*/ 0 w 8"/>
                  <a:gd name="T1" fmla="*/ 7 h 17"/>
                  <a:gd name="T2" fmla="*/ 2 w 8"/>
                  <a:gd name="T3" fmla="*/ 7 h 17"/>
                  <a:gd name="T4" fmla="*/ 2 w 8"/>
                  <a:gd name="T5" fmla="*/ 17 h 17"/>
                  <a:gd name="T6" fmla="*/ 5 w 8"/>
                  <a:gd name="T7" fmla="*/ 17 h 17"/>
                  <a:gd name="T8" fmla="*/ 5 w 8"/>
                  <a:gd name="T9" fmla="*/ 7 h 17"/>
                  <a:gd name="T10" fmla="*/ 7 w 8"/>
                  <a:gd name="T11" fmla="*/ 7 h 17"/>
                  <a:gd name="T12" fmla="*/ 7 w 8"/>
                  <a:gd name="T13" fmla="*/ 5 h 17"/>
                  <a:gd name="T14" fmla="*/ 5 w 8"/>
                  <a:gd name="T15" fmla="*/ 5 h 17"/>
                  <a:gd name="T16" fmla="*/ 5 w 8"/>
                  <a:gd name="T17" fmla="*/ 4 h 17"/>
                  <a:gd name="T18" fmla="*/ 6 w 8"/>
                  <a:gd name="T19" fmla="*/ 2 h 17"/>
                  <a:gd name="T20" fmla="*/ 8 w 8"/>
                  <a:gd name="T21" fmla="*/ 2 h 17"/>
                  <a:gd name="T22" fmla="*/ 8 w 8"/>
                  <a:gd name="T23" fmla="*/ 0 h 17"/>
                  <a:gd name="T24" fmla="*/ 6 w 8"/>
                  <a:gd name="T25" fmla="*/ 0 h 17"/>
                  <a:gd name="T26" fmla="*/ 2 w 8"/>
                  <a:gd name="T27" fmla="*/ 4 h 17"/>
                  <a:gd name="T28" fmla="*/ 2 w 8"/>
                  <a:gd name="T29" fmla="*/ 5 h 17"/>
                  <a:gd name="T30" fmla="*/ 0 w 8"/>
                  <a:gd name="T31" fmla="*/ 5 h 17"/>
                  <a:gd name="T32" fmla="*/ 0 w 8"/>
                  <a:gd name="T33"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 h="17">
                    <a:moveTo>
                      <a:pt x="0" y="7"/>
                    </a:moveTo>
                    <a:cubicBezTo>
                      <a:pt x="2" y="7"/>
                      <a:pt x="2" y="7"/>
                      <a:pt x="2" y="7"/>
                    </a:cubicBezTo>
                    <a:cubicBezTo>
                      <a:pt x="2" y="17"/>
                      <a:pt x="2" y="17"/>
                      <a:pt x="2" y="17"/>
                    </a:cubicBezTo>
                    <a:cubicBezTo>
                      <a:pt x="5" y="17"/>
                      <a:pt x="5" y="17"/>
                      <a:pt x="5" y="17"/>
                    </a:cubicBezTo>
                    <a:cubicBezTo>
                      <a:pt x="5" y="7"/>
                      <a:pt x="5" y="7"/>
                      <a:pt x="5" y="7"/>
                    </a:cubicBezTo>
                    <a:cubicBezTo>
                      <a:pt x="7" y="7"/>
                      <a:pt x="7" y="7"/>
                      <a:pt x="7" y="7"/>
                    </a:cubicBezTo>
                    <a:cubicBezTo>
                      <a:pt x="7" y="5"/>
                      <a:pt x="7" y="5"/>
                      <a:pt x="7" y="5"/>
                    </a:cubicBezTo>
                    <a:cubicBezTo>
                      <a:pt x="5" y="5"/>
                      <a:pt x="5" y="5"/>
                      <a:pt x="5" y="5"/>
                    </a:cubicBezTo>
                    <a:cubicBezTo>
                      <a:pt x="5" y="4"/>
                      <a:pt x="5" y="4"/>
                      <a:pt x="5" y="4"/>
                    </a:cubicBezTo>
                    <a:cubicBezTo>
                      <a:pt x="5" y="2"/>
                      <a:pt x="5" y="2"/>
                      <a:pt x="6" y="2"/>
                    </a:cubicBezTo>
                    <a:cubicBezTo>
                      <a:pt x="7" y="2"/>
                      <a:pt x="7" y="2"/>
                      <a:pt x="8" y="2"/>
                    </a:cubicBezTo>
                    <a:cubicBezTo>
                      <a:pt x="8" y="0"/>
                      <a:pt x="8" y="0"/>
                      <a:pt x="8" y="0"/>
                    </a:cubicBezTo>
                    <a:cubicBezTo>
                      <a:pt x="7" y="0"/>
                      <a:pt x="6" y="0"/>
                      <a:pt x="6" y="0"/>
                    </a:cubicBezTo>
                    <a:cubicBezTo>
                      <a:pt x="4" y="0"/>
                      <a:pt x="2" y="1"/>
                      <a:pt x="2" y="4"/>
                    </a:cubicBezTo>
                    <a:cubicBezTo>
                      <a:pt x="2" y="5"/>
                      <a:pt x="2" y="5"/>
                      <a:pt x="2" y="5"/>
                    </a:cubicBezTo>
                    <a:cubicBezTo>
                      <a:pt x="0" y="5"/>
                      <a:pt x="0" y="5"/>
                      <a:pt x="0" y="5"/>
                    </a:cubicBezTo>
                    <a:lnTo>
                      <a:pt x="0" y="7"/>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18" name="Freeform 47"/>
              <p:cNvSpPr>
                <a:spLocks noEditPoints="1"/>
              </p:cNvSpPr>
              <p:nvPr/>
            </p:nvSpPr>
            <p:spPr bwMode="auto">
              <a:xfrm>
                <a:off x="2646" y="2961"/>
                <a:ext cx="50" cy="51"/>
              </a:xfrm>
              <a:custGeom>
                <a:avLst/>
                <a:gdLst>
                  <a:gd name="T0" fmla="*/ 3 w 12"/>
                  <a:gd name="T1" fmla="*/ 6 h 14"/>
                  <a:gd name="T2" fmla="*/ 6 w 12"/>
                  <a:gd name="T3" fmla="*/ 3 h 14"/>
                  <a:gd name="T4" fmla="*/ 9 w 12"/>
                  <a:gd name="T5" fmla="*/ 6 h 14"/>
                  <a:gd name="T6" fmla="*/ 3 w 12"/>
                  <a:gd name="T7" fmla="*/ 6 h 14"/>
                  <a:gd name="T8" fmla="*/ 12 w 12"/>
                  <a:gd name="T9" fmla="*/ 8 h 14"/>
                  <a:gd name="T10" fmla="*/ 6 w 12"/>
                  <a:gd name="T11" fmla="*/ 0 h 14"/>
                  <a:gd name="T12" fmla="*/ 0 w 12"/>
                  <a:gd name="T13" fmla="*/ 7 h 14"/>
                  <a:gd name="T14" fmla="*/ 6 w 12"/>
                  <a:gd name="T15" fmla="*/ 14 h 14"/>
                  <a:gd name="T16" fmla="*/ 12 w 12"/>
                  <a:gd name="T17" fmla="*/ 9 h 14"/>
                  <a:gd name="T18" fmla="*/ 9 w 12"/>
                  <a:gd name="T19" fmla="*/ 9 h 14"/>
                  <a:gd name="T20" fmla="*/ 6 w 12"/>
                  <a:gd name="T21" fmla="*/ 11 h 14"/>
                  <a:gd name="T22" fmla="*/ 3 w 12"/>
                  <a:gd name="T23" fmla="*/ 8 h 14"/>
                  <a:gd name="T24" fmla="*/ 12 w 12"/>
                  <a:gd name="T25"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4">
                    <a:moveTo>
                      <a:pt x="3" y="6"/>
                    </a:moveTo>
                    <a:cubicBezTo>
                      <a:pt x="3" y="4"/>
                      <a:pt x="4" y="3"/>
                      <a:pt x="6" y="3"/>
                    </a:cubicBezTo>
                    <a:cubicBezTo>
                      <a:pt x="8" y="3"/>
                      <a:pt x="9" y="4"/>
                      <a:pt x="9" y="6"/>
                    </a:cubicBezTo>
                    <a:lnTo>
                      <a:pt x="3" y="6"/>
                    </a:lnTo>
                    <a:close/>
                    <a:moveTo>
                      <a:pt x="12" y="8"/>
                    </a:moveTo>
                    <a:cubicBezTo>
                      <a:pt x="12" y="4"/>
                      <a:pt x="10" y="0"/>
                      <a:pt x="6" y="0"/>
                    </a:cubicBezTo>
                    <a:cubicBezTo>
                      <a:pt x="2" y="0"/>
                      <a:pt x="0" y="3"/>
                      <a:pt x="0" y="7"/>
                    </a:cubicBezTo>
                    <a:cubicBezTo>
                      <a:pt x="0" y="11"/>
                      <a:pt x="2" y="14"/>
                      <a:pt x="6" y="14"/>
                    </a:cubicBezTo>
                    <a:cubicBezTo>
                      <a:pt x="9" y="14"/>
                      <a:pt x="11" y="12"/>
                      <a:pt x="12" y="9"/>
                    </a:cubicBezTo>
                    <a:cubicBezTo>
                      <a:pt x="9" y="9"/>
                      <a:pt x="9" y="9"/>
                      <a:pt x="9" y="9"/>
                    </a:cubicBezTo>
                    <a:cubicBezTo>
                      <a:pt x="9" y="11"/>
                      <a:pt x="8" y="11"/>
                      <a:pt x="6" y="11"/>
                    </a:cubicBezTo>
                    <a:cubicBezTo>
                      <a:pt x="4" y="11"/>
                      <a:pt x="3" y="10"/>
                      <a:pt x="3" y="8"/>
                    </a:cubicBezTo>
                    <a:lnTo>
                      <a:pt x="12" y="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19" name="Freeform 48"/>
              <p:cNvSpPr>
                <a:spLocks noEditPoints="1"/>
              </p:cNvSpPr>
              <p:nvPr/>
            </p:nvSpPr>
            <p:spPr bwMode="auto">
              <a:xfrm>
                <a:off x="2701" y="2961"/>
                <a:ext cx="54" cy="51"/>
              </a:xfrm>
              <a:custGeom>
                <a:avLst/>
                <a:gdLst>
                  <a:gd name="T0" fmla="*/ 11 w 13"/>
                  <a:gd name="T1" fmla="*/ 4 h 14"/>
                  <a:gd name="T2" fmla="*/ 6 w 13"/>
                  <a:gd name="T3" fmla="*/ 0 h 14"/>
                  <a:gd name="T4" fmla="*/ 1 w 13"/>
                  <a:gd name="T5" fmla="*/ 5 h 14"/>
                  <a:gd name="T6" fmla="*/ 3 w 13"/>
                  <a:gd name="T7" fmla="*/ 5 h 14"/>
                  <a:gd name="T8" fmla="*/ 6 w 13"/>
                  <a:gd name="T9" fmla="*/ 3 h 14"/>
                  <a:gd name="T10" fmla="*/ 9 w 13"/>
                  <a:gd name="T11" fmla="*/ 4 h 14"/>
                  <a:gd name="T12" fmla="*/ 5 w 13"/>
                  <a:gd name="T13" fmla="*/ 6 h 14"/>
                  <a:gd name="T14" fmla="*/ 0 w 13"/>
                  <a:gd name="T15" fmla="*/ 10 h 14"/>
                  <a:gd name="T16" fmla="*/ 4 w 13"/>
                  <a:gd name="T17" fmla="*/ 14 h 14"/>
                  <a:gd name="T18" fmla="*/ 9 w 13"/>
                  <a:gd name="T19" fmla="*/ 12 h 14"/>
                  <a:gd name="T20" fmla="*/ 11 w 13"/>
                  <a:gd name="T21" fmla="*/ 14 h 14"/>
                  <a:gd name="T22" fmla="*/ 13 w 13"/>
                  <a:gd name="T23" fmla="*/ 13 h 14"/>
                  <a:gd name="T24" fmla="*/ 13 w 13"/>
                  <a:gd name="T25" fmla="*/ 11 h 14"/>
                  <a:gd name="T26" fmla="*/ 12 w 13"/>
                  <a:gd name="T27" fmla="*/ 11 h 14"/>
                  <a:gd name="T28" fmla="*/ 12 w 13"/>
                  <a:gd name="T29" fmla="*/ 11 h 14"/>
                  <a:gd name="T30" fmla="*/ 11 w 13"/>
                  <a:gd name="T31" fmla="*/ 10 h 14"/>
                  <a:gd name="T32" fmla="*/ 11 w 13"/>
                  <a:gd name="T33" fmla="*/ 4 h 14"/>
                  <a:gd name="T34" fmla="*/ 9 w 13"/>
                  <a:gd name="T35" fmla="*/ 9 h 14"/>
                  <a:gd name="T36" fmla="*/ 5 w 13"/>
                  <a:gd name="T37" fmla="*/ 11 h 14"/>
                  <a:gd name="T38" fmla="*/ 3 w 13"/>
                  <a:gd name="T39" fmla="*/ 10 h 14"/>
                  <a:gd name="T40" fmla="*/ 5 w 13"/>
                  <a:gd name="T41" fmla="*/ 8 h 14"/>
                  <a:gd name="T42" fmla="*/ 9 w 13"/>
                  <a:gd name="T43" fmla="*/ 7 h 14"/>
                  <a:gd name="T44" fmla="*/ 9 w 13"/>
                  <a:gd name="T4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 h="14">
                    <a:moveTo>
                      <a:pt x="11" y="4"/>
                    </a:moveTo>
                    <a:cubicBezTo>
                      <a:pt x="11" y="1"/>
                      <a:pt x="9" y="0"/>
                      <a:pt x="6" y="0"/>
                    </a:cubicBezTo>
                    <a:cubicBezTo>
                      <a:pt x="4" y="0"/>
                      <a:pt x="1" y="1"/>
                      <a:pt x="1" y="5"/>
                    </a:cubicBezTo>
                    <a:cubicBezTo>
                      <a:pt x="3" y="5"/>
                      <a:pt x="3" y="5"/>
                      <a:pt x="3" y="5"/>
                    </a:cubicBezTo>
                    <a:cubicBezTo>
                      <a:pt x="4" y="3"/>
                      <a:pt x="5" y="3"/>
                      <a:pt x="6" y="3"/>
                    </a:cubicBezTo>
                    <a:cubicBezTo>
                      <a:pt x="7" y="3"/>
                      <a:pt x="9" y="3"/>
                      <a:pt x="9" y="4"/>
                    </a:cubicBezTo>
                    <a:cubicBezTo>
                      <a:pt x="9" y="6"/>
                      <a:pt x="7" y="6"/>
                      <a:pt x="5" y="6"/>
                    </a:cubicBezTo>
                    <a:cubicBezTo>
                      <a:pt x="3" y="6"/>
                      <a:pt x="0" y="7"/>
                      <a:pt x="0" y="10"/>
                    </a:cubicBezTo>
                    <a:cubicBezTo>
                      <a:pt x="0" y="12"/>
                      <a:pt x="2" y="14"/>
                      <a:pt x="4" y="14"/>
                    </a:cubicBezTo>
                    <a:cubicBezTo>
                      <a:pt x="6" y="14"/>
                      <a:pt x="8" y="13"/>
                      <a:pt x="9" y="12"/>
                    </a:cubicBezTo>
                    <a:cubicBezTo>
                      <a:pt x="9" y="13"/>
                      <a:pt x="10" y="14"/>
                      <a:pt x="11" y="14"/>
                    </a:cubicBezTo>
                    <a:cubicBezTo>
                      <a:pt x="11" y="14"/>
                      <a:pt x="12" y="13"/>
                      <a:pt x="13" y="13"/>
                    </a:cubicBezTo>
                    <a:cubicBezTo>
                      <a:pt x="13" y="11"/>
                      <a:pt x="13" y="11"/>
                      <a:pt x="13" y="11"/>
                    </a:cubicBezTo>
                    <a:cubicBezTo>
                      <a:pt x="12" y="11"/>
                      <a:pt x="12" y="11"/>
                      <a:pt x="12" y="11"/>
                    </a:cubicBezTo>
                    <a:cubicBezTo>
                      <a:pt x="12" y="11"/>
                      <a:pt x="12" y="11"/>
                      <a:pt x="12" y="11"/>
                    </a:cubicBezTo>
                    <a:cubicBezTo>
                      <a:pt x="11" y="11"/>
                      <a:pt x="11" y="11"/>
                      <a:pt x="11" y="10"/>
                    </a:cubicBezTo>
                    <a:lnTo>
                      <a:pt x="11" y="4"/>
                    </a:lnTo>
                    <a:close/>
                    <a:moveTo>
                      <a:pt x="9" y="9"/>
                    </a:moveTo>
                    <a:cubicBezTo>
                      <a:pt x="9" y="11"/>
                      <a:pt x="7" y="11"/>
                      <a:pt x="5" y="11"/>
                    </a:cubicBezTo>
                    <a:cubicBezTo>
                      <a:pt x="5" y="11"/>
                      <a:pt x="3" y="11"/>
                      <a:pt x="3" y="10"/>
                    </a:cubicBezTo>
                    <a:cubicBezTo>
                      <a:pt x="3" y="8"/>
                      <a:pt x="4" y="8"/>
                      <a:pt x="5" y="8"/>
                    </a:cubicBezTo>
                    <a:cubicBezTo>
                      <a:pt x="6" y="8"/>
                      <a:pt x="8" y="8"/>
                      <a:pt x="9" y="7"/>
                    </a:cubicBezTo>
                    <a:lnTo>
                      <a:pt x="9" y="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20" name="Freeform 49"/>
              <p:cNvSpPr>
                <a:spLocks/>
              </p:cNvSpPr>
              <p:nvPr/>
            </p:nvSpPr>
            <p:spPr bwMode="auto">
              <a:xfrm>
                <a:off x="2755" y="2950"/>
                <a:ext cx="29" cy="58"/>
              </a:xfrm>
              <a:custGeom>
                <a:avLst/>
                <a:gdLst>
                  <a:gd name="T0" fmla="*/ 0 w 7"/>
                  <a:gd name="T1" fmla="*/ 6 h 16"/>
                  <a:gd name="T2" fmla="*/ 2 w 7"/>
                  <a:gd name="T3" fmla="*/ 6 h 16"/>
                  <a:gd name="T4" fmla="*/ 2 w 7"/>
                  <a:gd name="T5" fmla="*/ 13 h 16"/>
                  <a:gd name="T6" fmla="*/ 5 w 7"/>
                  <a:gd name="T7" fmla="*/ 16 h 16"/>
                  <a:gd name="T8" fmla="*/ 7 w 7"/>
                  <a:gd name="T9" fmla="*/ 16 h 16"/>
                  <a:gd name="T10" fmla="*/ 7 w 7"/>
                  <a:gd name="T11" fmla="*/ 14 h 16"/>
                  <a:gd name="T12" fmla="*/ 6 w 7"/>
                  <a:gd name="T13" fmla="*/ 14 h 16"/>
                  <a:gd name="T14" fmla="*/ 5 w 7"/>
                  <a:gd name="T15" fmla="*/ 12 h 16"/>
                  <a:gd name="T16" fmla="*/ 5 w 7"/>
                  <a:gd name="T17" fmla="*/ 6 h 16"/>
                  <a:gd name="T18" fmla="*/ 7 w 7"/>
                  <a:gd name="T19" fmla="*/ 6 h 16"/>
                  <a:gd name="T20" fmla="*/ 7 w 7"/>
                  <a:gd name="T21" fmla="*/ 4 h 16"/>
                  <a:gd name="T22" fmla="*/ 5 w 7"/>
                  <a:gd name="T23" fmla="*/ 4 h 16"/>
                  <a:gd name="T24" fmla="*/ 5 w 7"/>
                  <a:gd name="T25" fmla="*/ 0 h 16"/>
                  <a:gd name="T26" fmla="*/ 2 w 7"/>
                  <a:gd name="T27" fmla="*/ 0 h 16"/>
                  <a:gd name="T28" fmla="*/ 2 w 7"/>
                  <a:gd name="T29" fmla="*/ 4 h 16"/>
                  <a:gd name="T30" fmla="*/ 0 w 7"/>
                  <a:gd name="T31" fmla="*/ 4 h 16"/>
                  <a:gd name="T32" fmla="*/ 0 w 7"/>
                  <a:gd name="T3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 h="16">
                    <a:moveTo>
                      <a:pt x="0" y="6"/>
                    </a:moveTo>
                    <a:cubicBezTo>
                      <a:pt x="2" y="6"/>
                      <a:pt x="2" y="6"/>
                      <a:pt x="2" y="6"/>
                    </a:cubicBezTo>
                    <a:cubicBezTo>
                      <a:pt x="2" y="13"/>
                      <a:pt x="2" y="13"/>
                      <a:pt x="2" y="13"/>
                    </a:cubicBezTo>
                    <a:cubicBezTo>
                      <a:pt x="2" y="15"/>
                      <a:pt x="3" y="16"/>
                      <a:pt x="5" y="16"/>
                    </a:cubicBezTo>
                    <a:cubicBezTo>
                      <a:pt x="6" y="16"/>
                      <a:pt x="7" y="16"/>
                      <a:pt x="7" y="16"/>
                    </a:cubicBezTo>
                    <a:cubicBezTo>
                      <a:pt x="7" y="14"/>
                      <a:pt x="7" y="14"/>
                      <a:pt x="7" y="14"/>
                    </a:cubicBezTo>
                    <a:cubicBezTo>
                      <a:pt x="7" y="14"/>
                      <a:pt x="6" y="14"/>
                      <a:pt x="6" y="14"/>
                    </a:cubicBezTo>
                    <a:cubicBezTo>
                      <a:pt x="5" y="14"/>
                      <a:pt x="5" y="14"/>
                      <a:pt x="5" y="12"/>
                    </a:cubicBezTo>
                    <a:cubicBezTo>
                      <a:pt x="5" y="6"/>
                      <a:pt x="5" y="6"/>
                      <a:pt x="5" y="6"/>
                    </a:cubicBezTo>
                    <a:cubicBezTo>
                      <a:pt x="7" y="6"/>
                      <a:pt x="7" y="6"/>
                      <a:pt x="7" y="6"/>
                    </a:cubicBezTo>
                    <a:cubicBezTo>
                      <a:pt x="7" y="4"/>
                      <a:pt x="7" y="4"/>
                      <a:pt x="7" y="4"/>
                    </a:cubicBezTo>
                    <a:cubicBezTo>
                      <a:pt x="5" y="4"/>
                      <a:pt x="5" y="4"/>
                      <a:pt x="5" y="4"/>
                    </a:cubicBezTo>
                    <a:cubicBezTo>
                      <a:pt x="5" y="0"/>
                      <a:pt x="5" y="0"/>
                      <a:pt x="5" y="0"/>
                    </a:cubicBezTo>
                    <a:cubicBezTo>
                      <a:pt x="2" y="0"/>
                      <a:pt x="2" y="0"/>
                      <a:pt x="2" y="0"/>
                    </a:cubicBezTo>
                    <a:cubicBezTo>
                      <a:pt x="2" y="4"/>
                      <a:pt x="2" y="4"/>
                      <a:pt x="2" y="4"/>
                    </a:cubicBezTo>
                    <a:cubicBezTo>
                      <a:pt x="0" y="4"/>
                      <a:pt x="0" y="4"/>
                      <a:pt x="0" y="4"/>
                    </a:cubicBezTo>
                    <a:lnTo>
                      <a:pt x="0" y="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21" name="Freeform 50"/>
              <p:cNvSpPr>
                <a:spLocks/>
              </p:cNvSpPr>
              <p:nvPr/>
            </p:nvSpPr>
            <p:spPr bwMode="auto">
              <a:xfrm>
                <a:off x="2793" y="2965"/>
                <a:ext cx="46" cy="47"/>
              </a:xfrm>
              <a:custGeom>
                <a:avLst/>
                <a:gdLst>
                  <a:gd name="T0" fmla="*/ 11 w 11"/>
                  <a:gd name="T1" fmla="*/ 0 h 13"/>
                  <a:gd name="T2" fmla="*/ 8 w 11"/>
                  <a:gd name="T3" fmla="*/ 0 h 13"/>
                  <a:gd name="T4" fmla="*/ 8 w 11"/>
                  <a:gd name="T5" fmla="*/ 7 h 13"/>
                  <a:gd name="T6" fmla="*/ 5 w 11"/>
                  <a:gd name="T7" fmla="*/ 10 h 13"/>
                  <a:gd name="T8" fmla="*/ 3 w 11"/>
                  <a:gd name="T9" fmla="*/ 7 h 13"/>
                  <a:gd name="T10" fmla="*/ 3 w 11"/>
                  <a:gd name="T11" fmla="*/ 0 h 13"/>
                  <a:gd name="T12" fmla="*/ 0 w 11"/>
                  <a:gd name="T13" fmla="*/ 0 h 13"/>
                  <a:gd name="T14" fmla="*/ 0 w 11"/>
                  <a:gd name="T15" fmla="*/ 8 h 13"/>
                  <a:gd name="T16" fmla="*/ 5 w 11"/>
                  <a:gd name="T17" fmla="*/ 13 h 13"/>
                  <a:gd name="T18" fmla="*/ 8 w 11"/>
                  <a:gd name="T19" fmla="*/ 10 h 13"/>
                  <a:gd name="T20" fmla="*/ 8 w 11"/>
                  <a:gd name="T21" fmla="*/ 10 h 13"/>
                  <a:gd name="T22" fmla="*/ 8 w 11"/>
                  <a:gd name="T23" fmla="*/ 12 h 13"/>
                  <a:gd name="T24" fmla="*/ 11 w 11"/>
                  <a:gd name="T25" fmla="*/ 12 h 13"/>
                  <a:gd name="T26" fmla="*/ 11 w 11"/>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11" y="0"/>
                    </a:moveTo>
                    <a:cubicBezTo>
                      <a:pt x="8" y="0"/>
                      <a:pt x="8" y="0"/>
                      <a:pt x="8" y="0"/>
                    </a:cubicBezTo>
                    <a:cubicBezTo>
                      <a:pt x="8" y="7"/>
                      <a:pt x="8" y="7"/>
                      <a:pt x="8" y="7"/>
                    </a:cubicBezTo>
                    <a:cubicBezTo>
                      <a:pt x="8" y="9"/>
                      <a:pt x="7" y="10"/>
                      <a:pt x="5" y="10"/>
                    </a:cubicBezTo>
                    <a:cubicBezTo>
                      <a:pt x="4" y="10"/>
                      <a:pt x="3" y="10"/>
                      <a:pt x="3" y="7"/>
                    </a:cubicBezTo>
                    <a:cubicBezTo>
                      <a:pt x="3" y="0"/>
                      <a:pt x="3" y="0"/>
                      <a:pt x="3" y="0"/>
                    </a:cubicBezTo>
                    <a:cubicBezTo>
                      <a:pt x="0" y="0"/>
                      <a:pt x="0" y="0"/>
                      <a:pt x="0" y="0"/>
                    </a:cubicBezTo>
                    <a:cubicBezTo>
                      <a:pt x="0" y="8"/>
                      <a:pt x="0" y="8"/>
                      <a:pt x="0" y="8"/>
                    </a:cubicBezTo>
                    <a:cubicBezTo>
                      <a:pt x="0" y="11"/>
                      <a:pt x="1" y="13"/>
                      <a:pt x="5" y="13"/>
                    </a:cubicBezTo>
                    <a:cubicBezTo>
                      <a:pt x="6" y="13"/>
                      <a:pt x="8" y="12"/>
                      <a:pt x="8" y="10"/>
                    </a:cubicBezTo>
                    <a:cubicBezTo>
                      <a:pt x="8" y="10"/>
                      <a:pt x="8" y="10"/>
                      <a:pt x="8" y="10"/>
                    </a:cubicBezTo>
                    <a:cubicBezTo>
                      <a:pt x="8" y="12"/>
                      <a:pt x="8" y="12"/>
                      <a:pt x="8" y="12"/>
                    </a:cubicBezTo>
                    <a:cubicBezTo>
                      <a:pt x="11" y="12"/>
                      <a:pt x="11" y="12"/>
                      <a:pt x="11" y="12"/>
                    </a:cubicBezTo>
                    <a:lnTo>
                      <a:pt x="11"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22" name="Freeform 51"/>
              <p:cNvSpPr>
                <a:spLocks/>
              </p:cNvSpPr>
              <p:nvPr/>
            </p:nvSpPr>
            <p:spPr bwMode="auto">
              <a:xfrm>
                <a:off x="2847" y="2961"/>
                <a:ext cx="33" cy="47"/>
              </a:xfrm>
              <a:custGeom>
                <a:avLst/>
                <a:gdLst>
                  <a:gd name="T0" fmla="*/ 0 w 8"/>
                  <a:gd name="T1" fmla="*/ 13 h 13"/>
                  <a:gd name="T2" fmla="*/ 3 w 8"/>
                  <a:gd name="T3" fmla="*/ 13 h 13"/>
                  <a:gd name="T4" fmla="*/ 3 w 8"/>
                  <a:gd name="T5" fmla="*/ 7 h 13"/>
                  <a:gd name="T6" fmla="*/ 6 w 8"/>
                  <a:gd name="T7" fmla="*/ 3 h 13"/>
                  <a:gd name="T8" fmla="*/ 8 w 8"/>
                  <a:gd name="T9" fmla="*/ 3 h 13"/>
                  <a:gd name="T10" fmla="*/ 8 w 8"/>
                  <a:gd name="T11" fmla="*/ 1 h 13"/>
                  <a:gd name="T12" fmla="*/ 7 w 8"/>
                  <a:gd name="T13" fmla="*/ 0 h 13"/>
                  <a:gd name="T14" fmla="*/ 3 w 8"/>
                  <a:gd name="T15" fmla="*/ 3 h 13"/>
                  <a:gd name="T16" fmla="*/ 3 w 8"/>
                  <a:gd name="T17" fmla="*/ 3 h 13"/>
                  <a:gd name="T18" fmla="*/ 3 w 8"/>
                  <a:gd name="T19" fmla="*/ 1 h 13"/>
                  <a:gd name="T20" fmla="*/ 0 w 8"/>
                  <a:gd name="T21" fmla="*/ 1 h 13"/>
                  <a:gd name="T22" fmla="*/ 0 w 8"/>
                  <a:gd name="T2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3">
                    <a:moveTo>
                      <a:pt x="0" y="13"/>
                    </a:moveTo>
                    <a:cubicBezTo>
                      <a:pt x="3" y="13"/>
                      <a:pt x="3" y="13"/>
                      <a:pt x="3" y="13"/>
                    </a:cubicBezTo>
                    <a:cubicBezTo>
                      <a:pt x="3" y="7"/>
                      <a:pt x="3" y="7"/>
                      <a:pt x="3" y="7"/>
                    </a:cubicBezTo>
                    <a:cubicBezTo>
                      <a:pt x="3" y="5"/>
                      <a:pt x="5" y="3"/>
                      <a:pt x="6" y="3"/>
                    </a:cubicBezTo>
                    <a:cubicBezTo>
                      <a:pt x="7" y="3"/>
                      <a:pt x="7" y="3"/>
                      <a:pt x="8" y="3"/>
                    </a:cubicBezTo>
                    <a:cubicBezTo>
                      <a:pt x="8" y="1"/>
                      <a:pt x="8" y="1"/>
                      <a:pt x="8" y="1"/>
                    </a:cubicBezTo>
                    <a:cubicBezTo>
                      <a:pt x="7" y="1"/>
                      <a:pt x="7" y="0"/>
                      <a:pt x="7" y="0"/>
                    </a:cubicBezTo>
                    <a:cubicBezTo>
                      <a:pt x="5" y="0"/>
                      <a:pt x="3" y="2"/>
                      <a:pt x="3" y="3"/>
                    </a:cubicBezTo>
                    <a:cubicBezTo>
                      <a:pt x="3" y="3"/>
                      <a:pt x="3" y="3"/>
                      <a:pt x="3" y="3"/>
                    </a:cubicBezTo>
                    <a:cubicBezTo>
                      <a:pt x="3" y="1"/>
                      <a:pt x="3" y="1"/>
                      <a:pt x="3" y="1"/>
                    </a:cubicBezTo>
                    <a:cubicBezTo>
                      <a:pt x="0" y="1"/>
                      <a:pt x="0" y="1"/>
                      <a:pt x="0" y="1"/>
                    </a:cubicBezTo>
                    <a:lnTo>
                      <a:pt x="0" y="1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23" name="Freeform 52"/>
              <p:cNvSpPr>
                <a:spLocks noEditPoints="1"/>
              </p:cNvSpPr>
              <p:nvPr/>
            </p:nvSpPr>
            <p:spPr bwMode="auto">
              <a:xfrm>
                <a:off x="2880" y="2961"/>
                <a:ext cx="50" cy="51"/>
              </a:xfrm>
              <a:custGeom>
                <a:avLst/>
                <a:gdLst>
                  <a:gd name="T0" fmla="*/ 3 w 12"/>
                  <a:gd name="T1" fmla="*/ 6 h 14"/>
                  <a:gd name="T2" fmla="*/ 6 w 12"/>
                  <a:gd name="T3" fmla="*/ 3 h 14"/>
                  <a:gd name="T4" fmla="*/ 9 w 12"/>
                  <a:gd name="T5" fmla="*/ 6 h 14"/>
                  <a:gd name="T6" fmla="*/ 3 w 12"/>
                  <a:gd name="T7" fmla="*/ 6 h 14"/>
                  <a:gd name="T8" fmla="*/ 12 w 12"/>
                  <a:gd name="T9" fmla="*/ 8 h 14"/>
                  <a:gd name="T10" fmla="*/ 6 w 12"/>
                  <a:gd name="T11" fmla="*/ 0 h 14"/>
                  <a:gd name="T12" fmla="*/ 0 w 12"/>
                  <a:gd name="T13" fmla="*/ 7 h 14"/>
                  <a:gd name="T14" fmla="*/ 6 w 12"/>
                  <a:gd name="T15" fmla="*/ 14 h 14"/>
                  <a:gd name="T16" fmla="*/ 12 w 12"/>
                  <a:gd name="T17" fmla="*/ 9 h 14"/>
                  <a:gd name="T18" fmla="*/ 9 w 12"/>
                  <a:gd name="T19" fmla="*/ 9 h 14"/>
                  <a:gd name="T20" fmla="*/ 6 w 12"/>
                  <a:gd name="T21" fmla="*/ 11 h 14"/>
                  <a:gd name="T22" fmla="*/ 3 w 12"/>
                  <a:gd name="T23" fmla="*/ 8 h 14"/>
                  <a:gd name="T24" fmla="*/ 12 w 12"/>
                  <a:gd name="T25"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4">
                    <a:moveTo>
                      <a:pt x="3" y="6"/>
                    </a:moveTo>
                    <a:cubicBezTo>
                      <a:pt x="3" y="4"/>
                      <a:pt x="4" y="3"/>
                      <a:pt x="6" y="3"/>
                    </a:cubicBezTo>
                    <a:cubicBezTo>
                      <a:pt x="8" y="3"/>
                      <a:pt x="9" y="4"/>
                      <a:pt x="9" y="6"/>
                    </a:cubicBezTo>
                    <a:lnTo>
                      <a:pt x="3" y="6"/>
                    </a:lnTo>
                    <a:close/>
                    <a:moveTo>
                      <a:pt x="12" y="8"/>
                    </a:moveTo>
                    <a:cubicBezTo>
                      <a:pt x="12" y="4"/>
                      <a:pt x="10" y="0"/>
                      <a:pt x="6" y="0"/>
                    </a:cubicBezTo>
                    <a:cubicBezTo>
                      <a:pt x="2" y="0"/>
                      <a:pt x="0" y="3"/>
                      <a:pt x="0" y="7"/>
                    </a:cubicBezTo>
                    <a:cubicBezTo>
                      <a:pt x="0" y="11"/>
                      <a:pt x="2" y="14"/>
                      <a:pt x="6" y="14"/>
                    </a:cubicBezTo>
                    <a:cubicBezTo>
                      <a:pt x="9" y="14"/>
                      <a:pt x="11" y="12"/>
                      <a:pt x="12" y="9"/>
                    </a:cubicBezTo>
                    <a:cubicBezTo>
                      <a:pt x="9" y="9"/>
                      <a:pt x="9" y="9"/>
                      <a:pt x="9" y="9"/>
                    </a:cubicBezTo>
                    <a:cubicBezTo>
                      <a:pt x="9" y="11"/>
                      <a:pt x="8" y="11"/>
                      <a:pt x="6" y="11"/>
                    </a:cubicBezTo>
                    <a:cubicBezTo>
                      <a:pt x="4" y="11"/>
                      <a:pt x="3" y="10"/>
                      <a:pt x="3" y="8"/>
                    </a:cubicBezTo>
                    <a:lnTo>
                      <a:pt x="12" y="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24" name="Freeform 53"/>
              <p:cNvSpPr>
                <a:spLocks/>
              </p:cNvSpPr>
              <p:nvPr/>
            </p:nvSpPr>
            <p:spPr bwMode="auto">
              <a:xfrm>
                <a:off x="2935" y="2961"/>
                <a:ext cx="50" cy="51"/>
              </a:xfrm>
              <a:custGeom>
                <a:avLst/>
                <a:gdLst>
                  <a:gd name="T0" fmla="*/ 0 w 12"/>
                  <a:gd name="T1" fmla="*/ 9 h 14"/>
                  <a:gd name="T2" fmla="*/ 6 w 12"/>
                  <a:gd name="T3" fmla="*/ 14 h 14"/>
                  <a:gd name="T4" fmla="*/ 12 w 12"/>
                  <a:gd name="T5" fmla="*/ 10 h 14"/>
                  <a:gd name="T6" fmla="*/ 7 w 12"/>
                  <a:gd name="T7" fmla="*/ 6 h 14"/>
                  <a:gd name="T8" fmla="*/ 3 w 12"/>
                  <a:gd name="T9" fmla="*/ 4 h 14"/>
                  <a:gd name="T10" fmla="*/ 6 w 12"/>
                  <a:gd name="T11" fmla="*/ 3 h 14"/>
                  <a:gd name="T12" fmla="*/ 8 w 12"/>
                  <a:gd name="T13" fmla="*/ 4 h 14"/>
                  <a:gd name="T14" fmla="*/ 11 w 12"/>
                  <a:gd name="T15" fmla="*/ 4 h 14"/>
                  <a:gd name="T16" fmla="*/ 6 w 12"/>
                  <a:gd name="T17" fmla="*/ 0 h 14"/>
                  <a:gd name="T18" fmla="*/ 1 w 12"/>
                  <a:gd name="T19" fmla="*/ 4 h 14"/>
                  <a:gd name="T20" fmla="*/ 5 w 12"/>
                  <a:gd name="T21" fmla="*/ 8 h 14"/>
                  <a:gd name="T22" fmla="*/ 9 w 12"/>
                  <a:gd name="T23" fmla="*/ 10 h 14"/>
                  <a:gd name="T24" fmla="*/ 6 w 12"/>
                  <a:gd name="T25" fmla="*/ 11 h 14"/>
                  <a:gd name="T26" fmla="*/ 3 w 12"/>
                  <a:gd name="T27" fmla="*/ 9 h 14"/>
                  <a:gd name="T28" fmla="*/ 0 w 12"/>
                  <a:gd name="T29"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 h="14">
                    <a:moveTo>
                      <a:pt x="0" y="9"/>
                    </a:moveTo>
                    <a:cubicBezTo>
                      <a:pt x="0" y="12"/>
                      <a:pt x="3" y="14"/>
                      <a:pt x="6" y="14"/>
                    </a:cubicBezTo>
                    <a:cubicBezTo>
                      <a:pt x="9" y="14"/>
                      <a:pt x="12" y="12"/>
                      <a:pt x="12" y="10"/>
                    </a:cubicBezTo>
                    <a:cubicBezTo>
                      <a:pt x="12" y="7"/>
                      <a:pt x="9" y="6"/>
                      <a:pt x="7" y="6"/>
                    </a:cubicBezTo>
                    <a:cubicBezTo>
                      <a:pt x="5" y="5"/>
                      <a:pt x="3" y="5"/>
                      <a:pt x="3" y="4"/>
                    </a:cubicBezTo>
                    <a:cubicBezTo>
                      <a:pt x="3" y="3"/>
                      <a:pt x="5" y="3"/>
                      <a:pt x="6" y="3"/>
                    </a:cubicBezTo>
                    <a:cubicBezTo>
                      <a:pt x="7" y="3"/>
                      <a:pt x="8" y="3"/>
                      <a:pt x="8" y="4"/>
                    </a:cubicBezTo>
                    <a:cubicBezTo>
                      <a:pt x="11" y="4"/>
                      <a:pt x="11" y="4"/>
                      <a:pt x="11" y="4"/>
                    </a:cubicBezTo>
                    <a:cubicBezTo>
                      <a:pt x="11" y="1"/>
                      <a:pt x="8" y="0"/>
                      <a:pt x="6" y="0"/>
                    </a:cubicBezTo>
                    <a:cubicBezTo>
                      <a:pt x="4" y="0"/>
                      <a:pt x="1" y="1"/>
                      <a:pt x="1" y="4"/>
                    </a:cubicBezTo>
                    <a:cubicBezTo>
                      <a:pt x="1" y="7"/>
                      <a:pt x="3" y="7"/>
                      <a:pt x="5" y="8"/>
                    </a:cubicBezTo>
                    <a:cubicBezTo>
                      <a:pt x="7" y="8"/>
                      <a:pt x="9" y="8"/>
                      <a:pt x="9" y="10"/>
                    </a:cubicBezTo>
                    <a:cubicBezTo>
                      <a:pt x="9" y="11"/>
                      <a:pt x="7" y="11"/>
                      <a:pt x="6" y="11"/>
                    </a:cubicBezTo>
                    <a:cubicBezTo>
                      <a:pt x="5" y="11"/>
                      <a:pt x="3" y="11"/>
                      <a:pt x="3" y="9"/>
                    </a:cubicBezTo>
                    <a:lnTo>
                      <a:pt x="0" y="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25" name="Freeform 54"/>
              <p:cNvSpPr>
                <a:spLocks/>
              </p:cNvSpPr>
              <p:nvPr/>
            </p:nvSpPr>
            <p:spPr bwMode="auto">
              <a:xfrm>
                <a:off x="2308" y="3055"/>
                <a:ext cx="29" cy="58"/>
              </a:xfrm>
              <a:custGeom>
                <a:avLst/>
                <a:gdLst>
                  <a:gd name="T0" fmla="*/ 0 w 7"/>
                  <a:gd name="T1" fmla="*/ 6 h 16"/>
                  <a:gd name="T2" fmla="*/ 2 w 7"/>
                  <a:gd name="T3" fmla="*/ 6 h 16"/>
                  <a:gd name="T4" fmla="*/ 2 w 7"/>
                  <a:gd name="T5" fmla="*/ 13 h 16"/>
                  <a:gd name="T6" fmla="*/ 6 w 7"/>
                  <a:gd name="T7" fmla="*/ 16 h 16"/>
                  <a:gd name="T8" fmla="*/ 7 w 7"/>
                  <a:gd name="T9" fmla="*/ 16 h 16"/>
                  <a:gd name="T10" fmla="*/ 7 w 7"/>
                  <a:gd name="T11" fmla="*/ 14 h 16"/>
                  <a:gd name="T12" fmla="*/ 6 w 7"/>
                  <a:gd name="T13" fmla="*/ 14 h 16"/>
                  <a:gd name="T14" fmla="*/ 5 w 7"/>
                  <a:gd name="T15" fmla="*/ 12 h 16"/>
                  <a:gd name="T16" fmla="*/ 5 w 7"/>
                  <a:gd name="T17" fmla="*/ 6 h 16"/>
                  <a:gd name="T18" fmla="*/ 7 w 7"/>
                  <a:gd name="T19" fmla="*/ 6 h 16"/>
                  <a:gd name="T20" fmla="*/ 7 w 7"/>
                  <a:gd name="T21" fmla="*/ 4 h 16"/>
                  <a:gd name="T22" fmla="*/ 5 w 7"/>
                  <a:gd name="T23" fmla="*/ 4 h 16"/>
                  <a:gd name="T24" fmla="*/ 5 w 7"/>
                  <a:gd name="T25" fmla="*/ 0 h 16"/>
                  <a:gd name="T26" fmla="*/ 2 w 7"/>
                  <a:gd name="T27" fmla="*/ 0 h 16"/>
                  <a:gd name="T28" fmla="*/ 2 w 7"/>
                  <a:gd name="T29" fmla="*/ 4 h 16"/>
                  <a:gd name="T30" fmla="*/ 0 w 7"/>
                  <a:gd name="T31" fmla="*/ 4 h 16"/>
                  <a:gd name="T32" fmla="*/ 0 w 7"/>
                  <a:gd name="T3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 h="16">
                    <a:moveTo>
                      <a:pt x="0" y="6"/>
                    </a:moveTo>
                    <a:cubicBezTo>
                      <a:pt x="2" y="6"/>
                      <a:pt x="2" y="6"/>
                      <a:pt x="2" y="6"/>
                    </a:cubicBezTo>
                    <a:cubicBezTo>
                      <a:pt x="2" y="13"/>
                      <a:pt x="2" y="13"/>
                      <a:pt x="2" y="13"/>
                    </a:cubicBezTo>
                    <a:cubicBezTo>
                      <a:pt x="2" y="15"/>
                      <a:pt x="3" y="16"/>
                      <a:pt x="6" y="16"/>
                    </a:cubicBezTo>
                    <a:cubicBezTo>
                      <a:pt x="6" y="16"/>
                      <a:pt x="7" y="16"/>
                      <a:pt x="7" y="16"/>
                    </a:cubicBezTo>
                    <a:cubicBezTo>
                      <a:pt x="7" y="14"/>
                      <a:pt x="7" y="14"/>
                      <a:pt x="7" y="14"/>
                    </a:cubicBezTo>
                    <a:cubicBezTo>
                      <a:pt x="7" y="14"/>
                      <a:pt x="7" y="14"/>
                      <a:pt x="6" y="14"/>
                    </a:cubicBezTo>
                    <a:cubicBezTo>
                      <a:pt x="5" y="14"/>
                      <a:pt x="5" y="13"/>
                      <a:pt x="5" y="12"/>
                    </a:cubicBezTo>
                    <a:cubicBezTo>
                      <a:pt x="5" y="6"/>
                      <a:pt x="5" y="6"/>
                      <a:pt x="5" y="6"/>
                    </a:cubicBezTo>
                    <a:cubicBezTo>
                      <a:pt x="7" y="6"/>
                      <a:pt x="7" y="6"/>
                      <a:pt x="7" y="6"/>
                    </a:cubicBezTo>
                    <a:cubicBezTo>
                      <a:pt x="7" y="4"/>
                      <a:pt x="7" y="4"/>
                      <a:pt x="7" y="4"/>
                    </a:cubicBezTo>
                    <a:cubicBezTo>
                      <a:pt x="5" y="4"/>
                      <a:pt x="5" y="4"/>
                      <a:pt x="5" y="4"/>
                    </a:cubicBezTo>
                    <a:cubicBezTo>
                      <a:pt x="5" y="0"/>
                      <a:pt x="5" y="0"/>
                      <a:pt x="5" y="0"/>
                    </a:cubicBezTo>
                    <a:cubicBezTo>
                      <a:pt x="2" y="0"/>
                      <a:pt x="2" y="0"/>
                      <a:pt x="2" y="0"/>
                    </a:cubicBezTo>
                    <a:cubicBezTo>
                      <a:pt x="2" y="4"/>
                      <a:pt x="2" y="4"/>
                      <a:pt x="2" y="4"/>
                    </a:cubicBezTo>
                    <a:cubicBezTo>
                      <a:pt x="0" y="4"/>
                      <a:pt x="0" y="4"/>
                      <a:pt x="0" y="4"/>
                    </a:cubicBezTo>
                    <a:lnTo>
                      <a:pt x="0" y="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26" name="Freeform 55"/>
              <p:cNvSpPr>
                <a:spLocks noEditPoints="1"/>
              </p:cNvSpPr>
              <p:nvPr/>
            </p:nvSpPr>
            <p:spPr bwMode="auto">
              <a:xfrm>
                <a:off x="2346" y="3066"/>
                <a:ext cx="50" cy="47"/>
              </a:xfrm>
              <a:custGeom>
                <a:avLst/>
                <a:gdLst>
                  <a:gd name="T0" fmla="*/ 6 w 12"/>
                  <a:gd name="T1" fmla="*/ 13 h 13"/>
                  <a:gd name="T2" fmla="*/ 12 w 12"/>
                  <a:gd name="T3" fmla="*/ 7 h 13"/>
                  <a:gd name="T4" fmla="*/ 6 w 12"/>
                  <a:gd name="T5" fmla="*/ 0 h 13"/>
                  <a:gd name="T6" fmla="*/ 0 w 12"/>
                  <a:gd name="T7" fmla="*/ 7 h 13"/>
                  <a:gd name="T8" fmla="*/ 6 w 12"/>
                  <a:gd name="T9" fmla="*/ 13 h 13"/>
                  <a:gd name="T10" fmla="*/ 6 w 12"/>
                  <a:gd name="T11" fmla="*/ 11 h 13"/>
                  <a:gd name="T12" fmla="*/ 2 w 12"/>
                  <a:gd name="T13" fmla="*/ 7 h 13"/>
                  <a:gd name="T14" fmla="*/ 6 w 12"/>
                  <a:gd name="T15" fmla="*/ 2 h 13"/>
                  <a:gd name="T16" fmla="*/ 9 w 12"/>
                  <a:gd name="T17" fmla="*/ 7 h 13"/>
                  <a:gd name="T18" fmla="*/ 6 w 12"/>
                  <a:gd name="T19"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3">
                    <a:moveTo>
                      <a:pt x="6" y="13"/>
                    </a:moveTo>
                    <a:cubicBezTo>
                      <a:pt x="10" y="13"/>
                      <a:pt x="12" y="11"/>
                      <a:pt x="12" y="7"/>
                    </a:cubicBezTo>
                    <a:cubicBezTo>
                      <a:pt x="12" y="3"/>
                      <a:pt x="10" y="0"/>
                      <a:pt x="6" y="0"/>
                    </a:cubicBezTo>
                    <a:cubicBezTo>
                      <a:pt x="2" y="0"/>
                      <a:pt x="0" y="3"/>
                      <a:pt x="0" y="7"/>
                    </a:cubicBezTo>
                    <a:cubicBezTo>
                      <a:pt x="0" y="11"/>
                      <a:pt x="2" y="13"/>
                      <a:pt x="6" y="13"/>
                    </a:cubicBezTo>
                    <a:close/>
                    <a:moveTo>
                      <a:pt x="6" y="11"/>
                    </a:moveTo>
                    <a:cubicBezTo>
                      <a:pt x="3" y="11"/>
                      <a:pt x="2" y="9"/>
                      <a:pt x="2" y="7"/>
                    </a:cubicBezTo>
                    <a:cubicBezTo>
                      <a:pt x="2" y="5"/>
                      <a:pt x="3" y="2"/>
                      <a:pt x="6" y="2"/>
                    </a:cubicBezTo>
                    <a:cubicBezTo>
                      <a:pt x="8" y="2"/>
                      <a:pt x="9" y="5"/>
                      <a:pt x="9" y="7"/>
                    </a:cubicBezTo>
                    <a:cubicBezTo>
                      <a:pt x="9" y="9"/>
                      <a:pt x="8" y="11"/>
                      <a:pt x="6" y="11"/>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27" name="Freeform 56"/>
              <p:cNvSpPr>
                <a:spLocks noEditPoints="1"/>
              </p:cNvSpPr>
              <p:nvPr/>
            </p:nvSpPr>
            <p:spPr bwMode="auto">
              <a:xfrm>
                <a:off x="2429" y="3052"/>
                <a:ext cx="8" cy="61"/>
              </a:xfrm>
              <a:custGeom>
                <a:avLst/>
                <a:gdLst>
                  <a:gd name="T0" fmla="*/ 0 w 8"/>
                  <a:gd name="T1" fmla="*/ 7 h 61"/>
                  <a:gd name="T2" fmla="*/ 8 w 8"/>
                  <a:gd name="T3" fmla="*/ 7 h 61"/>
                  <a:gd name="T4" fmla="*/ 8 w 8"/>
                  <a:gd name="T5" fmla="*/ 0 h 61"/>
                  <a:gd name="T6" fmla="*/ 0 w 8"/>
                  <a:gd name="T7" fmla="*/ 0 h 61"/>
                  <a:gd name="T8" fmla="*/ 0 w 8"/>
                  <a:gd name="T9" fmla="*/ 7 h 61"/>
                  <a:gd name="T10" fmla="*/ 0 w 8"/>
                  <a:gd name="T11" fmla="*/ 61 h 61"/>
                  <a:gd name="T12" fmla="*/ 8 w 8"/>
                  <a:gd name="T13" fmla="*/ 61 h 61"/>
                  <a:gd name="T14" fmla="*/ 8 w 8"/>
                  <a:gd name="T15" fmla="*/ 18 h 61"/>
                  <a:gd name="T16" fmla="*/ 0 w 8"/>
                  <a:gd name="T17" fmla="*/ 18 h 61"/>
                  <a:gd name="T18" fmla="*/ 0 w 8"/>
                  <a:gd name="T19"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61">
                    <a:moveTo>
                      <a:pt x="0" y="7"/>
                    </a:moveTo>
                    <a:lnTo>
                      <a:pt x="8" y="7"/>
                    </a:lnTo>
                    <a:lnTo>
                      <a:pt x="8" y="0"/>
                    </a:lnTo>
                    <a:lnTo>
                      <a:pt x="0" y="0"/>
                    </a:lnTo>
                    <a:lnTo>
                      <a:pt x="0" y="7"/>
                    </a:lnTo>
                    <a:close/>
                    <a:moveTo>
                      <a:pt x="0" y="61"/>
                    </a:moveTo>
                    <a:lnTo>
                      <a:pt x="8" y="61"/>
                    </a:lnTo>
                    <a:lnTo>
                      <a:pt x="8" y="18"/>
                    </a:lnTo>
                    <a:lnTo>
                      <a:pt x="0" y="18"/>
                    </a:lnTo>
                    <a:lnTo>
                      <a:pt x="0" y="6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28" name="Freeform 57"/>
              <p:cNvSpPr>
                <a:spLocks noEditPoints="1"/>
              </p:cNvSpPr>
              <p:nvPr/>
            </p:nvSpPr>
            <p:spPr bwMode="auto">
              <a:xfrm>
                <a:off x="2446" y="3052"/>
                <a:ext cx="54" cy="61"/>
              </a:xfrm>
              <a:custGeom>
                <a:avLst/>
                <a:gdLst>
                  <a:gd name="T0" fmla="*/ 13 w 13"/>
                  <a:gd name="T1" fmla="*/ 0 h 17"/>
                  <a:gd name="T2" fmla="*/ 10 w 13"/>
                  <a:gd name="T3" fmla="*/ 0 h 17"/>
                  <a:gd name="T4" fmla="*/ 10 w 13"/>
                  <a:gd name="T5" fmla="*/ 6 h 17"/>
                  <a:gd name="T6" fmla="*/ 10 w 13"/>
                  <a:gd name="T7" fmla="*/ 6 h 17"/>
                  <a:gd name="T8" fmla="*/ 6 w 13"/>
                  <a:gd name="T9" fmla="*/ 4 h 17"/>
                  <a:gd name="T10" fmla="*/ 0 w 13"/>
                  <a:gd name="T11" fmla="*/ 11 h 17"/>
                  <a:gd name="T12" fmla="*/ 6 w 13"/>
                  <a:gd name="T13" fmla="*/ 17 h 17"/>
                  <a:gd name="T14" fmla="*/ 10 w 13"/>
                  <a:gd name="T15" fmla="*/ 15 h 17"/>
                  <a:gd name="T16" fmla="*/ 10 w 13"/>
                  <a:gd name="T17" fmla="*/ 15 h 17"/>
                  <a:gd name="T18" fmla="*/ 10 w 13"/>
                  <a:gd name="T19" fmla="*/ 17 h 17"/>
                  <a:gd name="T20" fmla="*/ 13 w 13"/>
                  <a:gd name="T21" fmla="*/ 17 h 17"/>
                  <a:gd name="T22" fmla="*/ 13 w 13"/>
                  <a:gd name="T23" fmla="*/ 0 h 17"/>
                  <a:gd name="T24" fmla="*/ 3 w 13"/>
                  <a:gd name="T25" fmla="*/ 11 h 17"/>
                  <a:gd name="T26" fmla="*/ 7 w 13"/>
                  <a:gd name="T27" fmla="*/ 6 h 17"/>
                  <a:gd name="T28" fmla="*/ 10 w 13"/>
                  <a:gd name="T29" fmla="*/ 11 h 17"/>
                  <a:gd name="T30" fmla="*/ 7 w 13"/>
                  <a:gd name="T31" fmla="*/ 15 h 17"/>
                  <a:gd name="T32" fmla="*/ 3 w 13"/>
                  <a:gd name="T33"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17">
                    <a:moveTo>
                      <a:pt x="13" y="0"/>
                    </a:moveTo>
                    <a:cubicBezTo>
                      <a:pt x="10" y="0"/>
                      <a:pt x="10" y="0"/>
                      <a:pt x="10" y="0"/>
                    </a:cubicBezTo>
                    <a:cubicBezTo>
                      <a:pt x="10" y="6"/>
                      <a:pt x="10" y="6"/>
                      <a:pt x="10" y="6"/>
                    </a:cubicBezTo>
                    <a:cubicBezTo>
                      <a:pt x="10" y="6"/>
                      <a:pt x="10" y="6"/>
                      <a:pt x="10" y="6"/>
                    </a:cubicBezTo>
                    <a:cubicBezTo>
                      <a:pt x="9" y="5"/>
                      <a:pt x="7" y="4"/>
                      <a:pt x="6" y="4"/>
                    </a:cubicBezTo>
                    <a:cubicBezTo>
                      <a:pt x="3" y="4"/>
                      <a:pt x="0" y="6"/>
                      <a:pt x="0" y="11"/>
                    </a:cubicBezTo>
                    <a:cubicBezTo>
                      <a:pt x="0" y="14"/>
                      <a:pt x="2" y="17"/>
                      <a:pt x="6" y="17"/>
                    </a:cubicBezTo>
                    <a:cubicBezTo>
                      <a:pt x="8" y="17"/>
                      <a:pt x="9" y="17"/>
                      <a:pt x="10" y="15"/>
                    </a:cubicBezTo>
                    <a:cubicBezTo>
                      <a:pt x="10" y="15"/>
                      <a:pt x="10" y="15"/>
                      <a:pt x="10" y="15"/>
                    </a:cubicBezTo>
                    <a:cubicBezTo>
                      <a:pt x="10" y="17"/>
                      <a:pt x="10" y="17"/>
                      <a:pt x="10" y="17"/>
                    </a:cubicBezTo>
                    <a:cubicBezTo>
                      <a:pt x="13" y="17"/>
                      <a:pt x="13" y="17"/>
                      <a:pt x="13" y="17"/>
                    </a:cubicBezTo>
                    <a:lnTo>
                      <a:pt x="13" y="0"/>
                    </a:lnTo>
                    <a:close/>
                    <a:moveTo>
                      <a:pt x="3" y="11"/>
                    </a:moveTo>
                    <a:cubicBezTo>
                      <a:pt x="3" y="9"/>
                      <a:pt x="4" y="6"/>
                      <a:pt x="7" y="6"/>
                    </a:cubicBezTo>
                    <a:cubicBezTo>
                      <a:pt x="9" y="6"/>
                      <a:pt x="10" y="8"/>
                      <a:pt x="10" y="11"/>
                    </a:cubicBezTo>
                    <a:cubicBezTo>
                      <a:pt x="10" y="13"/>
                      <a:pt x="9" y="15"/>
                      <a:pt x="7" y="15"/>
                    </a:cubicBezTo>
                    <a:cubicBezTo>
                      <a:pt x="4" y="15"/>
                      <a:pt x="3" y="13"/>
                      <a:pt x="3" y="11"/>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29" name="Freeform 58"/>
              <p:cNvSpPr>
                <a:spLocks noEditPoints="1"/>
              </p:cNvSpPr>
              <p:nvPr/>
            </p:nvSpPr>
            <p:spPr bwMode="auto">
              <a:xfrm>
                <a:off x="2508" y="3066"/>
                <a:ext cx="51" cy="47"/>
              </a:xfrm>
              <a:custGeom>
                <a:avLst/>
                <a:gdLst>
                  <a:gd name="T0" fmla="*/ 2 w 12"/>
                  <a:gd name="T1" fmla="*/ 6 h 13"/>
                  <a:gd name="T2" fmla="*/ 6 w 12"/>
                  <a:gd name="T3" fmla="*/ 2 h 13"/>
                  <a:gd name="T4" fmla="*/ 9 w 12"/>
                  <a:gd name="T5" fmla="*/ 6 h 13"/>
                  <a:gd name="T6" fmla="*/ 2 w 12"/>
                  <a:gd name="T7" fmla="*/ 6 h 13"/>
                  <a:gd name="T8" fmla="*/ 11 w 12"/>
                  <a:gd name="T9" fmla="*/ 8 h 13"/>
                  <a:gd name="T10" fmla="*/ 6 w 12"/>
                  <a:gd name="T11" fmla="*/ 0 h 13"/>
                  <a:gd name="T12" fmla="*/ 0 w 12"/>
                  <a:gd name="T13" fmla="*/ 7 h 13"/>
                  <a:gd name="T14" fmla="*/ 6 w 12"/>
                  <a:gd name="T15" fmla="*/ 13 h 13"/>
                  <a:gd name="T16" fmla="*/ 11 w 12"/>
                  <a:gd name="T17" fmla="*/ 9 h 13"/>
                  <a:gd name="T18" fmla="*/ 9 w 12"/>
                  <a:gd name="T19" fmla="*/ 9 h 13"/>
                  <a:gd name="T20" fmla="*/ 6 w 12"/>
                  <a:gd name="T21" fmla="*/ 11 h 13"/>
                  <a:gd name="T22" fmla="*/ 2 w 12"/>
                  <a:gd name="T23" fmla="*/ 8 h 13"/>
                  <a:gd name="T24" fmla="*/ 11 w 12"/>
                  <a:gd name="T25"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3">
                    <a:moveTo>
                      <a:pt x="2" y="6"/>
                    </a:moveTo>
                    <a:cubicBezTo>
                      <a:pt x="2" y="4"/>
                      <a:pt x="4" y="2"/>
                      <a:pt x="6" y="2"/>
                    </a:cubicBezTo>
                    <a:cubicBezTo>
                      <a:pt x="7" y="2"/>
                      <a:pt x="9" y="4"/>
                      <a:pt x="9" y="6"/>
                    </a:cubicBezTo>
                    <a:lnTo>
                      <a:pt x="2" y="6"/>
                    </a:lnTo>
                    <a:close/>
                    <a:moveTo>
                      <a:pt x="11" y="8"/>
                    </a:moveTo>
                    <a:cubicBezTo>
                      <a:pt x="12" y="4"/>
                      <a:pt x="9" y="0"/>
                      <a:pt x="6" y="0"/>
                    </a:cubicBezTo>
                    <a:cubicBezTo>
                      <a:pt x="2" y="0"/>
                      <a:pt x="0" y="3"/>
                      <a:pt x="0" y="7"/>
                    </a:cubicBezTo>
                    <a:cubicBezTo>
                      <a:pt x="0" y="11"/>
                      <a:pt x="2" y="13"/>
                      <a:pt x="6" y="13"/>
                    </a:cubicBezTo>
                    <a:cubicBezTo>
                      <a:pt x="8" y="13"/>
                      <a:pt x="11" y="12"/>
                      <a:pt x="11" y="9"/>
                    </a:cubicBezTo>
                    <a:cubicBezTo>
                      <a:pt x="9" y="9"/>
                      <a:pt x="9" y="9"/>
                      <a:pt x="9" y="9"/>
                    </a:cubicBezTo>
                    <a:cubicBezTo>
                      <a:pt x="8" y="10"/>
                      <a:pt x="7" y="11"/>
                      <a:pt x="6" y="11"/>
                    </a:cubicBezTo>
                    <a:cubicBezTo>
                      <a:pt x="3" y="11"/>
                      <a:pt x="2" y="9"/>
                      <a:pt x="2" y="8"/>
                    </a:cubicBezTo>
                    <a:lnTo>
                      <a:pt x="11" y="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30" name="Freeform 59"/>
              <p:cNvSpPr>
                <a:spLocks/>
              </p:cNvSpPr>
              <p:nvPr/>
            </p:nvSpPr>
            <p:spPr bwMode="auto">
              <a:xfrm>
                <a:off x="2563" y="3066"/>
                <a:ext cx="46" cy="47"/>
              </a:xfrm>
              <a:custGeom>
                <a:avLst/>
                <a:gdLst>
                  <a:gd name="T0" fmla="*/ 0 w 11"/>
                  <a:gd name="T1" fmla="*/ 13 h 13"/>
                  <a:gd name="T2" fmla="*/ 3 w 11"/>
                  <a:gd name="T3" fmla="*/ 13 h 13"/>
                  <a:gd name="T4" fmla="*/ 3 w 11"/>
                  <a:gd name="T5" fmla="*/ 6 h 13"/>
                  <a:gd name="T6" fmla="*/ 6 w 11"/>
                  <a:gd name="T7" fmla="*/ 2 h 13"/>
                  <a:gd name="T8" fmla="*/ 9 w 11"/>
                  <a:gd name="T9" fmla="*/ 5 h 13"/>
                  <a:gd name="T10" fmla="*/ 9 w 11"/>
                  <a:gd name="T11" fmla="*/ 13 h 13"/>
                  <a:gd name="T12" fmla="*/ 11 w 11"/>
                  <a:gd name="T13" fmla="*/ 13 h 13"/>
                  <a:gd name="T14" fmla="*/ 11 w 11"/>
                  <a:gd name="T15" fmla="*/ 4 h 13"/>
                  <a:gd name="T16" fmla="*/ 7 w 11"/>
                  <a:gd name="T17" fmla="*/ 0 h 13"/>
                  <a:gd name="T18" fmla="*/ 3 w 11"/>
                  <a:gd name="T19" fmla="*/ 2 h 13"/>
                  <a:gd name="T20" fmla="*/ 3 w 11"/>
                  <a:gd name="T21" fmla="*/ 2 h 13"/>
                  <a:gd name="T22" fmla="*/ 3 w 11"/>
                  <a:gd name="T23" fmla="*/ 1 h 13"/>
                  <a:gd name="T24" fmla="*/ 0 w 11"/>
                  <a:gd name="T25" fmla="*/ 1 h 13"/>
                  <a:gd name="T26" fmla="*/ 0 w 11"/>
                  <a:gd name="T2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13"/>
                    </a:moveTo>
                    <a:cubicBezTo>
                      <a:pt x="3" y="13"/>
                      <a:pt x="3" y="13"/>
                      <a:pt x="3" y="13"/>
                    </a:cubicBezTo>
                    <a:cubicBezTo>
                      <a:pt x="3" y="6"/>
                      <a:pt x="3" y="6"/>
                      <a:pt x="3" y="6"/>
                    </a:cubicBezTo>
                    <a:cubicBezTo>
                      <a:pt x="3" y="4"/>
                      <a:pt x="4" y="2"/>
                      <a:pt x="6" y="2"/>
                    </a:cubicBezTo>
                    <a:cubicBezTo>
                      <a:pt x="8" y="2"/>
                      <a:pt x="8" y="3"/>
                      <a:pt x="9" y="5"/>
                    </a:cubicBezTo>
                    <a:cubicBezTo>
                      <a:pt x="9" y="13"/>
                      <a:pt x="9" y="13"/>
                      <a:pt x="9" y="13"/>
                    </a:cubicBezTo>
                    <a:cubicBezTo>
                      <a:pt x="11" y="13"/>
                      <a:pt x="11" y="13"/>
                      <a:pt x="11" y="13"/>
                    </a:cubicBezTo>
                    <a:cubicBezTo>
                      <a:pt x="11" y="4"/>
                      <a:pt x="11" y="4"/>
                      <a:pt x="11" y="4"/>
                    </a:cubicBezTo>
                    <a:cubicBezTo>
                      <a:pt x="11" y="2"/>
                      <a:pt x="10" y="0"/>
                      <a:pt x="7" y="0"/>
                    </a:cubicBezTo>
                    <a:cubicBezTo>
                      <a:pt x="5" y="0"/>
                      <a:pt x="4" y="1"/>
                      <a:pt x="3" y="2"/>
                    </a:cubicBezTo>
                    <a:cubicBezTo>
                      <a:pt x="3" y="2"/>
                      <a:pt x="3" y="2"/>
                      <a:pt x="3" y="2"/>
                    </a:cubicBezTo>
                    <a:cubicBezTo>
                      <a:pt x="3" y="1"/>
                      <a:pt x="3" y="1"/>
                      <a:pt x="3" y="1"/>
                    </a:cubicBezTo>
                    <a:cubicBezTo>
                      <a:pt x="0" y="1"/>
                      <a:pt x="0" y="1"/>
                      <a:pt x="0" y="1"/>
                    </a:cubicBezTo>
                    <a:lnTo>
                      <a:pt x="0" y="1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31" name="Freeform 60"/>
              <p:cNvSpPr>
                <a:spLocks/>
              </p:cNvSpPr>
              <p:nvPr/>
            </p:nvSpPr>
            <p:spPr bwMode="auto">
              <a:xfrm>
                <a:off x="2613" y="3055"/>
                <a:ext cx="33" cy="58"/>
              </a:xfrm>
              <a:custGeom>
                <a:avLst/>
                <a:gdLst>
                  <a:gd name="T0" fmla="*/ 0 w 8"/>
                  <a:gd name="T1" fmla="*/ 6 h 16"/>
                  <a:gd name="T2" fmla="*/ 3 w 8"/>
                  <a:gd name="T3" fmla="*/ 6 h 16"/>
                  <a:gd name="T4" fmla="*/ 3 w 8"/>
                  <a:gd name="T5" fmla="*/ 13 h 16"/>
                  <a:gd name="T6" fmla="*/ 6 w 8"/>
                  <a:gd name="T7" fmla="*/ 16 h 16"/>
                  <a:gd name="T8" fmla="*/ 8 w 8"/>
                  <a:gd name="T9" fmla="*/ 16 h 16"/>
                  <a:gd name="T10" fmla="*/ 8 w 8"/>
                  <a:gd name="T11" fmla="*/ 14 h 16"/>
                  <a:gd name="T12" fmla="*/ 7 w 8"/>
                  <a:gd name="T13" fmla="*/ 14 h 16"/>
                  <a:gd name="T14" fmla="*/ 5 w 8"/>
                  <a:gd name="T15" fmla="*/ 12 h 16"/>
                  <a:gd name="T16" fmla="*/ 5 w 8"/>
                  <a:gd name="T17" fmla="*/ 6 h 16"/>
                  <a:gd name="T18" fmla="*/ 8 w 8"/>
                  <a:gd name="T19" fmla="*/ 6 h 16"/>
                  <a:gd name="T20" fmla="*/ 8 w 8"/>
                  <a:gd name="T21" fmla="*/ 4 h 16"/>
                  <a:gd name="T22" fmla="*/ 5 w 8"/>
                  <a:gd name="T23" fmla="*/ 4 h 16"/>
                  <a:gd name="T24" fmla="*/ 5 w 8"/>
                  <a:gd name="T25" fmla="*/ 0 h 16"/>
                  <a:gd name="T26" fmla="*/ 3 w 8"/>
                  <a:gd name="T27" fmla="*/ 0 h 16"/>
                  <a:gd name="T28" fmla="*/ 3 w 8"/>
                  <a:gd name="T29" fmla="*/ 4 h 16"/>
                  <a:gd name="T30" fmla="*/ 0 w 8"/>
                  <a:gd name="T31" fmla="*/ 4 h 16"/>
                  <a:gd name="T32" fmla="*/ 0 w 8"/>
                  <a:gd name="T3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 h="16">
                    <a:moveTo>
                      <a:pt x="0" y="6"/>
                    </a:moveTo>
                    <a:cubicBezTo>
                      <a:pt x="3" y="6"/>
                      <a:pt x="3" y="6"/>
                      <a:pt x="3" y="6"/>
                    </a:cubicBezTo>
                    <a:cubicBezTo>
                      <a:pt x="3" y="13"/>
                      <a:pt x="3" y="13"/>
                      <a:pt x="3" y="13"/>
                    </a:cubicBezTo>
                    <a:cubicBezTo>
                      <a:pt x="3" y="15"/>
                      <a:pt x="3" y="16"/>
                      <a:pt x="6" y="16"/>
                    </a:cubicBezTo>
                    <a:cubicBezTo>
                      <a:pt x="7" y="16"/>
                      <a:pt x="7" y="16"/>
                      <a:pt x="8" y="16"/>
                    </a:cubicBezTo>
                    <a:cubicBezTo>
                      <a:pt x="8" y="14"/>
                      <a:pt x="8" y="14"/>
                      <a:pt x="8" y="14"/>
                    </a:cubicBezTo>
                    <a:cubicBezTo>
                      <a:pt x="7" y="14"/>
                      <a:pt x="7" y="14"/>
                      <a:pt x="7" y="14"/>
                    </a:cubicBezTo>
                    <a:cubicBezTo>
                      <a:pt x="5" y="14"/>
                      <a:pt x="5" y="13"/>
                      <a:pt x="5" y="12"/>
                    </a:cubicBezTo>
                    <a:cubicBezTo>
                      <a:pt x="5" y="6"/>
                      <a:pt x="5" y="6"/>
                      <a:pt x="5" y="6"/>
                    </a:cubicBezTo>
                    <a:cubicBezTo>
                      <a:pt x="8" y="6"/>
                      <a:pt x="8" y="6"/>
                      <a:pt x="8" y="6"/>
                    </a:cubicBezTo>
                    <a:cubicBezTo>
                      <a:pt x="8" y="4"/>
                      <a:pt x="8" y="4"/>
                      <a:pt x="8" y="4"/>
                    </a:cubicBezTo>
                    <a:cubicBezTo>
                      <a:pt x="5" y="4"/>
                      <a:pt x="5" y="4"/>
                      <a:pt x="5" y="4"/>
                    </a:cubicBezTo>
                    <a:cubicBezTo>
                      <a:pt x="5" y="0"/>
                      <a:pt x="5" y="0"/>
                      <a:pt x="5" y="0"/>
                    </a:cubicBezTo>
                    <a:cubicBezTo>
                      <a:pt x="3" y="0"/>
                      <a:pt x="3" y="0"/>
                      <a:pt x="3" y="0"/>
                    </a:cubicBezTo>
                    <a:cubicBezTo>
                      <a:pt x="3" y="4"/>
                      <a:pt x="3" y="4"/>
                      <a:pt x="3" y="4"/>
                    </a:cubicBezTo>
                    <a:cubicBezTo>
                      <a:pt x="0" y="4"/>
                      <a:pt x="0" y="4"/>
                      <a:pt x="0" y="4"/>
                    </a:cubicBezTo>
                    <a:lnTo>
                      <a:pt x="0" y="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32" name="Freeform 61"/>
              <p:cNvSpPr>
                <a:spLocks noEditPoints="1"/>
              </p:cNvSpPr>
              <p:nvPr/>
            </p:nvSpPr>
            <p:spPr bwMode="auto">
              <a:xfrm>
                <a:off x="2655" y="3052"/>
                <a:ext cx="8" cy="61"/>
              </a:xfrm>
              <a:custGeom>
                <a:avLst/>
                <a:gdLst>
                  <a:gd name="T0" fmla="*/ 0 w 8"/>
                  <a:gd name="T1" fmla="*/ 7 h 61"/>
                  <a:gd name="T2" fmla="*/ 8 w 8"/>
                  <a:gd name="T3" fmla="*/ 7 h 61"/>
                  <a:gd name="T4" fmla="*/ 8 w 8"/>
                  <a:gd name="T5" fmla="*/ 0 h 61"/>
                  <a:gd name="T6" fmla="*/ 0 w 8"/>
                  <a:gd name="T7" fmla="*/ 0 h 61"/>
                  <a:gd name="T8" fmla="*/ 0 w 8"/>
                  <a:gd name="T9" fmla="*/ 7 h 61"/>
                  <a:gd name="T10" fmla="*/ 0 w 8"/>
                  <a:gd name="T11" fmla="*/ 61 h 61"/>
                  <a:gd name="T12" fmla="*/ 8 w 8"/>
                  <a:gd name="T13" fmla="*/ 61 h 61"/>
                  <a:gd name="T14" fmla="*/ 8 w 8"/>
                  <a:gd name="T15" fmla="*/ 18 h 61"/>
                  <a:gd name="T16" fmla="*/ 0 w 8"/>
                  <a:gd name="T17" fmla="*/ 18 h 61"/>
                  <a:gd name="T18" fmla="*/ 0 w 8"/>
                  <a:gd name="T19"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61">
                    <a:moveTo>
                      <a:pt x="0" y="7"/>
                    </a:moveTo>
                    <a:lnTo>
                      <a:pt x="8" y="7"/>
                    </a:lnTo>
                    <a:lnTo>
                      <a:pt x="8" y="0"/>
                    </a:lnTo>
                    <a:lnTo>
                      <a:pt x="0" y="0"/>
                    </a:lnTo>
                    <a:lnTo>
                      <a:pt x="0" y="7"/>
                    </a:lnTo>
                    <a:close/>
                    <a:moveTo>
                      <a:pt x="0" y="61"/>
                    </a:moveTo>
                    <a:lnTo>
                      <a:pt x="8" y="61"/>
                    </a:lnTo>
                    <a:lnTo>
                      <a:pt x="8" y="18"/>
                    </a:lnTo>
                    <a:lnTo>
                      <a:pt x="0" y="18"/>
                    </a:lnTo>
                    <a:lnTo>
                      <a:pt x="0" y="6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33" name="Freeform 62"/>
              <p:cNvSpPr>
                <a:spLocks/>
              </p:cNvSpPr>
              <p:nvPr/>
            </p:nvSpPr>
            <p:spPr bwMode="auto">
              <a:xfrm>
                <a:off x="2671" y="3055"/>
                <a:ext cx="30" cy="58"/>
              </a:xfrm>
              <a:custGeom>
                <a:avLst/>
                <a:gdLst>
                  <a:gd name="T0" fmla="*/ 0 w 7"/>
                  <a:gd name="T1" fmla="*/ 6 h 16"/>
                  <a:gd name="T2" fmla="*/ 2 w 7"/>
                  <a:gd name="T3" fmla="*/ 6 h 16"/>
                  <a:gd name="T4" fmla="*/ 2 w 7"/>
                  <a:gd name="T5" fmla="*/ 13 h 16"/>
                  <a:gd name="T6" fmla="*/ 5 w 7"/>
                  <a:gd name="T7" fmla="*/ 16 h 16"/>
                  <a:gd name="T8" fmla="*/ 7 w 7"/>
                  <a:gd name="T9" fmla="*/ 16 h 16"/>
                  <a:gd name="T10" fmla="*/ 7 w 7"/>
                  <a:gd name="T11" fmla="*/ 14 h 16"/>
                  <a:gd name="T12" fmla="*/ 6 w 7"/>
                  <a:gd name="T13" fmla="*/ 14 h 16"/>
                  <a:gd name="T14" fmla="*/ 4 w 7"/>
                  <a:gd name="T15" fmla="*/ 12 h 16"/>
                  <a:gd name="T16" fmla="*/ 4 w 7"/>
                  <a:gd name="T17" fmla="*/ 6 h 16"/>
                  <a:gd name="T18" fmla="*/ 7 w 7"/>
                  <a:gd name="T19" fmla="*/ 6 h 16"/>
                  <a:gd name="T20" fmla="*/ 7 w 7"/>
                  <a:gd name="T21" fmla="*/ 4 h 16"/>
                  <a:gd name="T22" fmla="*/ 4 w 7"/>
                  <a:gd name="T23" fmla="*/ 4 h 16"/>
                  <a:gd name="T24" fmla="*/ 4 w 7"/>
                  <a:gd name="T25" fmla="*/ 0 h 16"/>
                  <a:gd name="T26" fmla="*/ 2 w 7"/>
                  <a:gd name="T27" fmla="*/ 0 h 16"/>
                  <a:gd name="T28" fmla="*/ 2 w 7"/>
                  <a:gd name="T29" fmla="*/ 4 h 16"/>
                  <a:gd name="T30" fmla="*/ 0 w 7"/>
                  <a:gd name="T31" fmla="*/ 4 h 16"/>
                  <a:gd name="T32" fmla="*/ 0 w 7"/>
                  <a:gd name="T3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 h="16">
                    <a:moveTo>
                      <a:pt x="0" y="6"/>
                    </a:moveTo>
                    <a:cubicBezTo>
                      <a:pt x="2" y="6"/>
                      <a:pt x="2" y="6"/>
                      <a:pt x="2" y="6"/>
                    </a:cubicBezTo>
                    <a:cubicBezTo>
                      <a:pt x="2" y="13"/>
                      <a:pt x="2" y="13"/>
                      <a:pt x="2" y="13"/>
                    </a:cubicBezTo>
                    <a:cubicBezTo>
                      <a:pt x="2" y="15"/>
                      <a:pt x="2" y="16"/>
                      <a:pt x="5" y="16"/>
                    </a:cubicBezTo>
                    <a:cubicBezTo>
                      <a:pt x="6" y="16"/>
                      <a:pt x="6" y="16"/>
                      <a:pt x="7" y="16"/>
                    </a:cubicBezTo>
                    <a:cubicBezTo>
                      <a:pt x="7" y="14"/>
                      <a:pt x="7" y="14"/>
                      <a:pt x="7" y="14"/>
                    </a:cubicBezTo>
                    <a:cubicBezTo>
                      <a:pt x="7" y="14"/>
                      <a:pt x="6" y="14"/>
                      <a:pt x="6" y="14"/>
                    </a:cubicBezTo>
                    <a:cubicBezTo>
                      <a:pt x="5" y="14"/>
                      <a:pt x="4" y="13"/>
                      <a:pt x="4" y="12"/>
                    </a:cubicBezTo>
                    <a:cubicBezTo>
                      <a:pt x="4" y="6"/>
                      <a:pt x="4" y="6"/>
                      <a:pt x="4" y="6"/>
                    </a:cubicBezTo>
                    <a:cubicBezTo>
                      <a:pt x="7" y="6"/>
                      <a:pt x="7" y="6"/>
                      <a:pt x="7" y="6"/>
                    </a:cubicBezTo>
                    <a:cubicBezTo>
                      <a:pt x="7" y="4"/>
                      <a:pt x="7" y="4"/>
                      <a:pt x="7" y="4"/>
                    </a:cubicBezTo>
                    <a:cubicBezTo>
                      <a:pt x="4" y="4"/>
                      <a:pt x="4" y="4"/>
                      <a:pt x="4" y="4"/>
                    </a:cubicBezTo>
                    <a:cubicBezTo>
                      <a:pt x="4" y="0"/>
                      <a:pt x="4" y="0"/>
                      <a:pt x="4" y="0"/>
                    </a:cubicBezTo>
                    <a:cubicBezTo>
                      <a:pt x="2" y="0"/>
                      <a:pt x="2" y="0"/>
                      <a:pt x="2" y="0"/>
                    </a:cubicBezTo>
                    <a:cubicBezTo>
                      <a:pt x="2" y="4"/>
                      <a:pt x="2" y="4"/>
                      <a:pt x="2" y="4"/>
                    </a:cubicBezTo>
                    <a:cubicBezTo>
                      <a:pt x="0" y="4"/>
                      <a:pt x="0" y="4"/>
                      <a:pt x="0" y="4"/>
                    </a:cubicBezTo>
                    <a:lnTo>
                      <a:pt x="0" y="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34" name="Freeform 63"/>
              <p:cNvSpPr>
                <a:spLocks/>
              </p:cNvSpPr>
              <p:nvPr/>
            </p:nvSpPr>
            <p:spPr bwMode="auto">
              <a:xfrm>
                <a:off x="2705" y="3070"/>
                <a:ext cx="50" cy="61"/>
              </a:xfrm>
              <a:custGeom>
                <a:avLst/>
                <a:gdLst>
                  <a:gd name="T0" fmla="*/ 4 w 12"/>
                  <a:gd name="T1" fmla="*/ 12 h 17"/>
                  <a:gd name="T2" fmla="*/ 4 w 12"/>
                  <a:gd name="T3" fmla="*/ 13 h 17"/>
                  <a:gd name="T4" fmla="*/ 2 w 12"/>
                  <a:gd name="T5" fmla="*/ 15 h 17"/>
                  <a:gd name="T6" fmla="*/ 1 w 12"/>
                  <a:gd name="T7" fmla="*/ 14 h 17"/>
                  <a:gd name="T8" fmla="*/ 1 w 12"/>
                  <a:gd name="T9" fmla="*/ 17 h 17"/>
                  <a:gd name="T10" fmla="*/ 3 w 12"/>
                  <a:gd name="T11" fmla="*/ 17 h 17"/>
                  <a:gd name="T12" fmla="*/ 7 w 12"/>
                  <a:gd name="T13" fmla="*/ 13 h 17"/>
                  <a:gd name="T14" fmla="*/ 12 w 12"/>
                  <a:gd name="T15" fmla="*/ 0 h 17"/>
                  <a:gd name="T16" fmla="*/ 9 w 12"/>
                  <a:gd name="T17" fmla="*/ 0 h 17"/>
                  <a:gd name="T18" fmla="*/ 6 w 12"/>
                  <a:gd name="T19" fmla="*/ 9 h 17"/>
                  <a:gd name="T20" fmla="*/ 6 w 12"/>
                  <a:gd name="T21" fmla="*/ 9 h 17"/>
                  <a:gd name="T22" fmla="*/ 3 w 12"/>
                  <a:gd name="T23" fmla="*/ 0 h 17"/>
                  <a:gd name="T24" fmla="*/ 0 w 12"/>
                  <a:gd name="T25" fmla="*/ 0 h 17"/>
                  <a:gd name="T26" fmla="*/ 4 w 12"/>
                  <a:gd name="T2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7">
                    <a:moveTo>
                      <a:pt x="4" y="12"/>
                    </a:moveTo>
                    <a:cubicBezTo>
                      <a:pt x="4" y="13"/>
                      <a:pt x="4" y="13"/>
                      <a:pt x="4" y="13"/>
                    </a:cubicBezTo>
                    <a:cubicBezTo>
                      <a:pt x="4" y="14"/>
                      <a:pt x="3" y="15"/>
                      <a:pt x="2" y="15"/>
                    </a:cubicBezTo>
                    <a:cubicBezTo>
                      <a:pt x="2" y="15"/>
                      <a:pt x="1" y="15"/>
                      <a:pt x="1" y="14"/>
                    </a:cubicBezTo>
                    <a:cubicBezTo>
                      <a:pt x="1" y="17"/>
                      <a:pt x="1" y="17"/>
                      <a:pt x="1" y="17"/>
                    </a:cubicBezTo>
                    <a:cubicBezTo>
                      <a:pt x="1" y="17"/>
                      <a:pt x="2" y="17"/>
                      <a:pt x="3" y="17"/>
                    </a:cubicBezTo>
                    <a:cubicBezTo>
                      <a:pt x="6" y="17"/>
                      <a:pt x="6" y="15"/>
                      <a:pt x="7" y="13"/>
                    </a:cubicBezTo>
                    <a:cubicBezTo>
                      <a:pt x="12" y="0"/>
                      <a:pt x="12" y="0"/>
                      <a:pt x="12" y="0"/>
                    </a:cubicBezTo>
                    <a:cubicBezTo>
                      <a:pt x="9" y="0"/>
                      <a:pt x="9" y="0"/>
                      <a:pt x="9" y="0"/>
                    </a:cubicBezTo>
                    <a:cubicBezTo>
                      <a:pt x="6" y="9"/>
                      <a:pt x="6" y="9"/>
                      <a:pt x="6" y="9"/>
                    </a:cubicBezTo>
                    <a:cubicBezTo>
                      <a:pt x="6" y="9"/>
                      <a:pt x="6" y="9"/>
                      <a:pt x="6" y="9"/>
                    </a:cubicBezTo>
                    <a:cubicBezTo>
                      <a:pt x="3" y="0"/>
                      <a:pt x="3" y="0"/>
                      <a:pt x="3" y="0"/>
                    </a:cubicBezTo>
                    <a:cubicBezTo>
                      <a:pt x="0" y="0"/>
                      <a:pt x="0" y="0"/>
                      <a:pt x="0" y="0"/>
                    </a:cubicBezTo>
                    <a:lnTo>
                      <a:pt x="4" y="12"/>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35" name="Freeform 64"/>
              <p:cNvSpPr>
                <a:spLocks/>
              </p:cNvSpPr>
              <p:nvPr/>
            </p:nvSpPr>
            <p:spPr bwMode="auto">
              <a:xfrm>
                <a:off x="4689" y="2947"/>
                <a:ext cx="63" cy="65"/>
              </a:xfrm>
              <a:custGeom>
                <a:avLst/>
                <a:gdLst>
                  <a:gd name="T0" fmla="*/ 15 w 15"/>
                  <a:gd name="T1" fmla="*/ 6 h 18"/>
                  <a:gd name="T2" fmla="*/ 8 w 15"/>
                  <a:gd name="T3" fmla="*/ 0 h 18"/>
                  <a:gd name="T4" fmla="*/ 0 w 15"/>
                  <a:gd name="T5" fmla="*/ 9 h 18"/>
                  <a:gd name="T6" fmla="*/ 8 w 15"/>
                  <a:gd name="T7" fmla="*/ 18 h 18"/>
                  <a:gd name="T8" fmla="*/ 15 w 15"/>
                  <a:gd name="T9" fmla="*/ 11 h 18"/>
                  <a:gd name="T10" fmla="*/ 12 w 15"/>
                  <a:gd name="T11" fmla="*/ 11 h 18"/>
                  <a:gd name="T12" fmla="*/ 8 w 15"/>
                  <a:gd name="T13" fmla="*/ 15 h 18"/>
                  <a:gd name="T14" fmla="*/ 3 w 15"/>
                  <a:gd name="T15" fmla="*/ 9 h 18"/>
                  <a:gd name="T16" fmla="*/ 8 w 15"/>
                  <a:gd name="T17" fmla="*/ 2 h 18"/>
                  <a:gd name="T18" fmla="*/ 12 w 15"/>
                  <a:gd name="T19" fmla="*/ 6 h 18"/>
                  <a:gd name="T20" fmla="*/ 15 w 15"/>
                  <a:gd name="T21"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8">
                    <a:moveTo>
                      <a:pt x="15" y="6"/>
                    </a:moveTo>
                    <a:cubicBezTo>
                      <a:pt x="15" y="2"/>
                      <a:pt x="12" y="0"/>
                      <a:pt x="8" y="0"/>
                    </a:cubicBezTo>
                    <a:cubicBezTo>
                      <a:pt x="3" y="0"/>
                      <a:pt x="0" y="4"/>
                      <a:pt x="0" y="9"/>
                    </a:cubicBezTo>
                    <a:cubicBezTo>
                      <a:pt x="0" y="14"/>
                      <a:pt x="3" y="18"/>
                      <a:pt x="8" y="18"/>
                    </a:cubicBezTo>
                    <a:cubicBezTo>
                      <a:pt x="12" y="18"/>
                      <a:pt x="15" y="15"/>
                      <a:pt x="15" y="11"/>
                    </a:cubicBezTo>
                    <a:cubicBezTo>
                      <a:pt x="12" y="11"/>
                      <a:pt x="12" y="11"/>
                      <a:pt x="12" y="11"/>
                    </a:cubicBezTo>
                    <a:cubicBezTo>
                      <a:pt x="12" y="13"/>
                      <a:pt x="11" y="15"/>
                      <a:pt x="8" y="15"/>
                    </a:cubicBezTo>
                    <a:cubicBezTo>
                      <a:pt x="4" y="15"/>
                      <a:pt x="3" y="12"/>
                      <a:pt x="3" y="9"/>
                    </a:cubicBezTo>
                    <a:cubicBezTo>
                      <a:pt x="3" y="5"/>
                      <a:pt x="4" y="2"/>
                      <a:pt x="8" y="2"/>
                    </a:cubicBezTo>
                    <a:cubicBezTo>
                      <a:pt x="10" y="2"/>
                      <a:pt x="12" y="4"/>
                      <a:pt x="12" y="6"/>
                    </a:cubicBezTo>
                    <a:lnTo>
                      <a:pt x="15" y="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36" name="Freeform 65"/>
              <p:cNvSpPr>
                <a:spLocks/>
              </p:cNvSpPr>
              <p:nvPr/>
            </p:nvSpPr>
            <p:spPr bwMode="auto">
              <a:xfrm>
                <a:off x="4760" y="2961"/>
                <a:ext cx="30" cy="47"/>
              </a:xfrm>
              <a:custGeom>
                <a:avLst/>
                <a:gdLst>
                  <a:gd name="T0" fmla="*/ 0 w 7"/>
                  <a:gd name="T1" fmla="*/ 13 h 13"/>
                  <a:gd name="T2" fmla="*/ 3 w 7"/>
                  <a:gd name="T3" fmla="*/ 13 h 13"/>
                  <a:gd name="T4" fmla="*/ 3 w 7"/>
                  <a:gd name="T5" fmla="*/ 7 h 13"/>
                  <a:gd name="T6" fmla="*/ 6 w 7"/>
                  <a:gd name="T7" fmla="*/ 3 h 13"/>
                  <a:gd name="T8" fmla="*/ 7 w 7"/>
                  <a:gd name="T9" fmla="*/ 3 h 13"/>
                  <a:gd name="T10" fmla="*/ 7 w 7"/>
                  <a:gd name="T11" fmla="*/ 1 h 13"/>
                  <a:gd name="T12" fmla="*/ 6 w 7"/>
                  <a:gd name="T13" fmla="*/ 0 h 13"/>
                  <a:gd name="T14" fmla="*/ 2 w 7"/>
                  <a:gd name="T15" fmla="*/ 3 h 13"/>
                  <a:gd name="T16" fmla="*/ 2 w 7"/>
                  <a:gd name="T17" fmla="*/ 3 h 13"/>
                  <a:gd name="T18" fmla="*/ 2 w 7"/>
                  <a:gd name="T19" fmla="*/ 1 h 13"/>
                  <a:gd name="T20" fmla="*/ 0 w 7"/>
                  <a:gd name="T21" fmla="*/ 1 h 13"/>
                  <a:gd name="T22" fmla="*/ 0 w 7"/>
                  <a:gd name="T2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3">
                    <a:moveTo>
                      <a:pt x="0" y="13"/>
                    </a:moveTo>
                    <a:cubicBezTo>
                      <a:pt x="3" y="13"/>
                      <a:pt x="3" y="13"/>
                      <a:pt x="3" y="13"/>
                    </a:cubicBezTo>
                    <a:cubicBezTo>
                      <a:pt x="3" y="7"/>
                      <a:pt x="3" y="7"/>
                      <a:pt x="3" y="7"/>
                    </a:cubicBezTo>
                    <a:cubicBezTo>
                      <a:pt x="3" y="5"/>
                      <a:pt x="4" y="3"/>
                      <a:pt x="6" y="3"/>
                    </a:cubicBezTo>
                    <a:cubicBezTo>
                      <a:pt x="6" y="3"/>
                      <a:pt x="7" y="3"/>
                      <a:pt x="7" y="3"/>
                    </a:cubicBezTo>
                    <a:cubicBezTo>
                      <a:pt x="7" y="1"/>
                      <a:pt x="7" y="1"/>
                      <a:pt x="7" y="1"/>
                    </a:cubicBezTo>
                    <a:cubicBezTo>
                      <a:pt x="7" y="1"/>
                      <a:pt x="7" y="0"/>
                      <a:pt x="6" y="0"/>
                    </a:cubicBezTo>
                    <a:cubicBezTo>
                      <a:pt x="4" y="0"/>
                      <a:pt x="3" y="2"/>
                      <a:pt x="2" y="3"/>
                    </a:cubicBezTo>
                    <a:cubicBezTo>
                      <a:pt x="2" y="3"/>
                      <a:pt x="2" y="3"/>
                      <a:pt x="2" y="3"/>
                    </a:cubicBezTo>
                    <a:cubicBezTo>
                      <a:pt x="2" y="1"/>
                      <a:pt x="2" y="1"/>
                      <a:pt x="2" y="1"/>
                    </a:cubicBezTo>
                    <a:cubicBezTo>
                      <a:pt x="0" y="1"/>
                      <a:pt x="0" y="1"/>
                      <a:pt x="0" y="1"/>
                    </a:cubicBezTo>
                    <a:lnTo>
                      <a:pt x="0" y="1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37" name="Freeform 66"/>
              <p:cNvSpPr>
                <a:spLocks noEditPoints="1"/>
              </p:cNvSpPr>
              <p:nvPr/>
            </p:nvSpPr>
            <p:spPr bwMode="auto">
              <a:xfrm>
                <a:off x="4794" y="2961"/>
                <a:ext cx="50" cy="51"/>
              </a:xfrm>
              <a:custGeom>
                <a:avLst/>
                <a:gdLst>
                  <a:gd name="T0" fmla="*/ 2 w 12"/>
                  <a:gd name="T1" fmla="*/ 6 h 14"/>
                  <a:gd name="T2" fmla="*/ 6 w 12"/>
                  <a:gd name="T3" fmla="*/ 3 h 14"/>
                  <a:gd name="T4" fmla="*/ 9 w 12"/>
                  <a:gd name="T5" fmla="*/ 6 h 14"/>
                  <a:gd name="T6" fmla="*/ 2 w 12"/>
                  <a:gd name="T7" fmla="*/ 6 h 14"/>
                  <a:gd name="T8" fmla="*/ 12 w 12"/>
                  <a:gd name="T9" fmla="*/ 8 h 14"/>
                  <a:gd name="T10" fmla="*/ 6 w 12"/>
                  <a:gd name="T11" fmla="*/ 0 h 14"/>
                  <a:gd name="T12" fmla="*/ 0 w 12"/>
                  <a:gd name="T13" fmla="*/ 7 h 14"/>
                  <a:gd name="T14" fmla="*/ 6 w 12"/>
                  <a:gd name="T15" fmla="*/ 14 h 14"/>
                  <a:gd name="T16" fmla="*/ 11 w 12"/>
                  <a:gd name="T17" fmla="*/ 9 h 14"/>
                  <a:gd name="T18" fmla="*/ 9 w 12"/>
                  <a:gd name="T19" fmla="*/ 9 h 14"/>
                  <a:gd name="T20" fmla="*/ 6 w 12"/>
                  <a:gd name="T21" fmla="*/ 11 h 14"/>
                  <a:gd name="T22" fmla="*/ 2 w 12"/>
                  <a:gd name="T23" fmla="*/ 8 h 14"/>
                  <a:gd name="T24" fmla="*/ 12 w 12"/>
                  <a:gd name="T25"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4">
                    <a:moveTo>
                      <a:pt x="2" y="6"/>
                    </a:moveTo>
                    <a:cubicBezTo>
                      <a:pt x="2" y="4"/>
                      <a:pt x="4" y="3"/>
                      <a:pt x="6" y="3"/>
                    </a:cubicBezTo>
                    <a:cubicBezTo>
                      <a:pt x="8" y="3"/>
                      <a:pt x="9" y="4"/>
                      <a:pt x="9" y="6"/>
                    </a:cubicBezTo>
                    <a:lnTo>
                      <a:pt x="2" y="6"/>
                    </a:lnTo>
                    <a:close/>
                    <a:moveTo>
                      <a:pt x="12" y="8"/>
                    </a:moveTo>
                    <a:cubicBezTo>
                      <a:pt x="12" y="4"/>
                      <a:pt x="10" y="0"/>
                      <a:pt x="6" y="0"/>
                    </a:cubicBezTo>
                    <a:cubicBezTo>
                      <a:pt x="2" y="0"/>
                      <a:pt x="0" y="3"/>
                      <a:pt x="0" y="7"/>
                    </a:cubicBezTo>
                    <a:cubicBezTo>
                      <a:pt x="0" y="11"/>
                      <a:pt x="2" y="14"/>
                      <a:pt x="6" y="14"/>
                    </a:cubicBezTo>
                    <a:cubicBezTo>
                      <a:pt x="8" y="14"/>
                      <a:pt x="11" y="12"/>
                      <a:pt x="11" y="9"/>
                    </a:cubicBezTo>
                    <a:cubicBezTo>
                      <a:pt x="9" y="9"/>
                      <a:pt x="9" y="9"/>
                      <a:pt x="9" y="9"/>
                    </a:cubicBezTo>
                    <a:cubicBezTo>
                      <a:pt x="8" y="11"/>
                      <a:pt x="7" y="11"/>
                      <a:pt x="6" y="11"/>
                    </a:cubicBezTo>
                    <a:cubicBezTo>
                      <a:pt x="3" y="11"/>
                      <a:pt x="2" y="10"/>
                      <a:pt x="2" y="8"/>
                    </a:cubicBezTo>
                    <a:lnTo>
                      <a:pt x="12" y="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38" name="Freeform 67"/>
              <p:cNvSpPr>
                <a:spLocks noEditPoints="1"/>
              </p:cNvSpPr>
              <p:nvPr/>
            </p:nvSpPr>
            <p:spPr bwMode="auto">
              <a:xfrm>
                <a:off x="4848" y="2961"/>
                <a:ext cx="50" cy="51"/>
              </a:xfrm>
              <a:custGeom>
                <a:avLst/>
                <a:gdLst>
                  <a:gd name="T0" fmla="*/ 11 w 12"/>
                  <a:gd name="T1" fmla="*/ 4 h 14"/>
                  <a:gd name="T2" fmla="*/ 6 w 12"/>
                  <a:gd name="T3" fmla="*/ 0 h 14"/>
                  <a:gd name="T4" fmla="*/ 0 w 12"/>
                  <a:gd name="T5" fmla="*/ 5 h 14"/>
                  <a:gd name="T6" fmla="*/ 3 w 12"/>
                  <a:gd name="T7" fmla="*/ 5 h 14"/>
                  <a:gd name="T8" fmla="*/ 6 w 12"/>
                  <a:gd name="T9" fmla="*/ 3 h 14"/>
                  <a:gd name="T10" fmla="*/ 8 w 12"/>
                  <a:gd name="T11" fmla="*/ 4 h 14"/>
                  <a:gd name="T12" fmla="*/ 5 w 12"/>
                  <a:gd name="T13" fmla="*/ 6 h 14"/>
                  <a:gd name="T14" fmla="*/ 0 w 12"/>
                  <a:gd name="T15" fmla="*/ 10 h 14"/>
                  <a:gd name="T16" fmla="*/ 4 w 12"/>
                  <a:gd name="T17" fmla="*/ 14 h 14"/>
                  <a:gd name="T18" fmla="*/ 8 w 12"/>
                  <a:gd name="T19" fmla="*/ 12 h 14"/>
                  <a:gd name="T20" fmla="*/ 11 w 12"/>
                  <a:gd name="T21" fmla="*/ 14 h 14"/>
                  <a:gd name="T22" fmla="*/ 12 w 12"/>
                  <a:gd name="T23" fmla="*/ 13 h 14"/>
                  <a:gd name="T24" fmla="*/ 12 w 12"/>
                  <a:gd name="T25" fmla="*/ 11 h 14"/>
                  <a:gd name="T26" fmla="*/ 12 w 12"/>
                  <a:gd name="T27" fmla="*/ 11 h 14"/>
                  <a:gd name="T28" fmla="*/ 12 w 12"/>
                  <a:gd name="T29" fmla="*/ 11 h 14"/>
                  <a:gd name="T30" fmla="*/ 11 w 12"/>
                  <a:gd name="T31" fmla="*/ 10 h 14"/>
                  <a:gd name="T32" fmla="*/ 11 w 12"/>
                  <a:gd name="T33" fmla="*/ 4 h 14"/>
                  <a:gd name="T34" fmla="*/ 8 w 12"/>
                  <a:gd name="T35" fmla="*/ 9 h 14"/>
                  <a:gd name="T36" fmla="*/ 5 w 12"/>
                  <a:gd name="T37" fmla="*/ 11 h 14"/>
                  <a:gd name="T38" fmla="*/ 3 w 12"/>
                  <a:gd name="T39" fmla="*/ 10 h 14"/>
                  <a:gd name="T40" fmla="*/ 5 w 12"/>
                  <a:gd name="T41" fmla="*/ 8 h 14"/>
                  <a:gd name="T42" fmla="*/ 8 w 12"/>
                  <a:gd name="T43" fmla="*/ 7 h 14"/>
                  <a:gd name="T44" fmla="*/ 8 w 12"/>
                  <a:gd name="T4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 h="14">
                    <a:moveTo>
                      <a:pt x="11" y="4"/>
                    </a:moveTo>
                    <a:cubicBezTo>
                      <a:pt x="11" y="1"/>
                      <a:pt x="8" y="0"/>
                      <a:pt x="6" y="0"/>
                    </a:cubicBezTo>
                    <a:cubicBezTo>
                      <a:pt x="3" y="0"/>
                      <a:pt x="1" y="1"/>
                      <a:pt x="0" y="5"/>
                    </a:cubicBezTo>
                    <a:cubicBezTo>
                      <a:pt x="3" y="5"/>
                      <a:pt x="3" y="5"/>
                      <a:pt x="3" y="5"/>
                    </a:cubicBezTo>
                    <a:cubicBezTo>
                      <a:pt x="3" y="3"/>
                      <a:pt x="4" y="3"/>
                      <a:pt x="6" y="3"/>
                    </a:cubicBezTo>
                    <a:cubicBezTo>
                      <a:pt x="7" y="3"/>
                      <a:pt x="8" y="3"/>
                      <a:pt x="8" y="4"/>
                    </a:cubicBezTo>
                    <a:cubicBezTo>
                      <a:pt x="8" y="6"/>
                      <a:pt x="7" y="6"/>
                      <a:pt x="5" y="6"/>
                    </a:cubicBezTo>
                    <a:cubicBezTo>
                      <a:pt x="2" y="6"/>
                      <a:pt x="0" y="7"/>
                      <a:pt x="0" y="10"/>
                    </a:cubicBezTo>
                    <a:cubicBezTo>
                      <a:pt x="0" y="12"/>
                      <a:pt x="2" y="14"/>
                      <a:pt x="4" y="14"/>
                    </a:cubicBezTo>
                    <a:cubicBezTo>
                      <a:pt x="6" y="14"/>
                      <a:pt x="7" y="13"/>
                      <a:pt x="8" y="12"/>
                    </a:cubicBezTo>
                    <a:cubicBezTo>
                      <a:pt x="9" y="13"/>
                      <a:pt x="9" y="14"/>
                      <a:pt x="11" y="14"/>
                    </a:cubicBezTo>
                    <a:cubicBezTo>
                      <a:pt x="11" y="14"/>
                      <a:pt x="12" y="13"/>
                      <a:pt x="12" y="13"/>
                    </a:cubicBezTo>
                    <a:cubicBezTo>
                      <a:pt x="12" y="11"/>
                      <a:pt x="12" y="11"/>
                      <a:pt x="12" y="11"/>
                    </a:cubicBezTo>
                    <a:cubicBezTo>
                      <a:pt x="12" y="11"/>
                      <a:pt x="12" y="11"/>
                      <a:pt x="12" y="11"/>
                    </a:cubicBezTo>
                    <a:cubicBezTo>
                      <a:pt x="12" y="11"/>
                      <a:pt x="12" y="11"/>
                      <a:pt x="12" y="11"/>
                    </a:cubicBezTo>
                    <a:cubicBezTo>
                      <a:pt x="11" y="11"/>
                      <a:pt x="11" y="11"/>
                      <a:pt x="11" y="10"/>
                    </a:cubicBezTo>
                    <a:lnTo>
                      <a:pt x="11" y="4"/>
                    </a:lnTo>
                    <a:close/>
                    <a:moveTo>
                      <a:pt x="8" y="9"/>
                    </a:moveTo>
                    <a:cubicBezTo>
                      <a:pt x="8" y="11"/>
                      <a:pt x="6" y="11"/>
                      <a:pt x="5" y="11"/>
                    </a:cubicBezTo>
                    <a:cubicBezTo>
                      <a:pt x="4" y="11"/>
                      <a:pt x="3" y="11"/>
                      <a:pt x="3" y="10"/>
                    </a:cubicBezTo>
                    <a:cubicBezTo>
                      <a:pt x="3" y="8"/>
                      <a:pt x="4" y="8"/>
                      <a:pt x="5" y="8"/>
                    </a:cubicBezTo>
                    <a:cubicBezTo>
                      <a:pt x="6" y="8"/>
                      <a:pt x="7" y="8"/>
                      <a:pt x="8" y="7"/>
                    </a:cubicBezTo>
                    <a:lnTo>
                      <a:pt x="8" y="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39" name="Freeform 68"/>
              <p:cNvSpPr>
                <a:spLocks/>
              </p:cNvSpPr>
              <p:nvPr/>
            </p:nvSpPr>
            <p:spPr bwMode="auto">
              <a:xfrm>
                <a:off x="4903" y="2950"/>
                <a:ext cx="29" cy="58"/>
              </a:xfrm>
              <a:custGeom>
                <a:avLst/>
                <a:gdLst>
                  <a:gd name="T0" fmla="*/ 0 w 7"/>
                  <a:gd name="T1" fmla="*/ 6 h 16"/>
                  <a:gd name="T2" fmla="*/ 2 w 7"/>
                  <a:gd name="T3" fmla="*/ 6 h 16"/>
                  <a:gd name="T4" fmla="*/ 2 w 7"/>
                  <a:gd name="T5" fmla="*/ 13 h 16"/>
                  <a:gd name="T6" fmla="*/ 5 w 7"/>
                  <a:gd name="T7" fmla="*/ 16 h 16"/>
                  <a:gd name="T8" fmla="*/ 7 w 7"/>
                  <a:gd name="T9" fmla="*/ 16 h 16"/>
                  <a:gd name="T10" fmla="*/ 7 w 7"/>
                  <a:gd name="T11" fmla="*/ 14 h 16"/>
                  <a:gd name="T12" fmla="*/ 6 w 7"/>
                  <a:gd name="T13" fmla="*/ 14 h 16"/>
                  <a:gd name="T14" fmla="*/ 4 w 7"/>
                  <a:gd name="T15" fmla="*/ 12 h 16"/>
                  <a:gd name="T16" fmla="*/ 4 w 7"/>
                  <a:gd name="T17" fmla="*/ 6 h 16"/>
                  <a:gd name="T18" fmla="*/ 7 w 7"/>
                  <a:gd name="T19" fmla="*/ 6 h 16"/>
                  <a:gd name="T20" fmla="*/ 7 w 7"/>
                  <a:gd name="T21" fmla="*/ 4 h 16"/>
                  <a:gd name="T22" fmla="*/ 4 w 7"/>
                  <a:gd name="T23" fmla="*/ 4 h 16"/>
                  <a:gd name="T24" fmla="*/ 4 w 7"/>
                  <a:gd name="T25" fmla="*/ 0 h 16"/>
                  <a:gd name="T26" fmla="*/ 2 w 7"/>
                  <a:gd name="T27" fmla="*/ 0 h 16"/>
                  <a:gd name="T28" fmla="*/ 2 w 7"/>
                  <a:gd name="T29" fmla="*/ 4 h 16"/>
                  <a:gd name="T30" fmla="*/ 0 w 7"/>
                  <a:gd name="T31" fmla="*/ 4 h 16"/>
                  <a:gd name="T32" fmla="*/ 0 w 7"/>
                  <a:gd name="T3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 h="16">
                    <a:moveTo>
                      <a:pt x="0" y="6"/>
                    </a:moveTo>
                    <a:cubicBezTo>
                      <a:pt x="2" y="6"/>
                      <a:pt x="2" y="6"/>
                      <a:pt x="2" y="6"/>
                    </a:cubicBezTo>
                    <a:cubicBezTo>
                      <a:pt x="2" y="13"/>
                      <a:pt x="2" y="13"/>
                      <a:pt x="2" y="13"/>
                    </a:cubicBezTo>
                    <a:cubicBezTo>
                      <a:pt x="2" y="15"/>
                      <a:pt x="2" y="16"/>
                      <a:pt x="5" y="16"/>
                    </a:cubicBezTo>
                    <a:cubicBezTo>
                      <a:pt x="6" y="16"/>
                      <a:pt x="6" y="16"/>
                      <a:pt x="7" y="16"/>
                    </a:cubicBezTo>
                    <a:cubicBezTo>
                      <a:pt x="7" y="14"/>
                      <a:pt x="7" y="14"/>
                      <a:pt x="7" y="14"/>
                    </a:cubicBezTo>
                    <a:cubicBezTo>
                      <a:pt x="6" y="14"/>
                      <a:pt x="6" y="14"/>
                      <a:pt x="6" y="14"/>
                    </a:cubicBezTo>
                    <a:cubicBezTo>
                      <a:pt x="4" y="14"/>
                      <a:pt x="4" y="14"/>
                      <a:pt x="4" y="12"/>
                    </a:cubicBezTo>
                    <a:cubicBezTo>
                      <a:pt x="4" y="6"/>
                      <a:pt x="4" y="6"/>
                      <a:pt x="4" y="6"/>
                    </a:cubicBezTo>
                    <a:cubicBezTo>
                      <a:pt x="7" y="6"/>
                      <a:pt x="7" y="6"/>
                      <a:pt x="7" y="6"/>
                    </a:cubicBezTo>
                    <a:cubicBezTo>
                      <a:pt x="7" y="4"/>
                      <a:pt x="7" y="4"/>
                      <a:pt x="7" y="4"/>
                    </a:cubicBezTo>
                    <a:cubicBezTo>
                      <a:pt x="4" y="4"/>
                      <a:pt x="4" y="4"/>
                      <a:pt x="4" y="4"/>
                    </a:cubicBezTo>
                    <a:cubicBezTo>
                      <a:pt x="4" y="0"/>
                      <a:pt x="4" y="0"/>
                      <a:pt x="4" y="0"/>
                    </a:cubicBezTo>
                    <a:cubicBezTo>
                      <a:pt x="2" y="0"/>
                      <a:pt x="2" y="0"/>
                      <a:pt x="2" y="0"/>
                    </a:cubicBezTo>
                    <a:cubicBezTo>
                      <a:pt x="2" y="4"/>
                      <a:pt x="2" y="4"/>
                      <a:pt x="2" y="4"/>
                    </a:cubicBezTo>
                    <a:cubicBezTo>
                      <a:pt x="0" y="4"/>
                      <a:pt x="0" y="4"/>
                      <a:pt x="0" y="4"/>
                    </a:cubicBezTo>
                    <a:lnTo>
                      <a:pt x="0" y="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40" name="Freeform 69"/>
              <p:cNvSpPr>
                <a:spLocks noEditPoints="1"/>
              </p:cNvSpPr>
              <p:nvPr/>
            </p:nvSpPr>
            <p:spPr bwMode="auto">
              <a:xfrm>
                <a:off x="4936" y="2961"/>
                <a:ext cx="54" cy="51"/>
              </a:xfrm>
              <a:custGeom>
                <a:avLst/>
                <a:gdLst>
                  <a:gd name="T0" fmla="*/ 3 w 13"/>
                  <a:gd name="T1" fmla="*/ 6 h 14"/>
                  <a:gd name="T2" fmla="*/ 6 w 13"/>
                  <a:gd name="T3" fmla="*/ 3 h 14"/>
                  <a:gd name="T4" fmla="*/ 9 w 13"/>
                  <a:gd name="T5" fmla="*/ 6 h 14"/>
                  <a:gd name="T6" fmla="*/ 3 w 13"/>
                  <a:gd name="T7" fmla="*/ 6 h 14"/>
                  <a:gd name="T8" fmla="*/ 12 w 13"/>
                  <a:gd name="T9" fmla="*/ 8 h 14"/>
                  <a:gd name="T10" fmla="*/ 6 w 13"/>
                  <a:gd name="T11" fmla="*/ 0 h 14"/>
                  <a:gd name="T12" fmla="*/ 0 w 13"/>
                  <a:gd name="T13" fmla="*/ 7 h 14"/>
                  <a:gd name="T14" fmla="*/ 6 w 13"/>
                  <a:gd name="T15" fmla="*/ 14 h 14"/>
                  <a:gd name="T16" fmla="*/ 12 w 13"/>
                  <a:gd name="T17" fmla="*/ 9 h 14"/>
                  <a:gd name="T18" fmla="*/ 9 w 13"/>
                  <a:gd name="T19" fmla="*/ 9 h 14"/>
                  <a:gd name="T20" fmla="*/ 6 w 13"/>
                  <a:gd name="T21" fmla="*/ 11 h 14"/>
                  <a:gd name="T22" fmla="*/ 3 w 13"/>
                  <a:gd name="T23" fmla="*/ 8 h 14"/>
                  <a:gd name="T24" fmla="*/ 12 w 13"/>
                  <a:gd name="T25"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4">
                    <a:moveTo>
                      <a:pt x="3" y="6"/>
                    </a:moveTo>
                    <a:cubicBezTo>
                      <a:pt x="3" y="4"/>
                      <a:pt x="4" y="3"/>
                      <a:pt x="6" y="3"/>
                    </a:cubicBezTo>
                    <a:cubicBezTo>
                      <a:pt x="8" y="3"/>
                      <a:pt x="9" y="4"/>
                      <a:pt x="9" y="6"/>
                    </a:cubicBezTo>
                    <a:lnTo>
                      <a:pt x="3" y="6"/>
                    </a:lnTo>
                    <a:close/>
                    <a:moveTo>
                      <a:pt x="12" y="8"/>
                    </a:moveTo>
                    <a:cubicBezTo>
                      <a:pt x="13" y="4"/>
                      <a:pt x="10" y="0"/>
                      <a:pt x="6" y="0"/>
                    </a:cubicBezTo>
                    <a:cubicBezTo>
                      <a:pt x="2" y="0"/>
                      <a:pt x="0" y="3"/>
                      <a:pt x="0" y="7"/>
                    </a:cubicBezTo>
                    <a:cubicBezTo>
                      <a:pt x="0" y="11"/>
                      <a:pt x="2" y="14"/>
                      <a:pt x="6" y="14"/>
                    </a:cubicBezTo>
                    <a:cubicBezTo>
                      <a:pt x="9" y="14"/>
                      <a:pt x="11" y="12"/>
                      <a:pt x="12" y="9"/>
                    </a:cubicBezTo>
                    <a:cubicBezTo>
                      <a:pt x="9" y="9"/>
                      <a:pt x="9" y="9"/>
                      <a:pt x="9" y="9"/>
                    </a:cubicBezTo>
                    <a:cubicBezTo>
                      <a:pt x="9" y="11"/>
                      <a:pt x="8" y="11"/>
                      <a:pt x="6" y="11"/>
                    </a:cubicBezTo>
                    <a:cubicBezTo>
                      <a:pt x="4" y="11"/>
                      <a:pt x="3" y="10"/>
                      <a:pt x="3" y="8"/>
                    </a:cubicBezTo>
                    <a:lnTo>
                      <a:pt x="12" y="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41" name="Freeform 70"/>
              <p:cNvSpPr>
                <a:spLocks/>
              </p:cNvSpPr>
              <p:nvPr/>
            </p:nvSpPr>
            <p:spPr bwMode="auto">
              <a:xfrm>
                <a:off x="5015" y="2961"/>
                <a:ext cx="46" cy="51"/>
              </a:xfrm>
              <a:custGeom>
                <a:avLst/>
                <a:gdLst>
                  <a:gd name="T0" fmla="*/ 0 w 11"/>
                  <a:gd name="T1" fmla="*/ 9 h 14"/>
                  <a:gd name="T2" fmla="*/ 5 w 11"/>
                  <a:gd name="T3" fmla="*/ 14 h 14"/>
                  <a:gd name="T4" fmla="*/ 11 w 11"/>
                  <a:gd name="T5" fmla="*/ 10 h 14"/>
                  <a:gd name="T6" fmla="*/ 7 w 11"/>
                  <a:gd name="T7" fmla="*/ 6 h 14"/>
                  <a:gd name="T8" fmla="*/ 3 w 11"/>
                  <a:gd name="T9" fmla="*/ 4 h 14"/>
                  <a:gd name="T10" fmla="*/ 5 w 11"/>
                  <a:gd name="T11" fmla="*/ 3 h 14"/>
                  <a:gd name="T12" fmla="*/ 8 w 11"/>
                  <a:gd name="T13" fmla="*/ 4 h 14"/>
                  <a:gd name="T14" fmla="*/ 11 w 11"/>
                  <a:gd name="T15" fmla="*/ 4 h 14"/>
                  <a:gd name="T16" fmla="*/ 5 w 11"/>
                  <a:gd name="T17" fmla="*/ 0 h 14"/>
                  <a:gd name="T18" fmla="*/ 0 w 11"/>
                  <a:gd name="T19" fmla="*/ 4 h 14"/>
                  <a:gd name="T20" fmla="*/ 4 w 11"/>
                  <a:gd name="T21" fmla="*/ 8 h 14"/>
                  <a:gd name="T22" fmla="*/ 8 w 11"/>
                  <a:gd name="T23" fmla="*/ 10 h 14"/>
                  <a:gd name="T24" fmla="*/ 6 w 11"/>
                  <a:gd name="T25" fmla="*/ 11 h 14"/>
                  <a:gd name="T26" fmla="*/ 3 w 11"/>
                  <a:gd name="T27" fmla="*/ 9 h 14"/>
                  <a:gd name="T28" fmla="*/ 0 w 11"/>
                  <a:gd name="T29"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14">
                    <a:moveTo>
                      <a:pt x="0" y="9"/>
                    </a:moveTo>
                    <a:cubicBezTo>
                      <a:pt x="0" y="12"/>
                      <a:pt x="2" y="14"/>
                      <a:pt x="5" y="14"/>
                    </a:cubicBezTo>
                    <a:cubicBezTo>
                      <a:pt x="8" y="14"/>
                      <a:pt x="11" y="12"/>
                      <a:pt x="11" y="10"/>
                    </a:cubicBezTo>
                    <a:cubicBezTo>
                      <a:pt x="11" y="7"/>
                      <a:pt x="9" y="6"/>
                      <a:pt x="7" y="6"/>
                    </a:cubicBezTo>
                    <a:cubicBezTo>
                      <a:pt x="5" y="5"/>
                      <a:pt x="3" y="5"/>
                      <a:pt x="3" y="4"/>
                    </a:cubicBezTo>
                    <a:cubicBezTo>
                      <a:pt x="3" y="3"/>
                      <a:pt x="4" y="3"/>
                      <a:pt x="5" y="3"/>
                    </a:cubicBezTo>
                    <a:cubicBezTo>
                      <a:pt x="6" y="3"/>
                      <a:pt x="8" y="3"/>
                      <a:pt x="8" y="4"/>
                    </a:cubicBezTo>
                    <a:cubicBezTo>
                      <a:pt x="11" y="4"/>
                      <a:pt x="11" y="4"/>
                      <a:pt x="11" y="4"/>
                    </a:cubicBezTo>
                    <a:cubicBezTo>
                      <a:pt x="10" y="1"/>
                      <a:pt x="8" y="0"/>
                      <a:pt x="5" y="0"/>
                    </a:cubicBezTo>
                    <a:cubicBezTo>
                      <a:pt x="3" y="0"/>
                      <a:pt x="0" y="1"/>
                      <a:pt x="0" y="4"/>
                    </a:cubicBezTo>
                    <a:cubicBezTo>
                      <a:pt x="0" y="7"/>
                      <a:pt x="2" y="7"/>
                      <a:pt x="4" y="8"/>
                    </a:cubicBezTo>
                    <a:cubicBezTo>
                      <a:pt x="6" y="8"/>
                      <a:pt x="8" y="8"/>
                      <a:pt x="8" y="10"/>
                    </a:cubicBezTo>
                    <a:cubicBezTo>
                      <a:pt x="8" y="11"/>
                      <a:pt x="7" y="11"/>
                      <a:pt x="6" y="11"/>
                    </a:cubicBezTo>
                    <a:cubicBezTo>
                      <a:pt x="4" y="11"/>
                      <a:pt x="3" y="11"/>
                      <a:pt x="3" y="9"/>
                    </a:cubicBezTo>
                    <a:lnTo>
                      <a:pt x="0" y="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42" name="Freeform 71"/>
              <p:cNvSpPr>
                <a:spLocks/>
              </p:cNvSpPr>
              <p:nvPr/>
            </p:nvSpPr>
            <p:spPr bwMode="auto">
              <a:xfrm>
                <a:off x="5070" y="2961"/>
                <a:ext cx="75" cy="47"/>
              </a:xfrm>
              <a:custGeom>
                <a:avLst/>
                <a:gdLst>
                  <a:gd name="T0" fmla="*/ 0 w 18"/>
                  <a:gd name="T1" fmla="*/ 13 h 13"/>
                  <a:gd name="T2" fmla="*/ 3 w 18"/>
                  <a:gd name="T3" fmla="*/ 13 h 13"/>
                  <a:gd name="T4" fmla="*/ 3 w 18"/>
                  <a:gd name="T5" fmla="*/ 6 h 13"/>
                  <a:gd name="T6" fmla="*/ 5 w 18"/>
                  <a:gd name="T7" fmla="*/ 3 h 13"/>
                  <a:gd name="T8" fmla="*/ 8 w 18"/>
                  <a:gd name="T9" fmla="*/ 5 h 13"/>
                  <a:gd name="T10" fmla="*/ 8 w 18"/>
                  <a:gd name="T11" fmla="*/ 13 h 13"/>
                  <a:gd name="T12" fmla="*/ 10 w 18"/>
                  <a:gd name="T13" fmla="*/ 13 h 13"/>
                  <a:gd name="T14" fmla="*/ 10 w 18"/>
                  <a:gd name="T15" fmla="*/ 6 h 13"/>
                  <a:gd name="T16" fmla="*/ 13 w 18"/>
                  <a:gd name="T17" fmla="*/ 3 h 13"/>
                  <a:gd name="T18" fmla="*/ 15 w 18"/>
                  <a:gd name="T19" fmla="*/ 6 h 13"/>
                  <a:gd name="T20" fmla="*/ 15 w 18"/>
                  <a:gd name="T21" fmla="*/ 13 h 13"/>
                  <a:gd name="T22" fmla="*/ 18 w 18"/>
                  <a:gd name="T23" fmla="*/ 13 h 13"/>
                  <a:gd name="T24" fmla="*/ 18 w 18"/>
                  <a:gd name="T25" fmla="*/ 5 h 13"/>
                  <a:gd name="T26" fmla="*/ 14 w 18"/>
                  <a:gd name="T27" fmla="*/ 0 h 13"/>
                  <a:gd name="T28" fmla="*/ 10 w 18"/>
                  <a:gd name="T29" fmla="*/ 3 h 13"/>
                  <a:gd name="T30" fmla="*/ 6 w 18"/>
                  <a:gd name="T31" fmla="*/ 0 h 13"/>
                  <a:gd name="T32" fmla="*/ 3 w 18"/>
                  <a:gd name="T33" fmla="*/ 3 h 13"/>
                  <a:gd name="T34" fmla="*/ 2 w 18"/>
                  <a:gd name="T35" fmla="*/ 3 h 13"/>
                  <a:gd name="T36" fmla="*/ 2 w 18"/>
                  <a:gd name="T37" fmla="*/ 1 h 13"/>
                  <a:gd name="T38" fmla="*/ 0 w 18"/>
                  <a:gd name="T39" fmla="*/ 1 h 13"/>
                  <a:gd name="T40" fmla="*/ 0 w 18"/>
                  <a:gd name="T4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3">
                    <a:moveTo>
                      <a:pt x="0" y="13"/>
                    </a:moveTo>
                    <a:cubicBezTo>
                      <a:pt x="3" y="13"/>
                      <a:pt x="3" y="13"/>
                      <a:pt x="3" y="13"/>
                    </a:cubicBezTo>
                    <a:cubicBezTo>
                      <a:pt x="3" y="6"/>
                      <a:pt x="3" y="6"/>
                      <a:pt x="3" y="6"/>
                    </a:cubicBezTo>
                    <a:cubicBezTo>
                      <a:pt x="3" y="4"/>
                      <a:pt x="4" y="3"/>
                      <a:pt x="5" y="3"/>
                    </a:cubicBezTo>
                    <a:cubicBezTo>
                      <a:pt x="7" y="3"/>
                      <a:pt x="8" y="4"/>
                      <a:pt x="8" y="5"/>
                    </a:cubicBezTo>
                    <a:cubicBezTo>
                      <a:pt x="8" y="13"/>
                      <a:pt x="8" y="13"/>
                      <a:pt x="8" y="13"/>
                    </a:cubicBezTo>
                    <a:cubicBezTo>
                      <a:pt x="10" y="13"/>
                      <a:pt x="10" y="13"/>
                      <a:pt x="10" y="13"/>
                    </a:cubicBezTo>
                    <a:cubicBezTo>
                      <a:pt x="10" y="6"/>
                      <a:pt x="10" y="6"/>
                      <a:pt x="10" y="6"/>
                    </a:cubicBezTo>
                    <a:cubicBezTo>
                      <a:pt x="10" y="4"/>
                      <a:pt x="11" y="3"/>
                      <a:pt x="13" y="3"/>
                    </a:cubicBezTo>
                    <a:cubicBezTo>
                      <a:pt x="15" y="3"/>
                      <a:pt x="15" y="4"/>
                      <a:pt x="15" y="6"/>
                    </a:cubicBezTo>
                    <a:cubicBezTo>
                      <a:pt x="15" y="13"/>
                      <a:pt x="15" y="13"/>
                      <a:pt x="15" y="13"/>
                    </a:cubicBezTo>
                    <a:cubicBezTo>
                      <a:pt x="18" y="13"/>
                      <a:pt x="18" y="13"/>
                      <a:pt x="18" y="13"/>
                    </a:cubicBezTo>
                    <a:cubicBezTo>
                      <a:pt x="18" y="5"/>
                      <a:pt x="18" y="5"/>
                      <a:pt x="18" y="5"/>
                    </a:cubicBezTo>
                    <a:cubicBezTo>
                      <a:pt x="18" y="2"/>
                      <a:pt x="16" y="0"/>
                      <a:pt x="14" y="0"/>
                    </a:cubicBezTo>
                    <a:cubicBezTo>
                      <a:pt x="12" y="0"/>
                      <a:pt x="11" y="1"/>
                      <a:pt x="10" y="3"/>
                    </a:cubicBezTo>
                    <a:cubicBezTo>
                      <a:pt x="9" y="1"/>
                      <a:pt x="8" y="0"/>
                      <a:pt x="6" y="0"/>
                    </a:cubicBezTo>
                    <a:cubicBezTo>
                      <a:pt x="4" y="0"/>
                      <a:pt x="3" y="1"/>
                      <a:pt x="3" y="3"/>
                    </a:cubicBezTo>
                    <a:cubicBezTo>
                      <a:pt x="2" y="3"/>
                      <a:pt x="2" y="3"/>
                      <a:pt x="2" y="3"/>
                    </a:cubicBezTo>
                    <a:cubicBezTo>
                      <a:pt x="2" y="1"/>
                      <a:pt x="2" y="1"/>
                      <a:pt x="2" y="1"/>
                    </a:cubicBezTo>
                    <a:cubicBezTo>
                      <a:pt x="0" y="1"/>
                      <a:pt x="0" y="1"/>
                      <a:pt x="0" y="1"/>
                    </a:cubicBezTo>
                    <a:lnTo>
                      <a:pt x="0" y="1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43" name="Freeform 72"/>
              <p:cNvSpPr>
                <a:spLocks noEditPoints="1"/>
              </p:cNvSpPr>
              <p:nvPr/>
            </p:nvSpPr>
            <p:spPr bwMode="auto">
              <a:xfrm>
                <a:off x="5153" y="2961"/>
                <a:ext cx="50" cy="51"/>
              </a:xfrm>
              <a:custGeom>
                <a:avLst/>
                <a:gdLst>
                  <a:gd name="T0" fmla="*/ 11 w 12"/>
                  <a:gd name="T1" fmla="*/ 4 h 14"/>
                  <a:gd name="T2" fmla="*/ 6 w 12"/>
                  <a:gd name="T3" fmla="*/ 0 h 14"/>
                  <a:gd name="T4" fmla="*/ 0 w 12"/>
                  <a:gd name="T5" fmla="*/ 5 h 14"/>
                  <a:gd name="T6" fmla="*/ 3 w 12"/>
                  <a:gd name="T7" fmla="*/ 5 h 14"/>
                  <a:gd name="T8" fmla="*/ 6 w 12"/>
                  <a:gd name="T9" fmla="*/ 3 h 14"/>
                  <a:gd name="T10" fmla="*/ 8 w 12"/>
                  <a:gd name="T11" fmla="*/ 4 h 14"/>
                  <a:gd name="T12" fmla="*/ 5 w 12"/>
                  <a:gd name="T13" fmla="*/ 6 h 14"/>
                  <a:gd name="T14" fmla="*/ 0 w 12"/>
                  <a:gd name="T15" fmla="*/ 10 h 14"/>
                  <a:gd name="T16" fmla="*/ 4 w 12"/>
                  <a:gd name="T17" fmla="*/ 14 h 14"/>
                  <a:gd name="T18" fmla="*/ 8 w 12"/>
                  <a:gd name="T19" fmla="*/ 12 h 14"/>
                  <a:gd name="T20" fmla="*/ 10 w 12"/>
                  <a:gd name="T21" fmla="*/ 14 h 14"/>
                  <a:gd name="T22" fmla="*/ 12 w 12"/>
                  <a:gd name="T23" fmla="*/ 13 h 14"/>
                  <a:gd name="T24" fmla="*/ 12 w 12"/>
                  <a:gd name="T25" fmla="*/ 11 h 14"/>
                  <a:gd name="T26" fmla="*/ 12 w 12"/>
                  <a:gd name="T27" fmla="*/ 11 h 14"/>
                  <a:gd name="T28" fmla="*/ 12 w 12"/>
                  <a:gd name="T29" fmla="*/ 11 h 14"/>
                  <a:gd name="T30" fmla="*/ 11 w 12"/>
                  <a:gd name="T31" fmla="*/ 10 h 14"/>
                  <a:gd name="T32" fmla="*/ 11 w 12"/>
                  <a:gd name="T33" fmla="*/ 4 h 14"/>
                  <a:gd name="T34" fmla="*/ 8 w 12"/>
                  <a:gd name="T35" fmla="*/ 9 h 14"/>
                  <a:gd name="T36" fmla="*/ 5 w 12"/>
                  <a:gd name="T37" fmla="*/ 11 h 14"/>
                  <a:gd name="T38" fmla="*/ 2 w 12"/>
                  <a:gd name="T39" fmla="*/ 10 h 14"/>
                  <a:gd name="T40" fmla="*/ 5 w 12"/>
                  <a:gd name="T41" fmla="*/ 8 h 14"/>
                  <a:gd name="T42" fmla="*/ 8 w 12"/>
                  <a:gd name="T43" fmla="*/ 7 h 14"/>
                  <a:gd name="T44" fmla="*/ 8 w 12"/>
                  <a:gd name="T4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 h="14">
                    <a:moveTo>
                      <a:pt x="11" y="4"/>
                    </a:moveTo>
                    <a:cubicBezTo>
                      <a:pt x="11" y="1"/>
                      <a:pt x="8" y="0"/>
                      <a:pt x="6" y="0"/>
                    </a:cubicBezTo>
                    <a:cubicBezTo>
                      <a:pt x="3" y="0"/>
                      <a:pt x="0" y="1"/>
                      <a:pt x="0" y="5"/>
                    </a:cubicBezTo>
                    <a:cubicBezTo>
                      <a:pt x="3" y="5"/>
                      <a:pt x="3" y="5"/>
                      <a:pt x="3" y="5"/>
                    </a:cubicBezTo>
                    <a:cubicBezTo>
                      <a:pt x="3" y="3"/>
                      <a:pt x="4" y="3"/>
                      <a:pt x="6" y="3"/>
                    </a:cubicBezTo>
                    <a:cubicBezTo>
                      <a:pt x="7" y="3"/>
                      <a:pt x="8" y="3"/>
                      <a:pt x="8" y="4"/>
                    </a:cubicBezTo>
                    <a:cubicBezTo>
                      <a:pt x="8" y="6"/>
                      <a:pt x="7" y="6"/>
                      <a:pt x="5" y="6"/>
                    </a:cubicBezTo>
                    <a:cubicBezTo>
                      <a:pt x="2" y="6"/>
                      <a:pt x="0" y="7"/>
                      <a:pt x="0" y="10"/>
                    </a:cubicBezTo>
                    <a:cubicBezTo>
                      <a:pt x="0" y="12"/>
                      <a:pt x="2" y="14"/>
                      <a:pt x="4" y="14"/>
                    </a:cubicBezTo>
                    <a:cubicBezTo>
                      <a:pt x="5" y="14"/>
                      <a:pt x="7" y="13"/>
                      <a:pt x="8" y="12"/>
                    </a:cubicBezTo>
                    <a:cubicBezTo>
                      <a:pt x="9" y="13"/>
                      <a:pt x="9" y="14"/>
                      <a:pt x="10" y="14"/>
                    </a:cubicBezTo>
                    <a:cubicBezTo>
                      <a:pt x="11" y="14"/>
                      <a:pt x="12" y="13"/>
                      <a:pt x="12" y="13"/>
                    </a:cubicBezTo>
                    <a:cubicBezTo>
                      <a:pt x="12" y="11"/>
                      <a:pt x="12" y="11"/>
                      <a:pt x="12" y="11"/>
                    </a:cubicBezTo>
                    <a:cubicBezTo>
                      <a:pt x="12" y="11"/>
                      <a:pt x="12" y="11"/>
                      <a:pt x="12" y="11"/>
                    </a:cubicBezTo>
                    <a:cubicBezTo>
                      <a:pt x="12" y="11"/>
                      <a:pt x="12" y="11"/>
                      <a:pt x="12" y="11"/>
                    </a:cubicBezTo>
                    <a:cubicBezTo>
                      <a:pt x="11" y="11"/>
                      <a:pt x="11" y="11"/>
                      <a:pt x="11" y="10"/>
                    </a:cubicBezTo>
                    <a:lnTo>
                      <a:pt x="11" y="4"/>
                    </a:lnTo>
                    <a:close/>
                    <a:moveTo>
                      <a:pt x="8" y="9"/>
                    </a:moveTo>
                    <a:cubicBezTo>
                      <a:pt x="8" y="11"/>
                      <a:pt x="6" y="11"/>
                      <a:pt x="5" y="11"/>
                    </a:cubicBezTo>
                    <a:cubicBezTo>
                      <a:pt x="4" y="11"/>
                      <a:pt x="2" y="11"/>
                      <a:pt x="2" y="10"/>
                    </a:cubicBezTo>
                    <a:cubicBezTo>
                      <a:pt x="2" y="8"/>
                      <a:pt x="4" y="8"/>
                      <a:pt x="5" y="8"/>
                    </a:cubicBezTo>
                    <a:cubicBezTo>
                      <a:pt x="6" y="8"/>
                      <a:pt x="7" y="8"/>
                      <a:pt x="8" y="7"/>
                    </a:cubicBezTo>
                    <a:lnTo>
                      <a:pt x="8" y="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44" name="Freeform 73"/>
              <p:cNvSpPr>
                <a:spLocks/>
              </p:cNvSpPr>
              <p:nvPr/>
            </p:nvSpPr>
            <p:spPr bwMode="auto">
              <a:xfrm>
                <a:off x="5212" y="2961"/>
                <a:ext cx="29" cy="47"/>
              </a:xfrm>
              <a:custGeom>
                <a:avLst/>
                <a:gdLst>
                  <a:gd name="T0" fmla="*/ 0 w 7"/>
                  <a:gd name="T1" fmla="*/ 13 h 13"/>
                  <a:gd name="T2" fmla="*/ 2 w 7"/>
                  <a:gd name="T3" fmla="*/ 13 h 13"/>
                  <a:gd name="T4" fmla="*/ 2 w 7"/>
                  <a:gd name="T5" fmla="*/ 7 h 13"/>
                  <a:gd name="T6" fmla="*/ 6 w 7"/>
                  <a:gd name="T7" fmla="*/ 3 h 13"/>
                  <a:gd name="T8" fmla="*/ 7 w 7"/>
                  <a:gd name="T9" fmla="*/ 3 h 13"/>
                  <a:gd name="T10" fmla="*/ 7 w 7"/>
                  <a:gd name="T11" fmla="*/ 1 h 13"/>
                  <a:gd name="T12" fmla="*/ 6 w 7"/>
                  <a:gd name="T13" fmla="*/ 0 h 13"/>
                  <a:gd name="T14" fmla="*/ 2 w 7"/>
                  <a:gd name="T15" fmla="*/ 3 h 13"/>
                  <a:gd name="T16" fmla="*/ 2 w 7"/>
                  <a:gd name="T17" fmla="*/ 3 h 13"/>
                  <a:gd name="T18" fmla="*/ 2 w 7"/>
                  <a:gd name="T19" fmla="*/ 1 h 13"/>
                  <a:gd name="T20" fmla="*/ 0 w 7"/>
                  <a:gd name="T21" fmla="*/ 1 h 13"/>
                  <a:gd name="T22" fmla="*/ 0 w 7"/>
                  <a:gd name="T2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3">
                    <a:moveTo>
                      <a:pt x="0" y="13"/>
                    </a:moveTo>
                    <a:cubicBezTo>
                      <a:pt x="2" y="13"/>
                      <a:pt x="2" y="13"/>
                      <a:pt x="2" y="13"/>
                    </a:cubicBezTo>
                    <a:cubicBezTo>
                      <a:pt x="2" y="7"/>
                      <a:pt x="2" y="7"/>
                      <a:pt x="2" y="7"/>
                    </a:cubicBezTo>
                    <a:cubicBezTo>
                      <a:pt x="2" y="5"/>
                      <a:pt x="4" y="3"/>
                      <a:pt x="6" y="3"/>
                    </a:cubicBezTo>
                    <a:cubicBezTo>
                      <a:pt x="6" y="3"/>
                      <a:pt x="7" y="3"/>
                      <a:pt x="7" y="3"/>
                    </a:cubicBezTo>
                    <a:cubicBezTo>
                      <a:pt x="7" y="1"/>
                      <a:pt x="7" y="1"/>
                      <a:pt x="7" y="1"/>
                    </a:cubicBezTo>
                    <a:cubicBezTo>
                      <a:pt x="7" y="1"/>
                      <a:pt x="7" y="0"/>
                      <a:pt x="6" y="0"/>
                    </a:cubicBezTo>
                    <a:cubicBezTo>
                      <a:pt x="4" y="0"/>
                      <a:pt x="3" y="2"/>
                      <a:pt x="2" y="3"/>
                    </a:cubicBezTo>
                    <a:cubicBezTo>
                      <a:pt x="2" y="3"/>
                      <a:pt x="2" y="3"/>
                      <a:pt x="2" y="3"/>
                    </a:cubicBezTo>
                    <a:cubicBezTo>
                      <a:pt x="2" y="1"/>
                      <a:pt x="2" y="1"/>
                      <a:pt x="2" y="1"/>
                    </a:cubicBezTo>
                    <a:cubicBezTo>
                      <a:pt x="0" y="1"/>
                      <a:pt x="0" y="1"/>
                      <a:pt x="0" y="1"/>
                    </a:cubicBezTo>
                    <a:lnTo>
                      <a:pt x="0" y="1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45" name="Freeform 74"/>
              <p:cNvSpPr>
                <a:spLocks/>
              </p:cNvSpPr>
              <p:nvPr/>
            </p:nvSpPr>
            <p:spPr bwMode="auto">
              <a:xfrm>
                <a:off x="5241" y="2950"/>
                <a:ext cx="29" cy="58"/>
              </a:xfrm>
              <a:custGeom>
                <a:avLst/>
                <a:gdLst>
                  <a:gd name="T0" fmla="*/ 0 w 7"/>
                  <a:gd name="T1" fmla="*/ 6 h 16"/>
                  <a:gd name="T2" fmla="*/ 2 w 7"/>
                  <a:gd name="T3" fmla="*/ 6 h 16"/>
                  <a:gd name="T4" fmla="*/ 2 w 7"/>
                  <a:gd name="T5" fmla="*/ 13 h 16"/>
                  <a:gd name="T6" fmla="*/ 5 w 7"/>
                  <a:gd name="T7" fmla="*/ 16 h 16"/>
                  <a:gd name="T8" fmla="*/ 7 w 7"/>
                  <a:gd name="T9" fmla="*/ 16 h 16"/>
                  <a:gd name="T10" fmla="*/ 7 w 7"/>
                  <a:gd name="T11" fmla="*/ 14 h 16"/>
                  <a:gd name="T12" fmla="*/ 6 w 7"/>
                  <a:gd name="T13" fmla="*/ 14 h 16"/>
                  <a:gd name="T14" fmla="*/ 5 w 7"/>
                  <a:gd name="T15" fmla="*/ 12 h 16"/>
                  <a:gd name="T16" fmla="*/ 5 w 7"/>
                  <a:gd name="T17" fmla="*/ 6 h 16"/>
                  <a:gd name="T18" fmla="*/ 7 w 7"/>
                  <a:gd name="T19" fmla="*/ 6 h 16"/>
                  <a:gd name="T20" fmla="*/ 7 w 7"/>
                  <a:gd name="T21" fmla="*/ 4 h 16"/>
                  <a:gd name="T22" fmla="*/ 5 w 7"/>
                  <a:gd name="T23" fmla="*/ 4 h 16"/>
                  <a:gd name="T24" fmla="*/ 5 w 7"/>
                  <a:gd name="T25" fmla="*/ 0 h 16"/>
                  <a:gd name="T26" fmla="*/ 2 w 7"/>
                  <a:gd name="T27" fmla="*/ 0 h 16"/>
                  <a:gd name="T28" fmla="*/ 2 w 7"/>
                  <a:gd name="T29" fmla="*/ 4 h 16"/>
                  <a:gd name="T30" fmla="*/ 0 w 7"/>
                  <a:gd name="T31" fmla="*/ 4 h 16"/>
                  <a:gd name="T32" fmla="*/ 0 w 7"/>
                  <a:gd name="T3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 h="16">
                    <a:moveTo>
                      <a:pt x="0" y="6"/>
                    </a:moveTo>
                    <a:cubicBezTo>
                      <a:pt x="2" y="6"/>
                      <a:pt x="2" y="6"/>
                      <a:pt x="2" y="6"/>
                    </a:cubicBezTo>
                    <a:cubicBezTo>
                      <a:pt x="2" y="13"/>
                      <a:pt x="2" y="13"/>
                      <a:pt x="2" y="13"/>
                    </a:cubicBezTo>
                    <a:cubicBezTo>
                      <a:pt x="2" y="15"/>
                      <a:pt x="2" y="16"/>
                      <a:pt x="5" y="16"/>
                    </a:cubicBezTo>
                    <a:cubicBezTo>
                      <a:pt x="6" y="16"/>
                      <a:pt x="6" y="16"/>
                      <a:pt x="7" y="16"/>
                    </a:cubicBezTo>
                    <a:cubicBezTo>
                      <a:pt x="7" y="14"/>
                      <a:pt x="7" y="14"/>
                      <a:pt x="7" y="14"/>
                    </a:cubicBezTo>
                    <a:cubicBezTo>
                      <a:pt x="7" y="14"/>
                      <a:pt x="6" y="14"/>
                      <a:pt x="6" y="14"/>
                    </a:cubicBezTo>
                    <a:cubicBezTo>
                      <a:pt x="5" y="14"/>
                      <a:pt x="5" y="14"/>
                      <a:pt x="5" y="12"/>
                    </a:cubicBezTo>
                    <a:cubicBezTo>
                      <a:pt x="5" y="6"/>
                      <a:pt x="5" y="6"/>
                      <a:pt x="5" y="6"/>
                    </a:cubicBezTo>
                    <a:cubicBezTo>
                      <a:pt x="7" y="6"/>
                      <a:pt x="7" y="6"/>
                      <a:pt x="7" y="6"/>
                    </a:cubicBezTo>
                    <a:cubicBezTo>
                      <a:pt x="7" y="4"/>
                      <a:pt x="7" y="4"/>
                      <a:pt x="7" y="4"/>
                    </a:cubicBezTo>
                    <a:cubicBezTo>
                      <a:pt x="5" y="4"/>
                      <a:pt x="5" y="4"/>
                      <a:pt x="5" y="4"/>
                    </a:cubicBezTo>
                    <a:cubicBezTo>
                      <a:pt x="5" y="0"/>
                      <a:pt x="5" y="0"/>
                      <a:pt x="5" y="0"/>
                    </a:cubicBezTo>
                    <a:cubicBezTo>
                      <a:pt x="2" y="0"/>
                      <a:pt x="2" y="0"/>
                      <a:pt x="2" y="0"/>
                    </a:cubicBezTo>
                    <a:cubicBezTo>
                      <a:pt x="2" y="4"/>
                      <a:pt x="2" y="4"/>
                      <a:pt x="2" y="4"/>
                    </a:cubicBezTo>
                    <a:cubicBezTo>
                      <a:pt x="0" y="4"/>
                      <a:pt x="0" y="4"/>
                      <a:pt x="0" y="4"/>
                    </a:cubicBezTo>
                    <a:lnTo>
                      <a:pt x="0" y="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46" name="Freeform 75"/>
              <p:cNvSpPr>
                <a:spLocks noEditPoints="1"/>
              </p:cNvSpPr>
              <p:nvPr/>
            </p:nvSpPr>
            <p:spPr bwMode="auto">
              <a:xfrm>
                <a:off x="5299" y="2961"/>
                <a:ext cx="51" cy="51"/>
              </a:xfrm>
              <a:custGeom>
                <a:avLst/>
                <a:gdLst>
                  <a:gd name="T0" fmla="*/ 11 w 12"/>
                  <a:gd name="T1" fmla="*/ 4 h 14"/>
                  <a:gd name="T2" fmla="*/ 6 w 12"/>
                  <a:gd name="T3" fmla="*/ 0 h 14"/>
                  <a:gd name="T4" fmla="*/ 0 w 12"/>
                  <a:gd name="T5" fmla="*/ 5 h 14"/>
                  <a:gd name="T6" fmla="*/ 3 w 12"/>
                  <a:gd name="T7" fmla="*/ 5 h 14"/>
                  <a:gd name="T8" fmla="*/ 6 w 12"/>
                  <a:gd name="T9" fmla="*/ 3 h 14"/>
                  <a:gd name="T10" fmla="*/ 8 w 12"/>
                  <a:gd name="T11" fmla="*/ 4 h 14"/>
                  <a:gd name="T12" fmla="*/ 5 w 12"/>
                  <a:gd name="T13" fmla="*/ 6 h 14"/>
                  <a:gd name="T14" fmla="*/ 0 w 12"/>
                  <a:gd name="T15" fmla="*/ 10 h 14"/>
                  <a:gd name="T16" fmla="*/ 4 w 12"/>
                  <a:gd name="T17" fmla="*/ 14 h 14"/>
                  <a:gd name="T18" fmla="*/ 8 w 12"/>
                  <a:gd name="T19" fmla="*/ 12 h 14"/>
                  <a:gd name="T20" fmla="*/ 11 w 12"/>
                  <a:gd name="T21" fmla="*/ 14 h 14"/>
                  <a:gd name="T22" fmla="*/ 12 w 12"/>
                  <a:gd name="T23" fmla="*/ 13 h 14"/>
                  <a:gd name="T24" fmla="*/ 12 w 12"/>
                  <a:gd name="T25" fmla="*/ 11 h 14"/>
                  <a:gd name="T26" fmla="*/ 12 w 12"/>
                  <a:gd name="T27" fmla="*/ 11 h 14"/>
                  <a:gd name="T28" fmla="*/ 12 w 12"/>
                  <a:gd name="T29" fmla="*/ 11 h 14"/>
                  <a:gd name="T30" fmla="*/ 11 w 12"/>
                  <a:gd name="T31" fmla="*/ 10 h 14"/>
                  <a:gd name="T32" fmla="*/ 11 w 12"/>
                  <a:gd name="T33" fmla="*/ 4 h 14"/>
                  <a:gd name="T34" fmla="*/ 8 w 12"/>
                  <a:gd name="T35" fmla="*/ 9 h 14"/>
                  <a:gd name="T36" fmla="*/ 5 w 12"/>
                  <a:gd name="T37" fmla="*/ 11 h 14"/>
                  <a:gd name="T38" fmla="*/ 3 w 12"/>
                  <a:gd name="T39" fmla="*/ 10 h 14"/>
                  <a:gd name="T40" fmla="*/ 5 w 12"/>
                  <a:gd name="T41" fmla="*/ 8 h 14"/>
                  <a:gd name="T42" fmla="*/ 8 w 12"/>
                  <a:gd name="T43" fmla="*/ 7 h 14"/>
                  <a:gd name="T44" fmla="*/ 8 w 12"/>
                  <a:gd name="T4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 h="14">
                    <a:moveTo>
                      <a:pt x="11" y="4"/>
                    </a:moveTo>
                    <a:cubicBezTo>
                      <a:pt x="11" y="1"/>
                      <a:pt x="8" y="0"/>
                      <a:pt x="6" y="0"/>
                    </a:cubicBezTo>
                    <a:cubicBezTo>
                      <a:pt x="3" y="0"/>
                      <a:pt x="0" y="1"/>
                      <a:pt x="0" y="5"/>
                    </a:cubicBezTo>
                    <a:cubicBezTo>
                      <a:pt x="3" y="5"/>
                      <a:pt x="3" y="5"/>
                      <a:pt x="3" y="5"/>
                    </a:cubicBezTo>
                    <a:cubicBezTo>
                      <a:pt x="3" y="3"/>
                      <a:pt x="4" y="3"/>
                      <a:pt x="6" y="3"/>
                    </a:cubicBezTo>
                    <a:cubicBezTo>
                      <a:pt x="7" y="3"/>
                      <a:pt x="8" y="3"/>
                      <a:pt x="8" y="4"/>
                    </a:cubicBezTo>
                    <a:cubicBezTo>
                      <a:pt x="8" y="6"/>
                      <a:pt x="7" y="6"/>
                      <a:pt x="5" y="6"/>
                    </a:cubicBezTo>
                    <a:cubicBezTo>
                      <a:pt x="2" y="6"/>
                      <a:pt x="0" y="7"/>
                      <a:pt x="0" y="10"/>
                    </a:cubicBezTo>
                    <a:cubicBezTo>
                      <a:pt x="0" y="12"/>
                      <a:pt x="2" y="14"/>
                      <a:pt x="4" y="14"/>
                    </a:cubicBezTo>
                    <a:cubicBezTo>
                      <a:pt x="6" y="14"/>
                      <a:pt x="7" y="13"/>
                      <a:pt x="8" y="12"/>
                    </a:cubicBezTo>
                    <a:cubicBezTo>
                      <a:pt x="9" y="13"/>
                      <a:pt x="9" y="14"/>
                      <a:pt x="11" y="14"/>
                    </a:cubicBezTo>
                    <a:cubicBezTo>
                      <a:pt x="11" y="14"/>
                      <a:pt x="12" y="13"/>
                      <a:pt x="12" y="13"/>
                    </a:cubicBezTo>
                    <a:cubicBezTo>
                      <a:pt x="12" y="11"/>
                      <a:pt x="12" y="11"/>
                      <a:pt x="12" y="11"/>
                    </a:cubicBezTo>
                    <a:cubicBezTo>
                      <a:pt x="12" y="11"/>
                      <a:pt x="12" y="11"/>
                      <a:pt x="12" y="11"/>
                    </a:cubicBezTo>
                    <a:cubicBezTo>
                      <a:pt x="12" y="11"/>
                      <a:pt x="12" y="11"/>
                      <a:pt x="12" y="11"/>
                    </a:cubicBezTo>
                    <a:cubicBezTo>
                      <a:pt x="11" y="11"/>
                      <a:pt x="11" y="11"/>
                      <a:pt x="11" y="10"/>
                    </a:cubicBezTo>
                    <a:lnTo>
                      <a:pt x="11" y="4"/>
                    </a:lnTo>
                    <a:close/>
                    <a:moveTo>
                      <a:pt x="8" y="9"/>
                    </a:moveTo>
                    <a:cubicBezTo>
                      <a:pt x="8" y="11"/>
                      <a:pt x="6" y="11"/>
                      <a:pt x="5" y="11"/>
                    </a:cubicBezTo>
                    <a:cubicBezTo>
                      <a:pt x="4" y="11"/>
                      <a:pt x="3" y="11"/>
                      <a:pt x="3" y="10"/>
                    </a:cubicBezTo>
                    <a:cubicBezTo>
                      <a:pt x="3" y="8"/>
                      <a:pt x="4" y="8"/>
                      <a:pt x="5" y="8"/>
                    </a:cubicBezTo>
                    <a:cubicBezTo>
                      <a:pt x="6" y="8"/>
                      <a:pt x="7" y="8"/>
                      <a:pt x="8" y="7"/>
                    </a:cubicBezTo>
                    <a:lnTo>
                      <a:pt x="8" y="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47" name="Freeform 76"/>
              <p:cNvSpPr>
                <a:spLocks noEditPoints="1"/>
              </p:cNvSpPr>
              <p:nvPr/>
            </p:nvSpPr>
            <p:spPr bwMode="auto">
              <a:xfrm>
                <a:off x="5358" y="2961"/>
                <a:ext cx="50" cy="65"/>
              </a:xfrm>
              <a:custGeom>
                <a:avLst/>
                <a:gdLst>
                  <a:gd name="T0" fmla="*/ 0 w 12"/>
                  <a:gd name="T1" fmla="*/ 18 h 18"/>
                  <a:gd name="T2" fmla="*/ 2 w 12"/>
                  <a:gd name="T3" fmla="*/ 18 h 18"/>
                  <a:gd name="T4" fmla="*/ 2 w 12"/>
                  <a:gd name="T5" fmla="*/ 12 h 18"/>
                  <a:gd name="T6" fmla="*/ 2 w 12"/>
                  <a:gd name="T7" fmla="*/ 12 h 18"/>
                  <a:gd name="T8" fmla="*/ 7 w 12"/>
                  <a:gd name="T9" fmla="*/ 14 h 18"/>
                  <a:gd name="T10" fmla="*/ 12 w 12"/>
                  <a:gd name="T11" fmla="*/ 7 h 18"/>
                  <a:gd name="T12" fmla="*/ 6 w 12"/>
                  <a:gd name="T13" fmla="*/ 0 h 18"/>
                  <a:gd name="T14" fmla="*/ 2 w 12"/>
                  <a:gd name="T15" fmla="*/ 2 h 18"/>
                  <a:gd name="T16" fmla="*/ 2 w 12"/>
                  <a:gd name="T17" fmla="*/ 2 h 18"/>
                  <a:gd name="T18" fmla="*/ 2 w 12"/>
                  <a:gd name="T19" fmla="*/ 1 h 18"/>
                  <a:gd name="T20" fmla="*/ 0 w 12"/>
                  <a:gd name="T21" fmla="*/ 1 h 18"/>
                  <a:gd name="T22" fmla="*/ 0 w 12"/>
                  <a:gd name="T23" fmla="*/ 18 h 18"/>
                  <a:gd name="T24" fmla="*/ 9 w 12"/>
                  <a:gd name="T25" fmla="*/ 7 h 18"/>
                  <a:gd name="T26" fmla="*/ 6 w 12"/>
                  <a:gd name="T27" fmla="*/ 11 h 18"/>
                  <a:gd name="T28" fmla="*/ 2 w 12"/>
                  <a:gd name="T29" fmla="*/ 7 h 18"/>
                  <a:gd name="T30" fmla="*/ 6 w 12"/>
                  <a:gd name="T31" fmla="*/ 3 h 18"/>
                  <a:gd name="T32" fmla="*/ 9 w 12"/>
                  <a:gd name="T33"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8">
                    <a:moveTo>
                      <a:pt x="0" y="18"/>
                    </a:moveTo>
                    <a:cubicBezTo>
                      <a:pt x="2" y="18"/>
                      <a:pt x="2" y="18"/>
                      <a:pt x="2" y="18"/>
                    </a:cubicBezTo>
                    <a:cubicBezTo>
                      <a:pt x="2" y="12"/>
                      <a:pt x="2" y="12"/>
                      <a:pt x="2" y="12"/>
                    </a:cubicBezTo>
                    <a:cubicBezTo>
                      <a:pt x="2" y="12"/>
                      <a:pt x="2" y="12"/>
                      <a:pt x="2" y="12"/>
                    </a:cubicBezTo>
                    <a:cubicBezTo>
                      <a:pt x="3" y="13"/>
                      <a:pt x="5" y="14"/>
                      <a:pt x="7" y="14"/>
                    </a:cubicBezTo>
                    <a:cubicBezTo>
                      <a:pt x="10" y="14"/>
                      <a:pt x="12" y="10"/>
                      <a:pt x="12" y="7"/>
                    </a:cubicBezTo>
                    <a:cubicBezTo>
                      <a:pt x="12" y="3"/>
                      <a:pt x="10" y="0"/>
                      <a:pt x="6" y="0"/>
                    </a:cubicBezTo>
                    <a:cubicBezTo>
                      <a:pt x="5" y="0"/>
                      <a:pt x="3" y="1"/>
                      <a:pt x="2" y="2"/>
                    </a:cubicBezTo>
                    <a:cubicBezTo>
                      <a:pt x="2" y="2"/>
                      <a:pt x="2" y="2"/>
                      <a:pt x="2" y="2"/>
                    </a:cubicBezTo>
                    <a:cubicBezTo>
                      <a:pt x="2" y="1"/>
                      <a:pt x="2" y="1"/>
                      <a:pt x="2" y="1"/>
                    </a:cubicBezTo>
                    <a:cubicBezTo>
                      <a:pt x="0" y="1"/>
                      <a:pt x="0" y="1"/>
                      <a:pt x="0" y="1"/>
                    </a:cubicBezTo>
                    <a:lnTo>
                      <a:pt x="0" y="18"/>
                    </a:lnTo>
                    <a:close/>
                    <a:moveTo>
                      <a:pt x="9" y="7"/>
                    </a:moveTo>
                    <a:cubicBezTo>
                      <a:pt x="9" y="9"/>
                      <a:pt x="8" y="11"/>
                      <a:pt x="6" y="11"/>
                    </a:cubicBezTo>
                    <a:cubicBezTo>
                      <a:pt x="4" y="11"/>
                      <a:pt x="2" y="10"/>
                      <a:pt x="2" y="7"/>
                    </a:cubicBezTo>
                    <a:cubicBezTo>
                      <a:pt x="2" y="4"/>
                      <a:pt x="4" y="3"/>
                      <a:pt x="6" y="3"/>
                    </a:cubicBezTo>
                    <a:cubicBezTo>
                      <a:pt x="8" y="3"/>
                      <a:pt x="9" y="5"/>
                      <a:pt x="9" y="7"/>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48" name="Freeform 77"/>
              <p:cNvSpPr>
                <a:spLocks noEditPoints="1"/>
              </p:cNvSpPr>
              <p:nvPr/>
            </p:nvSpPr>
            <p:spPr bwMode="auto">
              <a:xfrm>
                <a:off x="5416" y="2961"/>
                <a:ext cx="51" cy="65"/>
              </a:xfrm>
              <a:custGeom>
                <a:avLst/>
                <a:gdLst>
                  <a:gd name="T0" fmla="*/ 0 w 12"/>
                  <a:gd name="T1" fmla="*/ 18 h 18"/>
                  <a:gd name="T2" fmla="*/ 3 w 12"/>
                  <a:gd name="T3" fmla="*/ 18 h 18"/>
                  <a:gd name="T4" fmla="*/ 3 w 12"/>
                  <a:gd name="T5" fmla="*/ 12 h 18"/>
                  <a:gd name="T6" fmla="*/ 3 w 12"/>
                  <a:gd name="T7" fmla="*/ 12 h 18"/>
                  <a:gd name="T8" fmla="*/ 7 w 12"/>
                  <a:gd name="T9" fmla="*/ 14 h 18"/>
                  <a:gd name="T10" fmla="*/ 12 w 12"/>
                  <a:gd name="T11" fmla="*/ 7 h 18"/>
                  <a:gd name="T12" fmla="*/ 6 w 12"/>
                  <a:gd name="T13" fmla="*/ 0 h 18"/>
                  <a:gd name="T14" fmla="*/ 2 w 12"/>
                  <a:gd name="T15" fmla="*/ 2 h 18"/>
                  <a:gd name="T16" fmla="*/ 2 w 12"/>
                  <a:gd name="T17" fmla="*/ 2 h 18"/>
                  <a:gd name="T18" fmla="*/ 2 w 12"/>
                  <a:gd name="T19" fmla="*/ 1 h 18"/>
                  <a:gd name="T20" fmla="*/ 0 w 12"/>
                  <a:gd name="T21" fmla="*/ 1 h 18"/>
                  <a:gd name="T22" fmla="*/ 0 w 12"/>
                  <a:gd name="T23" fmla="*/ 18 h 18"/>
                  <a:gd name="T24" fmla="*/ 9 w 12"/>
                  <a:gd name="T25" fmla="*/ 7 h 18"/>
                  <a:gd name="T26" fmla="*/ 6 w 12"/>
                  <a:gd name="T27" fmla="*/ 11 h 18"/>
                  <a:gd name="T28" fmla="*/ 2 w 12"/>
                  <a:gd name="T29" fmla="*/ 7 h 18"/>
                  <a:gd name="T30" fmla="*/ 6 w 12"/>
                  <a:gd name="T31" fmla="*/ 3 h 18"/>
                  <a:gd name="T32" fmla="*/ 9 w 12"/>
                  <a:gd name="T33"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8">
                    <a:moveTo>
                      <a:pt x="0" y="18"/>
                    </a:moveTo>
                    <a:cubicBezTo>
                      <a:pt x="3" y="18"/>
                      <a:pt x="3" y="18"/>
                      <a:pt x="3" y="18"/>
                    </a:cubicBezTo>
                    <a:cubicBezTo>
                      <a:pt x="3" y="12"/>
                      <a:pt x="3" y="12"/>
                      <a:pt x="3" y="12"/>
                    </a:cubicBezTo>
                    <a:cubicBezTo>
                      <a:pt x="3" y="12"/>
                      <a:pt x="3" y="12"/>
                      <a:pt x="3" y="12"/>
                    </a:cubicBezTo>
                    <a:cubicBezTo>
                      <a:pt x="3" y="13"/>
                      <a:pt x="5" y="14"/>
                      <a:pt x="7" y="14"/>
                    </a:cubicBezTo>
                    <a:cubicBezTo>
                      <a:pt x="10" y="14"/>
                      <a:pt x="12" y="10"/>
                      <a:pt x="12" y="7"/>
                    </a:cubicBezTo>
                    <a:cubicBezTo>
                      <a:pt x="12" y="3"/>
                      <a:pt x="10" y="0"/>
                      <a:pt x="6" y="0"/>
                    </a:cubicBezTo>
                    <a:cubicBezTo>
                      <a:pt x="5" y="0"/>
                      <a:pt x="3" y="1"/>
                      <a:pt x="2" y="2"/>
                    </a:cubicBezTo>
                    <a:cubicBezTo>
                      <a:pt x="2" y="2"/>
                      <a:pt x="2" y="2"/>
                      <a:pt x="2" y="2"/>
                    </a:cubicBezTo>
                    <a:cubicBezTo>
                      <a:pt x="2" y="1"/>
                      <a:pt x="2" y="1"/>
                      <a:pt x="2" y="1"/>
                    </a:cubicBezTo>
                    <a:cubicBezTo>
                      <a:pt x="0" y="1"/>
                      <a:pt x="0" y="1"/>
                      <a:pt x="0" y="1"/>
                    </a:cubicBezTo>
                    <a:lnTo>
                      <a:pt x="0" y="18"/>
                    </a:lnTo>
                    <a:close/>
                    <a:moveTo>
                      <a:pt x="9" y="7"/>
                    </a:moveTo>
                    <a:cubicBezTo>
                      <a:pt x="9" y="9"/>
                      <a:pt x="8" y="11"/>
                      <a:pt x="6" y="11"/>
                    </a:cubicBezTo>
                    <a:cubicBezTo>
                      <a:pt x="4" y="11"/>
                      <a:pt x="2" y="10"/>
                      <a:pt x="2" y="7"/>
                    </a:cubicBezTo>
                    <a:cubicBezTo>
                      <a:pt x="2" y="4"/>
                      <a:pt x="4" y="3"/>
                      <a:pt x="6" y="3"/>
                    </a:cubicBezTo>
                    <a:cubicBezTo>
                      <a:pt x="8" y="3"/>
                      <a:pt x="9" y="5"/>
                      <a:pt x="9" y="7"/>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49" name="Freeform 78"/>
              <p:cNvSpPr>
                <a:spLocks/>
              </p:cNvSpPr>
              <p:nvPr/>
            </p:nvSpPr>
            <p:spPr bwMode="auto">
              <a:xfrm>
                <a:off x="5471" y="2961"/>
                <a:ext cx="50" cy="51"/>
              </a:xfrm>
              <a:custGeom>
                <a:avLst/>
                <a:gdLst>
                  <a:gd name="T0" fmla="*/ 0 w 12"/>
                  <a:gd name="T1" fmla="*/ 9 h 14"/>
                  <a:gd name="T2" fmla="*/ 6 w 12"/>
                  <a:gd name="T3" fmla="*/ 14 h 14"/>
                  <a:gd name="T4" fmla="*/ 12 w 12"/>
                  <a:gd name="T5" fmla="*/ 10 h 14"/>
                  <a:gd name="T6" fmla="*/ 8 w 12"/>
                  <a:gd name="T7" fmla="*/ 6 h 14"/>
                  <a:gd name="T8" fmla="*/ 3 w 12"/>
                  <a:gd name="T9" fmla="*/ 4 h 14"/>
                  <a:gd name="T10" fmla="*/ 6 w 12"/>
                  <a:gd name="T11" fmla="*/ 3 h 14"/>
                  <a:gd name="T12" fmla="*/ 8 w 12"/>
                  <a:gd name="T13" fmla="*/ 4 h 14"/>
                  <a:gd name="T14" fmla="*/ 11 w 12"/>
                  <a:gd name="T15" fmla="*/ 4 h 14"/>
                  <a:gd name="T16" fmla="*/ 6 w 12"/>
                  <a:gd name="T17" fmla="*/ 0 h 14"/>
                  <a:gd name="T18" fmla="*/ 1 w 12"/>
                  <a:gd name="T19" fmla="*/ 4 h 14"/>
                  <a:gd name="T20" fmla="*/ 5 w 12"/>
                  <a:gd name="T21" fmla="*/ 8 h 14"/>
                  <a:gd name="T22" fmla="*/ 9 w 12"/>
                  <a:gd name="T23" fmla="*/ 10 h 14"/>
                  <a:gd name="T24" fmla="*/ 6 w 12"/>
                  <a:gd name="T25" fmla="*/ 11 h 14"/>
                  <a:gd name="T26" fmla="*/ 3 w 12"/>
                  <a:gd name="T27" fmla="*/ 9 h 14"/>
                  <a:gd name="T28" fmla="*/ 0 w 12"/>
                  <a:gd name="T29"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 h="14">
                    <a:moveTo>
                      <a:pt x="0" y="9"/>
                    </a:moveTo>
                    <a:cubicBezTo>
                      <a:pt x="1" y="12"/>
                      <a:pt x="3" y="14"/>
                      <a:pt x="6" y="14"/>
                    </a:cubicBezTo>
                    <a:cubicBezTo>
                      <a:pt x="9" y="14"/>
                      <a:pt x="12" y="12"/>
                      <a:pt x="12" y="10"/>
                    </a:cubicBezTo>
                    <a:cubicBezTo>
                      <a:pt x="12" y="7"/>
                      <a:pt x="10" y="6"/>
                      <a:pt x="8" y="6"/>
                    </a:cubicBezTo>
                    <a:cubicBezTo>
                      <a:pt x="6" y="5"/>
                      <a:pt x="3" y="5"/>
                      <a:pt x="3" y="4"/>
                    </a:cubicBezTo>
                    <a:cubicBezTo>
                      <a:pt x="3" y="3"/>
                      <a:pt x="5" y="3"/>
                      <a:pt x="6" y="3"/>
                    </a:cubicBezTo>
                    <a:cubicBezTo>
                      <a:pt x="7" y="3"/>
                      <a:pt x="8" y="3"/>
                      <a:pt x="8" y="4"/>
                    </a:cubicBezTo>
                    <a:cubicBezTo>
                      <a:pt x="11" y="4"/>
                      <a:pt x="11" y="4"/>
                      <a:pt x="11" y="4"/>
                    </a:cubicBezTo>
                    <a:cubicBezTo>
                      <a:pt x="11" y="1"/>
                      <a:pt x="9" y="0"/>
                      <a:pt x="6" y="0"/>
                    </a:cubicBezTo>
                    <a:cubicBezTo>
                      <a:pt x="4" y="0"/>
                      <a:pt x="1" y="1"/>
                      <a:pt x="1" y="4"/>
                    </a:cubicBezTo>
                    <a:cubicBezTo>
                      <a:pt x="1" y="7"/>
                      <a:pt x="3" y="7"/>
                      <a:pt x="5" y="8"/>
                    </a:cubicBezTo>
                    <a:cubicBezTo>
                      <a:pt x="7" y="8"/>
                      <a:pt x="9" y="8"/>
                      <a:pt x="9" y="10"/>
                    </a:cubicBezTo>
                    <a:cubicBezTo>
                      <a:pt x="9" y="11"/>
                      <a:pt x="7" y="11"/>
                      <a:pt x="6" y="11"/>
                    </a:cubicBezTo>
                    <a:cubicBezTo>
                      <a:pt x="5" y="11"/>
                      <a:pt x="3" y="11"/>
                      <a:pt x="3" y="9"/>
                    </a:cubicBezTo>
                    <a:lnTo>
                      <a:pt x="0" y="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50" name="Freeform 79"/>
              <p:cNvSpPr>
                <a:spLocks noEditPoints="1"/>
              </p:cNvSpPr>
              <p:nvPr/>
            </p:nvSpPr>
            <p:spPr bwMode="auto">
              <a:xfrm>
                <a:off x="4685" y="3066"/>
                <a:ext cx="55" cy="47"/>
              </a:xfrm>
              <a:custGeom>
                <a:avLst/>
                <a:gdLst>
                  <a:gd name="T0" fmla="*/ 12 w 13"/>
                  <a:gd name="T1" fmla="*/ 4 h 13"/>
                  <a:gd name="T2" fmla="*/ 7 w 13"/>
                  <a:gd name="T3" fmla="*/ 0 h 13"/>
                  <a:gd name="T4" fmla="*/ 1 w 13"/>
                  <a:gd name="T5" fmla="*/ 4 h 13"/>
                  <a:gd name="T6" fmla="*/ 4 w 13"/>
                  <a:gd name="T7" fmla="*/ 4 h 13"/>
                  <a:gd name="T8" fmla="*/ 6 w 13"/>
                  <a:gd name="T9" fmla="*/ 2 h 13"/>
                  <a:gd name="T10" fmla="*/ 9 w 13"/>
                  <a:gd name="T11" fmla="*/ 4 h 13"/>
                  <a:gd name="T12" fmla="*/ 5 w 13"/>
                  <a:gd name="T13" fmla="*/ 6 h 13"/>
                  <a:gd name="T14" fmla="*/ 0 w 13"/>
                  <a:gd name="T15" fmla="*/ 10 h 13"/>
                  <a:gd name="T16" fmla="*/ 5 w 13"/>
                  <a:gd name="T17" fmla="*/ 13 h 13"/>
                  <a:gd name="T18" fmla="*/ 9 w 13"/>
                  <a:gd name="T19" fmla="*/ 12 h 13"/>
                  <a:gd name="T20" fmla="*/ 11 w 13"/>
                  <a:gd name="T21" fmla="*/ 13 h 13"/>
                  <a:gd name="T22" fmla="*/ 13 w 13"/>
                  <a:gd name="T23" fmla="*/ 13 h 13"/>
                  <a:gd name="T24" fmla="*/ 13 w 13"/>
                  <a:gd name="T25" fmla="*/ 11 h 13"/>
                  <a:gd name="T26" fmla="*/ 13 w 13"/>
                  <a:gd name="T27" fmla="*/ 11 h 13"/>
                  <a:gd name="T28" fmla="*/ 12 w 13"/>
                  <a:gd name="T29" fmla="*/ 11 h 13"/>
                  <a:gd name="T30" fmla="*/ 12 w 13"/>
                  <a:gd name="T31" fmla="*/ 10 h 13"/>
                  <a:gd name="T32" fmla="*/ 12 w 13"/>
                  <a:gd name="T33" fmla="*/ 4 h 13"/>
                  <a:gd name="T34" fmla="*/ 9 w 13"/>
                  <a:gd name="T35" fmla="*/ 9 h 13"/>
                  <a:gd name="T36" fmla="*/ 6 w 13"/>
                  <a:gd name="T37" fmla="*/ 11 h 13"/>
                  <a:gd name="T38" fmla="*/ 3 w 13"/>
                  <a:gd name="T39" fmla="*/ 10 h 13"/>
                  <a:gd name="T40" fmla="*/ 5 w 13"/>
                  <a:gd name="T41" fmla="*/ 8 h 13"/>
                  <a:gd name="T42" fmla="*/ 9 w 13"/>
                  <a:gd name="T43" fmla="*/ 7 h 13"/>
                  <a:gd name="T44" fmla="*/ 9 w 13"/>
                  <a:gd name="T45"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 h="13">
                    <a:moveTo>
                      <a:pt x="12" y="4"/>
                    </a:moveTo>
                    <a:cubicBezTo>
                      <a:pt x="12" y="1"/>
                      <a:pt x="9" y="0"/>
                      <a:pt x="7" y="0"/>
                    </a:cubicBezTo>
                    <a:cubicBezTo>
                      <a:pt x="4" y="0"/>
                      <a:pt x="1" y="1"/>
                      <a:pt x="1" y="4"/>
                    </a:cubicBezTo>
                    <a:cubicBezTo>
                      <a:pt x="4" y="4"/>
                      <a:pt x="4" y="4"/>
                      <a:pt x="4" y="4"/>
                    </a:cubicBezTo>
                    <a:cubicBezTo>
                      <a:pt x="4" y="3"/>
                      <a:pt x="5" y="2"/>
                      <a:pt x="6" y="2"/>
                    </a:cubicBezTo>
                    <a:cubicBezTo>
                      <a:pt x="7" y="2"/>
                      <a:pt x="9" y="3"/>
                      <a:pt x="9" y="4"/>
                    </a:cubicBezTo>
                    <a:cubicBezTo>
                      <a:pt x="9" y="6"/>
                      <a:pt x="7" y="5"/>
                      <a:pt x="5" y="6"/>
                    </a:cubicBezTo>
                    <a:cubicBezTo>
                      <a:pt x="3" y="6"/>
                      <a:pt x="0" y="7"/>
                      <a:pt x="0" y="10"/>
                    </a:cubicBezTo>
                    <a:cubicBezTo>
                      <a:pt x="0" y="12"/>
                      <a:pt x="2" y="13"/>
                      <a:pt x="5" y="13"/>
                    </a:cubicBezTo>
                    <a:cubicBezTo>
                      <a:pt x="6" y="13"/>
                      <a:pt x="8" y="13"/>
                      <a:pt x="9" y="12"/>
                    </a:cubicBezTo>
                    <a:cubicBezTo>
                      <a:pt x="9" y="13"/>
                      <a:pt x="10" y="13"/>
                      <a:pt x="11" y="13"/>
                    </a:cubicBezTo>
                    <a:cubicBezTo>
                      <a:pt x="12" y="13"/>
                      <a:pt x="12" y="13"/>
                      <a:pt x="13" y="13"/>
                    </a:cubicBezTo>
                    <a:cubicBezTo>
                      <a:pt x="13" y="11"/>
                      <a:pt x="13" y="11"/>
                      <a:pt x="13" y="11"/>
                    </a:cubicBezTo>
                    <a:cubicBezTo>
                      <a:pt x="13" y="11"/>
                      <a:pt x="13" y="11"/>
                      <a:pt x="13" y="11"/>
                    </a:cubicBezTo>
                    <a:cubicBezTo>
                      <a:pt x="12" y="11"/>
                      <a:pt x="12" y="11"/>
                      <a:pt x="12" y="11"/>
                    </a:cubicBezTo>
                    <a:cubicBezTo>
                      <a:pt x="12" y="11"/>
                      <a:pt x="12" y="11"/>
                      <a:pt x="12" y="10"/>
                    </a:cubicBezTo>
                    <a:lnTo>
                      <a:pt x="12" y="4"/>
                    </a:lnTo>
                    <a:close/>
                    <a:moveTo>
                      <a:pt x="9" y="9"/>
                    </a:moveTo>
                    <a:cubicBezTo>
                      <a:pt x="9" y="11"/>
                      <a:pt x="7" y="11"/>
                      <a:pt x="6" y="11"/>
                    </a:cubicBezTo>
                    <a:cubicBezTo>
                      <a:pt x="5" y="11"/>
                      <a:pt x="3" y="11"/>
                      <a:pt x="3" y="10"/>
                    </a:cubicBezTo>
                    <a:cubicBezTo>
                      <a:pt x="3" y="8"/>
                      <a:pt x="4" y="8"/>
                      <a:pt x="5" y="8"/>
                    </a:cubicBezTo>
                    <a:cubicBezTo>
                      <a:pt x="7" y="7"/>
                      <a:pt x="8" y="7"/>
                      <a:pt x="9" y="7"/>
                    </a:cubicBezTo>
                    <a:lnTo>
                      <a:pt x="9" y="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51" name="Freeform 80"/>
              <p:cNvSpPr>
                <a:spLocks/>
              </p:cNvSpPr>
              <p:nvPr/>
            </p:nvSpPr>
            <p:spPr bwMode="auto">
              <a:xfrm>
                <a:off x="4744" y="3066"/>
                <a:ext cx="46" cy="47"/>
              </a:xfrm>
              <a:custGeom>
                <a:avLst/>
                <a:gdLst>
                  <a:gd name="T0" fmla="*/ 0 w 11"/>
                  <a:gd name="T1" fmla="*/ 13 h 13"/>
                  <a:gd name="T2" fmla="*/ 3 w 11"/>
                  <a:gd name="T3" fmla="*/ 13 h 13"/>
                  <a:gd name="T4" fmla="*/ 3 w 11"/>
                  <a:gd name="T5" fmla="*/ 6 h 13"/>
                  <a:gd name="T6" fmla="*/ 6 w 11"/>
                  <a:gd name="T7" fmla="*/ 2 h 13"/>
                  <a:gd name="T8" fmla="*/ 9 w 11"/>
                  <a:gd name="T9" fmla="*/ 5 h 13"/>
                  <a:gd name="T10" fmla="*/ 9 w 11"/>
                  <a:gd name="T11" fmla="*/ 13 h 13"/>
                  <a:gd name="T12" fmla="*/ 11 w 11"/>
                  <a:gd name="T13" fmla="*/ 13 h 13"/>
                  <a:gd name="T14" fmla="*/ 11 w 11"/>
                  <a:gd name="T15" fmla="*/ 4 h 13"/>
                  <a:gd name="T16" fmla="*/ 7 w 11"/>
                  <a:gd name="T17" fmla="*/ 0 h 13"/>
                  <a:gd name="T18" fmla="*/ 3 w 11"/>
                  <a:gd name="T19" fmla="*/ 2 h 13"/>
                  <a:gd name="T20" fmla="*/ 3 w 11"/>
                  <a:gd name="T21" fmla="*/ 2 h 13"/>
                  <a:gd name="T22" fmla="*/ 3 w 11"/>
                  <a:gd name="T23" fmla="*/ 1 h 13"/>
                  <a:gd name="T24" fmla="*/ 0 w 11"/>
                  <a:gd name="T25" fmla="*/ 1 h 13"/>
                  <a:gd name="T26" fmla="*/ 0 w 11"/>
                  <a:gd name="T2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13"/>
                    </a:moveTo>
                    <a:cubicBezTo>
                      <a:pt x="3" y="13"/>
                      <a:pt x="3" y="13"/>
                      <a:pt x="3" y="13"/>
                    </a:cubicBezTo>
                    <a:cubicBezTo>
                      <a:pt x="3" y="6"/>
                      <a:pt x="3" y="6"/>
                      <a:pt x="3" y="6"/>
                    </a:cubicBezTo>
                    <a:cubicBezTo>
                      <a:pt x="3" y="4"/>
                      <a:pt x="4" y="2"/>
                      <a:pt x="6" y="2"/>
                    </a:cubicBezTo>
                    <a:cubicBezTo>
                      <a:pt x="8" y="2"/>
                      <a:pt x="8" y="3"/>
                      <a:pt x="9" y="5"/>
                    </a:cubicBezTo>
                    <a:cubicBezTo>
                      <a:pt x="9" y="13"/>
                      <a:pt x="9" y="13"/>
                      <a:pt x="9" y="13"/>
                    </a:cubicBezTo>
                    <a:cubicBezTo>
                      <a:pt x="11" y="13"/>
                      <a:pt x="11" y="13"/>
                      <a:pt x="11" y="13"/>
                    </a:cubicBezTo>
                    <a:cubicBezTo>
                      <a:pt x="11" y="4"/>
                      <a:pt x="11" y="4"/>
                      <a:pt x="11" y="4"/>
                    </a:cubicBezTo>
                    <a:cubicBezTo>
                      <a:pt x="11" y="2"/>
                      <a:pt x="10" y="0"/>
                      <a:pt x="7" y="0"/>
                    </a:cubicBezTo>
                    <a:cubicBezTo>
                      <a:pt x="5" y="0"/>
                      <a:pt x="4" y="1"/>
                      <a:pt x="3" y="2"/>
                    </a:cubicBezTo>
                    <a:cubicBezTo>
                      <a:pt x="3" y="2"/>
                      <a:pt x="3" y="2"/>
                      <a:pt x="3" y="2"/>
                    </a:cubicBezTo>
                    <a:cubicBezTo>
                      <a:pt x="3" y="1"/>
                      <a:pt x="3" y="1"/>
                      <a:pt x="3" y="1"/>
                    </a:cubicBezTo>
                    <a:cubicBezTo>
                      <a:pt x="0" y="1"/>
                      <a:pt x="0" y="1"/>
                      <a:pt x="0" y="1"/>
                    </a:cubicBezTo>
                    <a:lnTo>
                      <a:pt x="0" y="1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52" name="Freeform 81"/>
              <p:cNvSpPr>
                <a:spLocks noEditPoints="1"/>
              </p:cNvSpPr>
              <p:nvPr/>
            </p:nvSpPr>
            <p:spPr bwMode="auto">
              <a:xfrm>
                <a:off x="4798" y="3052"/>
                <a:ext cx="54" cy="61"/>
              </a:xfrm>
              <a:custGeom>
                <a:avLst/>
                <a:gdLst>
                  <a:gd name="T0" fmla="*/ 13 w 13"/>
                  <a:gd name="T1" fmla="*/ 0 h 17"/>
                  <a:gd name="T2" fmla="*/ 10 w 13"/>
                  <a:gd name="T3" fmla="*/ 0 h 17"/>
                  <a:gd name="T4" fmla="*/ 10 w 13"/>
                  <a:gd name="T5" fmla="*/ 6 h 17"/>
                  <a:gd name="T6" fmla="*/ 10 w 13"/>
                  <a:gd name="T7" fmla="*/ 6 h 17"/>
                  <a:gd name="T8" fmla="*/ 6 w 13"/>
                  <a:gd name="T9" fmla="*/ 4 h 17"/>
                  <a:gd name="T10" fmla="*/ 0 w 13"/>
                  <a:gd name="T11" fmla="*/ 11 h 17"/>
                  <a:gd name="T12" fmla="*/ 6 w 13"/>
                  <a:gd name="T13" fmla="*/ 17 h 17"/>
                  <a:gd name="T14" fmla="*/ 10 w 13"/>
                  <a:gd name="T15" fmla="*/ 15 h 17"/>
                  <a:gd name="T16" fmla="*/ 10 w 13"/>
                  <a:gd name="T17" fmla="*/ 15 h 17"/>
                  <a:gd name="T18" fmla="*/ 10 w 13"/>
                  <a:gd name="T19" fmla="*/ 17 h 17"/>
                  <a:gd name="T20" fmla="*/ 13 w 13"/>
                  <a:gd name="T21" fmla="*/ 17 h 17"/>
                  <a:gd name="T22" fmla="*/ 13 w 13"/>
                  <a:gd name="T23" fmla="*/ 0 h 17"/>
                  <a:gd name="T24" fmla="*/ 3 w 13"/>
                  <a:gd name="T25" fmla="*/ 11 h 17"/>
                  <a:gd name="T26" fmla="*/ 6 w 13"/>
                  <a:gd name="T27" fmla="*/ 6 h 17"/>
                  <a:gd name="T28" fmla="*/ 10 w 13"/>
                  <a:gd name="T29" fmla="*/ 11 h 17"/>
                  <a:gd name="T30" fmla="*/ 6 w 13"/>
                  <a:gd name="T31" fmla="*/ 15 h 17"/>
                  <a:gd name="T32" fmla="*/ 3 w 13"/>
                  <a:gd name="T33"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17">
                    <a:moveTo>
                      <a:pt x="13" y="0"/>
                    </a:moveTo>
                    <a:cubicBezTo>
                      <a:pt x="10" y="0"/>
                      <a:pt x="10" y="0"/>
                      <a:pt x="10" y="0"/>
                    </a:cubicBezTo>
                    <a:cubicBezTo>
                      <a:pt x="10" y="6"/>
                      <a:pt x="10" y="6"/>
                      <a:pt x="10" y="6"/>
                    </a:cubicBezTo>
                    <a:cubicBezTo>
                      <a:pt x="10" y="6"/>
                      <a:pt x="10" y="6"/>
                      <a:pt x="10" y="6"/>
                    </a:cubicBezTo>
                    <a:cubicBezTo>
                      <a:pt x="9" y="5"/>
                      <a:pt x="7" y="4"/>
                      <a:pt x="6" y="4"/>
                    </a:cubicBezTo>
                    <a:cubicBezTo>
                      <a:pt x="3" y="4"/>
                      <a:pt x="0" y="6"/>
                      <a:pt x="0" y="11"/>
                    </a:cubicBezTo>
                    <a:cubicBezTo>
                      <a:pt x="0" y="14"/>
                      <a:pt x="2" y="17"/>
                      <a:pt x="6" y="17"/>
                    </a:cubicBezTo>
                    <a:cubicBezTo>
                      <a:pt x="8" y="17"/>
                      <a:pt x="9" y="17"/>
                      <a:pt x="10" y="15"/>
                    </a:cubicBezTo>
                    <a:cubicBezTo>
                      <a:pt x="10" y="15"/>
                      <a:pt x="10" y="15"/>
                      <a:pt x="10" y="15"/>
                    </a:cubicBezTo>
                    <a:cubicBezTo>
                      <a:pt x="10" y="17"/>
                      <a:pt x="10" y="17"/>
                      <a:pt x="10" y="17"/>
                    </a:cubicBezTo>
                    <a:cubicBezTo>
                      <a:pt x="13" y="17"/>
                      <a:pt x="13" y="17"/>
                      <a:pt x="13" y="17"/>
                    </a:cubicBezTo>
                    <a:lnTo>
                      <a:pt x="13" y="0"/>
                    </a:lnTo>
                    <a:close/>
                    <a:moveTo>
                      <a:pt x="3" y="11"/>
                    </a:moveTo>
                    <a:cubicBezTo>
                      <a:pt x="3" y="9"/>
                      <a:pt x="4" y="6"/>
                      <a:pt x="6" y="6"/>
                    </a:cubicBezTo>
                    <a:cubicBezTo>
                      <a:pt x="9" y="6"/>
                      <a:pt x="10" y="8"/>
                      <a:pt x="10" y="11"/>
                    </a:cubicBezTo>
                    <a:cubicBezTo>
                      <a:pt x="10" y="13"/>
                      <a:pt x="9" y="15"/>
                      <a:pt x="6" y="15"/>
                    </a:cubicBezTo>
                    <a:cubicBezTo>
                      <a:pt x="4" y="15"/>
                      <a:pt x="3" y="13"/>
                      <a:pt x="3" y="11"/>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53" name="Freeform 82"/>
              <p:cNvSpPr>
                <a:spLocks/>
              </p:cNvSpPr>
              <p:nvPr/>
            </p:nvSpPr>
            <p:spPr bwMode="auto">
              <a:xfrm>
                <a:off x="4882" y="3066"/>
                <a:ext cx="46" cy="47"/>
              </a:xfrm>
              <a:custGeom>
                <a:avLst/>
                <a:gdLst>
                  <a:gd name="T0" fmla="*/ 0 w 11"/>
                  <a:gd name="T1" fmla="*/ 9 h 13"/>
                  <a:gd name="T2" fmla="*/ 5 w 11"/>
                  <a:gd name="T3" fmla="*/ 13 h 13"/>
                  <a:gd name="T4" fmla="*/ 11 w 11"/>
                  <a:gd name="T5" fmla="*/ 9 h 13"/>
                  <a:gd name="T6" fmla="*/ 7 w 11"/>
                  <a:gd name="T7" fmla="*/ 6 h 13"/>
                  <a:gd name="T8" fmla="*/ 3 w 11"/>
                  <a:gd name="T9" fmla="*/ 4 h 13"/>
                  <a:gd name="T10" fmla="*/ 5 w 11"/>
                  <a:gd name="T11" fmla="*/ 2 h 13"/>
                  <a:gd name="T12" fmla="*/ 8 w 11"/>
                  <a:gd name="T13" fmla="*/ 4 h 13"/>
                  <a:gd name="T14" fmla="*/ 11 w 11"/>
                  <a:gd name="T15" fmla="*/ 4 h 13"/>
                  <a:gd name="T16" fmla="*/ 5 w 11"/>
                  <a:gd name="T17" fmla="*/ 0 h 13"/>
                  <a:gd name="T18" fmla="*/ 0 w 11"/>
                  <a:gd name="T19" fmla="*/ 4 h 13"/>
                  <a:gd name="T20" fmla="*/ 4 w 11"/>
                  <a:gd name="T21" fmla="*/ 7 h 13"/>
                  <a:gd name="T22" fmla="*/ 8 w 11"/>
                  <a:gd name="T23" fmla="*/ 10 h 13"/>
                  <a:gd name="T24" fmla="*/ 5 w 11"/>
                  <a:gd name="T25" fmla="*/ 11 h 13"/>
                  <a:gd name="T26" fmla="*/ 3 w 11"/>
                  <a:gd name="T27" fmla="*/ 9 h 13"/>
                  <a:gd name="T28" fmla="*/ 0 w 11"/>
                  <a:gd name="T29"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13">
                    <a:moveTo>
                      <a:pt x="0" y="9"/>
                    </a:moveTo>
                    <a:cubicBezTo>
                      <a:pt x="0" y="12"/>
                      <a:pt x="2" y="13"/>
                      <a:pt x="5" y="13"/>
                    </a:cubicBezTo>
                    <a:cubicBezTo>
                      <a:pt x="8" y="13"/>
                      <a:pt x="11" y="12"/>
                      <a:pt x="11" y="9"/>
                    </a:cubicBezTo>
                    <a:cubicBezTo>
                      <a:pt x="11" y="7"/>
                      <a:pt x="9" y="6"/>
                      <a:pt x="7" y="6"/>
                    </a:cubicBezTo>
                    <a:cubicBezTo>
                      <a:pt x="5" y="5"/>
                      <a:pt x="3" y="5"/>
                      <a:pt x="3" y="4"/>
                    </a:cubicBezTo>
                    <a:cubicBezTo>
                      <a:pt x="3" y="3"/>
                      <a:pt x="4" y="2"/>
                      <a:pt x="5" y="2"/>
                    </a:cubicBezTo>
                    <a:cubicBezTo>
                      <a:pt x="6" y="2"/>
                      <a:pt x="7" y="3"/>
                      <a:pt x="8" y="4"/>
                    </a:cubicBezTo>
                    <a:cubicBezTo>
                      <a:pt x="11" y="4"/>
                      <a:pt x="11" y="4"/>
                      <a:pt x="11" y="4"/>
                    </a:cubicBezTo>
                    <a:cubicBezTo>
                      <a:pt x="10" y="1"/>
                      <a:pt x="8" y="0"/>
                      <a:pt x="5" y="0"/>
                    </a:cubicBezTo>
                    <a:cubicBezTo>
                      <a:pt x="3" y="0"/>
                      <a:pt x="0" y="1"/>
                      <a:pt x="0" y="4"/>
                    </a:cubicBezTo>
                    <a:cubicBezTo>
                      <a:pt x="0" y="6"/>
                      <a:pt x="2" y="7"/>
                      <a:pt x="4" y="7"/>
                    </a:cubicBezTo>
                    <a:cubicBezTo>
                      <a:pt x="6" y="8"/>
                      <a:pt x="8" y="8"/>
                      <a:pt x="8" y="10"/>
                    </a:cubicBezTo>
                    <a:cubicBezTo>
                      <a:pt x="8" y="11"/>
                      <a:pt x="7" y="11"/>
                      <a:pt x="5" y="11"/>
                    </a:cubicBezTo>
                    <a:cubicBezTo>
                      <a:pt x="4" y="11"/>
                      <a:pt x="3" y="11"/>
                      <a:pt x="3" y="9"/>
                    </a:cubicBezTo>
                    <a:lnTo>
                      <a:pt x="0" y="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54" name="Freeform 83"/>
              <p:cNvSpPr>
                <a:spLocks noEditPoints="1"/>
              </p:cNvSpPr>
              <p:nvPr/>
            </p:nvSpPr>
            <p:spPr bwMode="auto">
              <a:xfrm>
                <a:off x="4932" y="3066"/>
                <a:ext cx="54" cy="47"/>
              </a:xfrm>
              <a:custGeom>
                <a:avLst/>
                <a:gdLst>
                  <a:gd name="T0" fmla="*/ 3 w 13"/>
                  <a:gd name="T1" fmla="*/ 6 h 13"/>
                  <a:gd name="T2" fmla="*/ 6 w 13"/>
                  <a:gd name="T3" fmla="*/ 2 h 13"/>
                  <a:gd name="T4" fmla="*/ 9 w 13"/>
                  <a:gd name="T5" fmla="*/ 6 h 13"/>
                  <a:gd name="T6" fmla="*/ 3 w 13"/>
                  <a:gd name="T7" fmla="*/ 6 h 13"/>
                  <a:gd name="T8" fmla="*/ 12 w 13"/>
                  <a:gd name="T9" fmla="*/ 8 h 13"/>
                  <a:gd name="T10" fmla="*/ 6 w 13"/>
                  <a:gd name="T11" fmla="*/ 0 h 13"/>
                  <a:gd name="T12" fmla="*/ 0 w 13"/>
                  <a:gd name="T13" fmla="*/ 7 h 13"/>
                  <a:gd name="T14" fmla="*/ 6 w 13"/>
                  <a:gd name="T15" fmla="*/ 13 h 13"/>
                  <a:gd name="T16" fmla="*/ 12 w 13"/>
                  <a:gd name="T17" fmla="*/ 9 h 13"/>
                  <a:gd name="T18" fmla="*/ 9 w 13"/>
                  <a:gd name="T19" fmla="*/ 9 h 13"/>
                  <a:gd name="T20" fmla="*/ 6 w 13"/>
                  <a:gd name="T21" fmla="*/ 11 h 13"/>
                  <a:gd name="T22" fmla="*/ 3 w 13"/>
                  <a:gd name="T23" fmla="*/ 8 h 13"/>
                  <a:gd name="T24" fmla="*/ 12 w 13"/>
                  <a:gd name="T25"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3">
                    <a:moveTo>
                      <a:pt x="3" y="6"/>
                    </a:moveTo>
                    <a:cubicBezTo>
                      <a:pt x="3" y="4"/>
                      <a:pt x="4" y="2"/>
                      <a:pt x="6" y="2"/>
                    </a:cubicBezTo>
                    <a:cubicBezTo>
                      <a:pt x="8" y="2"/>
                      <a:pt x="9" y="4"/>
                      <a:pt x="9" y="6"/>
                    </a:cubicBezTo>
                    <a:lnTo>
                      <a:pt x="3" y="6"/>
                    </a:lnTo>
                    <a:close/>
                    <a:moveTo>
                      <a:pt x="12" y="8"/>
                    </a:moveTo>
                    <a:cubicBezTo>
                      <a:pt x="13" y="4"/>
                      <a:pt x="10" y="0"/>
                      <a:pt x="6" y="0"/>
                    </a:cubicBezTo>
                    <a:cubicBezTo>
                      <a:pt x="2" y="0"/>
                      <a:pt x="0" y="3"/>
                      <a:pt x="0" y="7"/>
                    </a:cubicBezTo>
                    <a:cubicBezTo>
                      <a:pt x="0" y="11"/>
                      <a:pt x="2" y="13"/>
                      <a:pt x="6" y="13"/>
                    </a:cubicBezTo>
                    <a:cubicBezTo>
                      <a:pt x="9" y="13"/>
                      <a:pt x="11" y="12"/>
                      <a:pt x="12" y="9"/>
                    </a:cubicBezTo>
                    <a:cubicBezTo>
                      <a:pt x="9" y="9"/>
                      <a:pt x="9" y="9"/>
                      <a:pt x="9" y="9"/>
                    </a:cubicBezTo>
                    <a:cubicBezTo>
                      <a:pt x="9" y="10"/>
                      <a:pt x="8" y="11"/>
                      <a:pt x="6" y="11"/>
                    </a:cubicBezTo>
                    <a:cubicBezTo>
                      <a:pt x="4" y="11"/>
                      <a:pt x="3" y="9"/>
                      <a:pt x="3" y="8"/>
                    </a:cubicBezTo>
                    <a:lnTo>
                      <a:pt x="12" y="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55" name="Freeform 84"/>
              <p:cNvSpPr>
                <a:spLocks/>
              </p:cNvSpPr>
              <p:nvPr/>
            </p:nvSpPr>
            <p:spPr bwMode="auto">
              <a:xfrm>
                <a:off x="4990" y="3066"/>
                <a:ext cx="30" cy="47"/>
              </a:xfrm>
              <a:custGeom>
                <a:avLst/>
                <a:gdLst>
                  <a:gd name="T0" fmla="*/ 0 w 7"/>
                  <a:gd name="T1" fmla="*/ 13 h 13"/>
                  <a:gd name="T2" fmla="*/ 3 w 7"/>
                  <a:gd name="T3" fmla="*/ 13 h 13"/>
                  <a:gd name="T4" fmla="*/ 3 w 7"/>
                  <a:gd name="T5" fmla="*/ 7 h 13"/>
                  <a:gd name="T6" fmla="*/ 6 w 7"/>
                  <a:gd name="T7" fmla="*/ 3 h 13"/>
                  <a:gd name="T8" fmla="*/ 7 w 7"/>
                  <a:gd name="T9" fmla="*/ 3 h 13"/>
                  <a:gd name="T10" fmla="*/ 7 w 7"/>
                  <a:gd name="T11" fmla="*/ 0 h 13"/>
                  <a:gd name="T12" fmla="*/ 6 w 7"/>
                  <a:gd name="T13" fmla="*/ 0 h 13"/>
                  <a:gd name="T14" fmla="*/ 3 w 7"/>
                  <a:gd name="T15" fmla="*/ 3 h 13"/>
                  <a:gd name="T16" fmla="*/ 3 w 7"/>
                  <a:gd name="T17" fmla="*/ 3 h 13"/>
                  <a:gd name="T18" fmla="*/ 3 w 7"/>
                  <a:gd name="T19" fmla="*/ 1 h 13"/>
                  <a:gd name="T20" fmla="*/ 0 w 7"/>
                  <a:gd name="T21" fmla="*/ 1 h 13"/>
                  <a:gd name="T22" fmla="*/ 0 w 7"/>
                  <a:gd name="T2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3">
                    <a:moveTo>
                      <a:pt x="0" y="13"/>
                    </a:moveTo>
                    <a:cubicBezTo>
                      <a:pt x="3" y="13"/>
                      <a:pt x="3" y="13"/>
                      <a:pt x="3" y="13"/>
                    </a:cubicBezTo>
                    <a:cubicBezTo>
                      <a:pt x="3" y="7"/>
                      <a:pt x="3" y="7"/>
                      <a:pt x="3" y="7"/>
                    </a:cubicBezTo>
                    <a:cubicBezTo>
                      <a:pt x="3" y="4"/>
                      <a:pt x="4" y="3"/>
                      <a:pt x="6" y="3"/>
                    </a:cubicBezTo>
                    <a:cubicBezTo>
                      <a:pt x="6" y="3"/>
                      <a:pt x="7" y="3"/>
                      <a:pt x="7" y="3"/>
                    </a:cubicBezTo>
                    <a:cubicBezTo>
                      <a:pt x="7" y="0"/>
                      <a:pt x="7" y="0"/>
                      <a:pt x="7" y="0"/>
                    </a:cubicBezTo>
                    <a:cubicBezTo>
                      <a:pt x="7" y="0"/>
                      <a:pt x="7" y="0"/>
                      <a:pt x="6" y="0"/>
                    </a:cubicBezTo>
                    <a:cubicBezTo>
                      <a:pt x="5" y="0"/>
                      <a:pt x="3" y="2"/>
                      <a:pt x="3" y="3"/>
                    </a:cubicBezTo>
                    <a:cubicBezTo>
                      <a:pt x="3" y="3"/>
                      <a:pt x="3" y="3"/>
                      <a:pt x="3" y="3"/>
                    </a:cubicBezTo>
                    <a:cubicBezTo>
                      <a:pt x="3" y="1"/>
                      <a:pt x="3" y="1"/>
                      <a:pt x="3" y="1"/>
                    </a:cubicBezTo>
                    <a:cubicBezTo>
                      <a:pt x="0" y="1"/>
                      <a:pt x="0" y="1"/>
                      <a:pt x="0" y="1"/>
                    </a:cubicBezTo>
                    <a:lnTo>
                      <a:pt x="0" y="1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56" name="Freeform 85"/>
              <p:cNvSpPr>
                <a:spLocks/>
              </p:cNvSpPr>
              <p:nvPr/>
            </p:nvSpPr>
            <p:spPr bwMode="auto">
              <a:xfrm>
                <a:off x="5020" y="3070"/>
                <a:ext cx="50" cy="43"/>
              </a:xfrm>
              <a:custGeom>
                <a:avLst/>
                <a:gdLst>
                  <a:gd name="T0" fmla="*/ 20 w 50"/>
                  <a:gd name="T1" fmla="*/ 43 h 43"/>
                  <a:gd name="T2" fmla="*/ 33 w 50"/>
                  <a:gd name="T3" fmla="*/ 43 h 43"/>
                  <a:gd name="T4" fmla="*/ 50 w 50"/>
                  <a:gd name="T5" fmla="*/ 0 h 43"/>
                  <a:gd name="T6" fmla="*/ 37 w 50"/>
                  <a:gd name="T7" fmla="*/ 0 h 43"/>
                  <a:gd name="T8" fmla="*/ 25 w 50"/>
                  <a:gd name="T9" fmla="*/ 32 h 43"/>
                  <a:gd name="T10" fmla="*/ 25 w 50"/>
                  <a:gd name="T11" fmla="*/ 32 h 43"/>
                  <a:gd name="T12" fmla="*/ 12 w 50"/>
                  <a:gd name="T13" fmla="*/ 0 h 43"/>
                  <a:gd name="T14" fmla="*/ 0 w 50"/>
                  <a:gd name="T15" fmla="*/ 0 h 43"/>
                  <a:gd name="T16" fmla="*/ 20 w 50"/>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3">
                    <a:moveTo>
                      <a:pt x="20" y="43"/>
                    </a:moveTo>
                    <a:lnTo>
                      <a:pt x="33" y="43"/>
                    </a:lnTo>
                    <a:lnTo>
                      <a:pt x="50" y="0"/>
                    </a:lnTo>
                    <a:lnTo>
                      <a:pt x="37" y="0"/>
                    </a:lnTo>
                    <a:lnTo>
                      <a:pt x="25" y="32"/>
                    </a:lnTo>
                    <a:lnTo>
                      <a:pt x="25" y="32"/>
                    </a:lnTo>
                    <a:lnTo>
                      <a:pt x="12" y="0"/>
                    </a:lnTo>
                    <a:lnTo>
                      <a:pt x="0" y="0"/>
                    </a:lnTo>
                    <a:lnTo>
                      <a:pt x="20" y="4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57" name="Freeform 86"/>
              <p:cNvSpPr>
                <a:spLocks noEditPoints="1"/>
              </p:cNvSpPr>
              <p:nvPr/>
            </p:nvSpPr>
            <p:spPr bwMode="auto">
              <a:xfrm>
                <a:off x="5078" y="3052"/>
                <a:ext cx="8" cy="61"/>
              </a:xfrm>
              <a:custGeom>
                <a:avLst/>
                <a:gdLst>
                  <a:gd name="T0" fmla="*/ 0 w 8"/>
                  <a:gd name="T1" fmla="*/ 7 h 61"/>
                  <a:gd name="T2" fmla="*/ 8 w 8"/>
                  <a:gd name="T3" fmla="*/ 7 h 61"/>
                  <a:gd name="T4" fmla="*/ 8 w 8"/>
                  <a:gd name="T5" fmla="*/ 0 h 61"/>
                  <a:gd name="T6" fmla="*/ 0 w 8"/>
                  <a:gd name="T7" fmla="*/ 0 h 61"/>
                  <a:gd name="T8" fmla="*/ 0 w 8"/>
                  <a:gd name="T9" fmla="*/ 7 h 61"/>
                  <a:gd name="T10" fmla="*/ 0 w 8"/>
                  <a:gd name="T11" fmla="*/ 61 h 61"/>
                  <a:gd name="T12" fmla="*/ 8 w 8"/>
                  <a:gd name="T13" fmla="*/ 61 h 61"/>
                  <a:gd name="T14" fmla="*/ 8 w 8"/>
                  <a:gd name="T15" fmla="*/ 18 h 61"/>
                  <a:gd name="T16" fmla="*/ 0 w 8"/>
                  <a:gd name="T17" fmla="*/ 18 h 61"/>
                  <a:gd name="T18" fmla="*/ 0 w 8"/>
                  <a:gd name="T19"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61">
                    <a:moveTo>
                      <a:pt x="0" y="7"/>
                    </a:moveTo>
                    <a:lnTo>
                      <a:pt x="8" y="7"/>
                    </a:lnTo>
                    <a:lnTo>
                      <a:pt x="8" y="0"/>
                    </a:lnTo>
                    <a:lnTo>
                      <a:pt x="0" y="0"/>
                    </a:lnTo>
                    <a:lnTo>
                      <a:pt x="0" y="7"/>
                    </a:lnTo>
                    <a:close/>
                    <a:moveTo>
                      <a:pt x="0" y="61"/>
                    </a:moveTo>
                    <a:lnTo>
                      <a:pt x="8" y="61"/>
                    </a:lnTo>
                    <a:lnTo>
                      <a:pt x="8" y="18"/>
                    </a:lnTo>
                    <a:lnTo>
                      <a:pt x="0" y="18"/>
                    </a:lnTo>
                    <a:lnTo>
                      <a:pt x="0" y="6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58" name="Freeform 87"/>
              <p:cNvSpPr>
                <a:spLocks/>
              </p:cNvSpPr>
              <p:nvPr/>
            </p:nvSpPr>
            <p:spPr bwMode="auto">
              <a:xfrm>
                <a:off x="5095" y="3066"/>
                <a:ext cx="50" cy="47"/>
              </a:xfrm>
              <a:custGeom>
                <a:avLst/>
                <a:gdLst>
                  <a:gd name="T0" fmla="*/ 12 w 12"/>
                  <a:gd name="T1" fmla="*/ 5 h 13"/>
                  <a:gd name="T2" fmla="*/ 6 w 12"/>
                  <a:gd name="T3" fmla="*/ 0 h 13"/>
                  <a:gd name="T4" fmla="*/ 0 w 12"/>
                  <a:gd name="T5" fmla="*/ 7 h 13"/>
                  <a:gd name="T6" fmla="*/ 6 w 12"/>
                  <a:gd name="T7" fmla="*/ 13 h 13"/>
                  <a:gd name="T8" fmla="*/ 12 w 12"/>
                  <a:gd name="T9" fmla="*/ 8 h 13"/>
                  <a:gd name="T10" fmla="*/ 9 w 12"/>
                  <a:gd name="T11" fmla="*/ 8 h 13"/>
                  <a:gd name="T12" fmla="*/ 6 w 12"/>
                  <a:gd name="T13" fmla="*/ 11 h 13"/>
                  <a:gd name="T14" fmla="*/ 3 w 12"/>
                  <a:gd name="T15" fmla="*/ 7 h 13"/>
                  <a:gd name="T16" fmla="*/ 7 w 12"/>
                  <a:gd name="T17" fmla="*/ 2 h 13"/>
                  <a:gd name="T18" fmla="*/ 9 w 12"/>
                  <a:gd name="T19" fmla="*/ 5 h 13"/>
                  <a:gd name="T20" fmla="*/ 12 w 12"/>
                  <a:gd name="T21"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3">
                    <a:moveTo>
                      <a:pt x="12" y="5"/>
                    </a:moveTo>
                    <a:cubicBezTo>
                      <a:pt x="12" y="2"/>
                      <a:pt x="9" y="0"/>
                      <a:pt x="6" y="0"/>
                    </a:cubicBezTo>
                    <a:cubicBezTo>
                      <a:pt x="2" y="0"/>
                      <a:pt x="0" y="3"/>
                      <a:pt x="0" y="7"/>
                    </a:cubicBezTo>
                    <a:cubicBezTo>
                      <a:pt x="0" y="11"/>
                      <a:pt x="2" y="13"/>
                      <a:pt x="6" y="13"/>
                    </a:cubicBezTo>
                    <a:cubicBezTo>
                      <a:pt x="10" y="13"/>
                      <a:pt x="12" y="12"/>
                      <a:pt x="12" y="8"/>
                    </a:cubicBezTo>
                    <a:cubicBezTo>
                      <a:pt x="9" y="8"/>
                      <a:pt x="9" y="8"/>
                      <a:pt x="9" y="8"/>
                    </a:cubicBezTo>
                    <a:cubicBezTo>
                      <a:pt x="9" y="10"/>
                      <a:pt x="8" y="11"/>
                      <a:pt x="6" y="11"/>
                    </a:cubicBezTo>
                    <a:cubicBezTo>
                      <a:pt x="4" y="11"/>
                      <a:pt x="3" y="9"/>
                      <a:pt x="3" y="7"/>
                    </a:cubicBezTo>
                    <a:cubicBezTo>
                      <a:pt x="3" y="3"/>
                      <a:pt x="5" y="2"/>
                      <a:pt x="7" y="2"/>
                    </a:cubicBezTo>
                    <a:cubicBezTo>
                      <a:pt x="8" y="2"/>
                      <a:pt x="9" y="3"/>
                      <a:pt x="9" y="5"/>
                    </a:cubicBezTo>
                    <a:lnTo>
                      <a:pt x="12" y="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59" name="Freeform 88"/>
              <p:cNvSpPr>
                <a:spLocks noEditPoints="1"/>
              </p:cNvSpPr>
              <p:nvPr/>
            </p:nvSpPr>
            <p:spPr bwMode="auto">
              <a:xfrm>
                <a:off x="5149" y="3066"/>
                <a:ext cx="54" cy="47"/>
              </a:xfrm>
              <a:custGeom>
                <a:avLst/>
                <a:gdLst>
                  <a:gd name="T0" fmla="*/ 3 w 13"/>
                  <a:gd name="T1" fmla="*/ 6 h 13"/>
                  <a:gd name="T2" fmla="*/ 6 w 13"/>
                  <a:gd name="T3" fmla="*/ 2 h 13"/>
                  <a:gd name="T4" fmla="*/ 9 w 13"/>
                  <a:gd name="T5" fmla="*/ 6 h 13"/>
                  <a:gd name="T6" fmla="*/ 3 w 13"/>
                  <a:gd name="T7" fmla="*/ 6 h 13"/>
                  <a:gd name="T8" fmla="*/ 12 w 13"/>
                  <a:gd name="T9" fmla="*/ 8 h 13"/>
                  <a:gd name="T10" fmla="*/ 6 w 13"/>
                  <a:gd name="T11" fmla="*/ 0 h 13"/>
                  <a:gd name="T12" fmla="*/ 0 w 13"/>
                  <a:gd name="T13" fmla="*/ 7 h 13"/>
                  <a:gd name="T14" fmla="*/ 6 w 13"/>
                  <a:gd name="T15" fmla="*/ 13 h 13"/>
                  <a:gd name="T16" fmla="*/ 12 w 13"/>
                  <a:gd name="T17" fmla="*/ 9 h 13"/>
                  <a:gd name="T18" fmla="*/ 9 w 13"/>
                  <a:gd name="T19" fmla="*/ 9 h 13"/>
                  <a:gd name="T20" fmla="*/ 6 w 13"/>
                  <a:gd name="T21" fmla="*/ 11 h 13"/>
                  <a:gd name="T22" fmla="*/ 3 w 13"/>
                  <a:gd name="T23" fmla="*/ 8 h 13"/>
                  <a:gd name="T24" fmla="*/ 12 w 13"/>
                  <a:gd name="T25"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3">
                    <a:moveTo>
                      <a:pt x="3" y="6"/>
                    </a:moveTo>
                    <a:cubicBezTo>
                      <a:pt x="3" y="4"/>
                      <a:pt x="4" y="2"/>
                      <a:pt x="6" y="2"/>
                    </a:cubicBezTo>
                    <a:cubicBezTo>
                      <a:pt x="8" y="2"/>
                      <a:pt x="9" y="4"/>
                      <a:pt x="9" y="6"/>
                    </a:cubicBezTo>
                    <a:lnTo>
                      <a:pt x="3" y="6"/>
                    </a:lnTo>
                    <a:close/>
                    <a:moveTo>
                      <a:pt x="12" y="8"/>
                    </a:moveTo>
                    <a:cubicBezTo>
                      <a:pt x="13" y="4"/>
                      <a:pt x="10" y="0"/>
                      <a:pt x="6" y="0"/>
                    </a:cubicBezTo>
                    <a:cubicBezTo>
                      <a:pt x="3" y="0"/>
                      <a:pt x="0" y="3"/>
                      <a:pt x="0" y="7"/>
                    </a:cubicBezTo>
                    <a:cubicBezTo>
                      <a:pt x="0" y="11"/>
                      <a:pt x="2" y="13"/>
                      <a:pt x="6" y="13"/>
                    </a:cubicBezTo>
                    <a:cubicBezTo>
                      <a:pt x="9" y="13"/>
                      <a:pt x="11" y="12"/>
                      <a:pt x="12" y="9"/>
                    </a:cubicBezTo>
                    <a:cubicBezTo>
                      <a:pt x="9" y="9"/>
                      <a:pt x="9" y="9"/>
                      <a:pt x="9" y="9"/>
                    </a:cubicBezTo>
                    <a:cubicBezTo>
                      <a:pt x="9" y="10"/>
                      <a:pt x="8" y="11"/>
                      <a:pt x="6" y="11"/>
                    </a:cubicBezTo>
                    <a:cubicBezTo>
                      <a:pt x="4" y="11"/>
                      <a:pt x="3" y="9"/>
                      <a:pt x="3" y="8"/>
                    </a:cubicBezTo>
                    <a:lnTo>
                      <a:pt x="12" y="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60" name="Freeform 89"/>
              <p:cNvSpPr>
                <a:spLocks/>
              </p:cNvSpPr>
              <p:nvPr/>
            </p:nvSpPr>
            <p:spPr bwMode="auto">
              <a:xfrm>
                <a:off x="5208" y="3066"/>
                <a:ext cx="46" cy="47"/>
              </a:xfrm>
              <a:custGeom>
                <a:avLst/>
                <a:gdLst>
                  <a:gd name="T0" fmla="*/ 0 w 11"/>
                  <a:gd name="T1" fmla="*/ 9 h 13"/>
                  <a:gd name="T2" fmla="*/ 5 w 11"/>
                  <a:gd name="T3" fmla="*/ 13 h 13"/>
                  <a:gd name="T4" fmla="*/ 11 w 11"/>
                  <a:gd name="T5" fmla="*/ 9 h 13"/>
                  <a:gd name="T6" fmla="*/ 7 w 11"/>
                  <a:gd name="T7" fmla="*/ 6 h 13"/>
                  <a:gd name="T8" fmla="*/ 3 w 11"/>
                  <a:gd name="T9" fmla="*/ 4 h 13"/>
                  <a:gd name="T10" fmla="*/ 5 w 11"/>
                  <a:gd name="T11" fmla="*/ 2 h 13"/>
                  <a:gd name="T12" fmla="*/ 7 w 11"/>
                  <a:gd name="T13" fmla="*/ 4 h 13"/>
                  <a:gd name="T14" fmla="*/ 10 w 11"/>
                  <a:gd name="T15" fmla="*/ 4 h 13"/>
                  <a:gd name="T16" fmla="*/ 5 w 11"/>
                  <a:gd name="T17" fmla="*/ 0 h 13"/>
                  <a:gd name="T18" fmla="*/ 0 w 11"/>
                  <a:gd name="T19" fmla="*/ 4 h 13"/>
                  <a:gd name="T20" fmla="*/ 4 w 11"/>
                  <a:gd name="T21" fmla="*/ 7 h 13"/>
                  <a:gd name="T22" fmla="*/ 8 w 11"/>
                  <a:gd name="T23" fmla="*/ 10 h 13"/>
                  <a:gd name="T24" fmla="*/ 5 w 11"/>
                  <a:gd name="T25" fmla="*/ 11 h 13"/>
                  <a:gd name="T26" fmla="*/ 2 w 11"/>
                  <a:gd name="T27" fmla="*/ 9 h 13"/>
                  <a:gd name="T28" fmla="*/ 0 w 11"/>
                  <a:gd name="T29"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13">
                    <a:moveTo>
                      <a:pt x="0" y="9"/>
                    </a:moveTo>
                    <a:cubicBezTo>
                      <a:pt x="0" y="12"/>
                      <a:pt x="2" y="13"/>
                      <a:pt x="5" y="13"/>
                    </a:cubicBezTo>
                    <a:cubicBezTo>
                      <a:pt x="8" y="13"/>
                      <a:pt x="11" y="12"/>
                      <a:pt x="11" y="9"/>
                    </a:cubicBezTo>
                    <a:cubicBezTo>
                      <a:pt x="11" y="7"/>
                      <a:pt x="9" y="6"/>
                      <a:pt x="7" y="6"/>
                    </a:cubicBezTo>
                    <a:cubicBezTo>
                      <a:pt x="5" y="5"/>
                      <a:pt x="3" y="5"/>
                      <a:pt x="3" y="4"/>
                    </a:cubicBezTo>
                    <a:cubicBezTo>
                      <a:pt x="3" y="3"/>
                      <a:pt x="4" y="2"/>
                      <a:pt x="5" y="2"/>
                    </a:cubicBezTo>
                    <a:cubicBezTo>
                      <a:pt x="6" y="2"/>
                      <a:pt x="7" y="3"/>
                      <a:pt x="7" y="4"/>
                    </a:cubicBezTo>
                    <a:cubicBezTo>
                      <a:pt x="10" y="4"/>
                      <a:pt x="10" y="4"/>
                      <a:pt x="10" y="4"/>
                    </a:cubicBezTo>
                    <a:cubicBezTo>
                      <a:pt x="10" y="1"/>
                      <a:pt x="8" y="0"/>
                      <a:pt x="5" y="0"/>
                    </a:cubicBezTo>
                    <a:cubicBezTo>
                      <a:pt x="3" y="0"/>
                      <a:pt x="0" y="1"/>
                      <a:pt x="0" y="4"/>
                    </a:cubicBezTo>
                    <a:cubicBezTo>
                      <a:pt x="0" y="6"/>
                      <a:pt x="2" y="7"/>
                      <a:pt x="4" y="7"/>
                    </a:cubicBezTo>
                    <a:cubicBezTo>
                      <a:pt x="6" y="8"/>
                      <a:pt x="8" y="8"/>
                      <a:pt x="8" y="10"/>
                    </a:cubicBezTo>
                    <a:cubicBezTo>
                      <a:pt x="8" y="11"/>
                      <a:pt x="6" y="11"/>
                      <a:pt x="5" y="11"/>
                    </a:cubicBezTo>
                    <a:cubicBezTo>
                      <a:pt x="4" y="11"/>
                      <a:pt x="2" y="11"/>
                      <a:pt x="2" y="9"/>
                    </a:cubicBezTo>
                    <a:lnTo>
                      <a:pt x="0" y="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61" name="Oval 90"/>
              <p:cNvSpPr>
                <a:spLocks noChangeArrowheads="1"/>
              </p:cNvSpPr>
              <p:nvPr/>
            </p:nvSpPr>
            <p:spPr bwMode="auto">
              <a:xfrm>
                <a:off x="1138" y="1648"/>
                <a:ext cx="752" cy="651"/>
              </a:xfrm>
              <a:prstGeom prst="ellipse">
                <a:avLst/>
              </a:prstGeom>
              <a:solidFill>
                <a:srgbClr val="5AAA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62" name="Oval 91"/>
              <p:cNvSpPr>
                <a:spLocks noChangeArrowheads="1"/>
              </p:cNvSpPr>
              <p:nvPr/>
            </p:nvSpPr>
            <p:spPr bwMode="auto">
              <a:xfrm>
                <a:off x="1627" y="2075"/>
                <a:ext cx="75" cy="61"/>
              </a:xfrm>
              <a:prstGeom prst="ellipse">
                <a:avLst/>
              </a:prstGeom>
              <a:noFill/>
              <a:ln w="14288"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63" name="Oval 92"/>
              <p:cNvSpPr>
                <a:spLocks noChangeArrowheads="1"/>
              </p:cNvSpPr>
              <p:nvPr/>
            </p:nvSpPr>
            <p:spPr bwMode="auto">
              <a:xfrm>
                <a:off x="1476" y="1814"/>
                <a:ext cx="76" cy="62"/>
              </a:xfrm>
              <a:prstGeom prst="ellipse">
                <a:avLst/>
              </a:prstGeom>
              <a:noFill/>
              <a:ln w="14288"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64" name="Oval 93"/>
              <p:cNvSpPr>
                <a:spLocks noChangeArrowheads="1"/>
              </p:cNvSpPr>
              <p:nvPr/>
            </p:nvSpPr>
            <p:spPr bwMode="auto">
              <a:xfrm>
                <a:off x="1326" y="2075"/>
                <a:ext cx="75" cy="61"/>
              </a:xfrm>
              <a:prstGeom prst="ellipse">
                <a:avLst/>
              </a:prstGeom>
              <a:noFill/>
              <a:ln w="14288"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65" name="Line 94"/>
              <p:cNvSpPr>
                <a:spLocks noChangeShapeType="1"/>
              </p:cNvSpPr>
              <p:nvPr/>
            </p:nvSpPr>
            <p:spPr bwMode="auto">
              <a:xfrm flipV="1">
                <a:off x="1389" y="2006"/>
                <a:ext cx="87" cy="76"/>
              </a:xfrm>
              <a:prstGeom prst="line">
                <a:avLst/>
              </a:prstGeom>
              <a:noFill/>
              <a:ln w="14288"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66" name="Line 95"/>
              <p:cNvSpPr>
                <a:spLocks noChangeShapeType="1"/>
              </p:cNvSpPr>
              <p:nvPr/>
            </p:nvSpPr>
            <p:spPr bwMode="auto">
              <a:xfrm>
                <a:off x="1401" y="1843"/>
                <a:ext cx="75" cy="0"/>
              </a:xfrm>
              <a:prstGeom prst="line">
                <a:avLst/>
              </a:prstGeom>
              <a:noFill/>
              <a:ln w="14288"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67" name="Line 96"/>
              <p:cNvSpPr>
                <a:spLocks noChangeShapeType="1"/>
              </p:cNvSpPr>
              <p:nvPr/>
            </p:nvSpPr>
            <p:spPr bwMode="auto">
              <a:xfrm flipV="1">
                <a:off x="1514" y="1876"/>
                <a:ext cx="0" cy="68"/>
              </a:xfrm>
              <a:prstGeom prst="line">
                <a:avLst/>
              </a:prstGeom>
              <a:noFill/>
              <a:ln w="14288"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68" name="Line 97"/>
              <p:cNvSpPr>
                <a:spLocks noChangeShapeType="1"/>
              </p:cNvSpPr>
              <p:nvPr/>
            </p:nvSpPr>
            <p:spPr bwMode="auto">
              <a:xfrm flipV="1">
                <a:off x="1664" y="1999"/>
                <a:ext cx="0" cy="76"/>
              </a:xfrm>
              <a:prstGeom prst="line">
                <a:avLst/>
              </a:prstGeom>
              <a:noFill/>
              <a:ln w="14288"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69" name="Freeform 98"/>
              <p:cNvSpPr>
                <a:spLocks/>
              </p:cNvSpPr>
              <p:nvPr/>
            </p:nvSpPr>
            <p:spPr bwMode="auto">
              <a:xfrm>
                <a:off x="1472" y="2075"/>
                <a:ext cx="84" cy="61"/>
              </a:xfrm>
              <a:custGeom>
                <a:avLst/>
                <a:gdLst>
                  <a:gd name="T0" fmla="*/ 21 w 84"/>
                  <a:gd name="T1" fmla="*/ 61 h 61"/>
                  <a:gd name="T2" fmla="*/ 0 w 84"/>
                  <a:gd name="T3" fmla="*/ 29 h 61"/>
                  <a:gd name="T4" fmla="*/ 21 w 84"/>
                  <a:gd name="T5" fmla="*/ 0 h 61"/>
                  <a:gd name="T6" fmla="*/ 63 w 84"/>
                  <a:gd name="T7" fmla="*/ 0 h 61"/>
                  <a:gd name="T8" fmla="*/ 84 w 84"/>
                  <a:gd name="T9" fmla="*/ 29 h 61"/>
                  <a:gd name="T10" fmla="*/ 63 w 84"/>
                  <a:gd name="T11" fmla="*/ 61 h 61"/>
                  <a:gd name="T12" fmla="*/ 21 w 84"/>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84" h="61">
                    <a:moveTo>
                      <a:pt x="21" y="61"/>
                    </a:moveTo>
                    <a:lnTo>
                      <a:pt x="0" y="29"/>
                    </a:lnTo>
                    <a:lnTo>
                      <a:pt x="21" y="0"/>
                    </a:lnTo>
                    <a:lnTo>
                      <a:pt x="63" y="0"/>
                    </a:lnTo>
                    <a:lnTo>
                      <a:pt x="84" y="29"/>
                    </a:lnTo>
                    <a:lnTo>
                      <a:pt x="63" y="61"/>
                    </a:lnTo>
                    <a:lnTo>
                      <a:pt x="21" y="61"/>
                    </a:lnTo>
                    <a:close/>
                  </a:path>
                </a:pathLst>
              </a:custGeom>
              <a:noFill/>
              <a:ln w="14288"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70" name="Freeform 99"/>
              <p:cNvSpPr>
                <a:spLocks/>
              </p:cNvSpPr>
              <p:nvPr/>
            </p:nvSpPr>
            <p:spPr bwMode="auto">
              <a:xfrm>
                <a:off x="1627" y="1814"/>
                <a:ext cx="75" cy="62"/>
              </a:xfrm>
              <a:custGeom>
                <a:avLst/>
                <a:gdLst>
                  <a:gd name="T0" fmla="*/ 37 w 75"/>
                  <a:gd name="T1" fmla="*/ 0 h 62"/>
                  <a:gd name="T2" fmla="*/ 0 w 75"/>
                  <a:gd name="T3" fmla="*/ 62 h 62"/>
                  <a:gd name="T4" fmla="*/ 75 w 75"/>
                  <a:gd name="T5" fmla="*/ 62 h 62"/>
                  <a:gd name="T6" fmla="*/ 37 w 75"/>
                  <a:gd name="T7" fmla="*/ 0 h 62"/>
                </a:gdLst>
                <a:ahLst/>
                <a:cxnLst>
                  <a:cxn ang="0">
                    <a:pos x="T0" y="T1"/>
                  </a:cxn>
                  <a:cxn ang="0">
                    <a:pos x="T2" y="T3"/>
                  </a:cxn>
                  <a:cxn ang="0">
                    <a:pos x="T4" y="T5"/>
                  </a:cxn>
                  <a:cxn ang="0">
                    <a:pos x="T6" y="T7"/>
                  </a:cxn>
                </a:cxnLst>
                <a:rect l="0" t="0" r="r" b="b"/>
                <a:pathLst>
                  <a:path w="75" h="62">
                    <a:moveTo>
                      <a:pt x="37" y="0"/>
                    </a:moveTo>
                    <a:lnTo>
                      <a:pt x="0" y="62"/>
                    </a:lnTo>
                    <a:lnTo>
                      <a:pt x="75" y="62"/>
                    </a:lnTo>
                    <a:lnTo>
                      <a:pt x="37" y="0"/>
                    </a:lnTo>
                    <a:close/>
                  </a:path>
                </a:pathLst>
              </a:custGeom>
              <a:noFill/>
              <a:ln w="14288"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71" name="Line 100"/>
              <p:cNvSpPr>
                <a:spLocks noChangeShapeType="1"/>
              </p:cNvSpPr>
              <p:nvPr/>
            </p:nvSpPr>
            <p:spPr bwMode="auto">
              <a:xfrm>
                <a:off x="1556" y="2104"/>
                <a:ext cx="71" cy="0"/>
              </a:xfrm>
              <a:prstGeom prst="line">
                <a:avLst/>
              </a:prstGeom>
              <a:noFill/>
              <a:ln w="14288"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72" name="Rectangle 101"/>
              <p:cNvSpPr>
                <a:spLocks noChangeArrowheads="1"/>
              </p:cNvSpPr>
              <p:nvPr/>
            </p:nvSpPr>
            <p:spPr bwMode="auto">
              <a:xfrm>
                <a:off x="1476" y="1944"/>
                <a:ext cx="76" cy="62"/>
              </a:xfrm>
              <a:prstGeom prst="rect">
                <a:avLst/>
              </a:prstGeom>
              <a:noFill/>
              <a:ln w="14288"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73" name="Freeform 102"/>
              <p:cNvSpPr>
                <a:spLocks/>
              </p:cNvSpPr>
              <p:nvPr/>
            </p:nvSpPr>
            <p:spPr bwMode="auto">
              <a:xfrm>
                <a:off x="1326" y="1934"/>
                <a:ext cx="100" cy="86"/>
              </a:xfrm>
              <a:custGeom>
                <a:avLst/>
                <a:gdLst>
                  <a:gd name="T0" fmla="*/ 63 w 100"/>
                  <a:gd name="T1" fmla="*/ 0 h 86"/>
                  <a:gd name="T2" fmla="*/ 0 w 100"/>
                  <a:gd name="T3" fmla="*/ 29 h 86"/>
                  <a:gd name="T4" fmla="*/ 38 w 100"/>
                  <a:gd name="T5" fmla="*/ 86 h 86"/>
                  <a:gd name="T6" fmla="*/ 100 w 100"/>
                  <a:gd name="T7" fmla="*/ 54 h 86"/>
                  <a:gd name="T8" fmla="*/ 63 w 100"/>
                  <a:gd name="T9" fmla="*/ 0 h 86"/>
                </a:gdLst>
                <a:ahLst/>
                <a:cxnLst>
                  <a:cxn ang="0">
                    <a:pos x="T0" y="T1"/>
                  </a:cxn>
                  <a:cxn ang="0">
                    <a:pos x="T2" y="T3"/>
                  </a:cxn>
                  <a:cxn ang="0">
                    <a:pos x="T4" y="T5"/>
                  </a:cxn>
                  <a:cxn ang="0">
                    <a:pos x="T6" y="T7"/>
                  </a:cxn>
                  <a:cxn ang="0">
                    <a:pos x="T8" y="T9"/>
                  </a:cxn>
                </a:cxnLst>
                <a:rect l="0" t="0" r="r" b="b"/>
                <a:pathLst>
                  <a:path w="100" h="86">
                    <a:moveTo>
                      <a:pt x="63" y="0"/>
                    </a:moveTo>
                    <a:lnTo>
                      <a:pt x="0" y="29"/>
                    </a:lnTo>
                    <a:lnTo>
                      <a:pt x="38" y="86"/>
                    </a:lnTo>
                    <a:lnTo>
                      <a:pt x="100" y="54"/>
                    </a:lnTo>
                    <a:lnTo>
                      <a:pt x="63" y="0"/>
                    </a:lnTo>
                    <a:close/>
                  </a:path>
                </a:pathLst>
              </a:custGeom>
              <a:noFill/>
              <a:ln w="14288"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74" name="Oval 103"/>
              <p:cNvSpPr>
                <a:spLocks noChangeArrowheads="1"/>
              </p:cNvSpPr>
              <p:nvPr/>
            </p:nvSpPr>
            <p:spPr bwMode="auto">
              <a:xfrm>
                <a:off x="1635" y="1952"/>
                <a:ext cx="55" cy="47"/>
              </a:xfrm>
              <a:prstGeom prst="ellipse">
                <a:avLst/>
              </a:prstGeom>
              <a:noFill/>
              <a:ln w="14288"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75" name="Freeform 104"/>
              <p:cNvSpPr>
                <a:spLocks/>
              </p:cNvSpPr>
              <p:nvPr/>
            </p:nvSpPr>
            <p:spPr bwMode="auto">
              <a:xfrm>
                <a:off x="1326" y="1814"/>
                <a:ext cx="75" cy="73"/>
              </a:xfrm>
              <a:custGeom>
                <a:avLst/>
                <a:gdLst>
                  <a:gd name="T0" fmla="*/ 38 w 75"/>
                  <a:gd name="T1" fmla="*/ 73 h 73"/>
                  <a:gd name="T2" fmla="*/ 0 w 75"/>
                  <a:gd name="T3" fmla="*/ 54 h 73"/>
                  <a:gd name="T4" fmla="*/ 0 w 75"/>
                  <a:gd name="T5" fmla="*/ 18 h 73"/>
                  <a:gd name="T6" fmla="*/ 38 w 75"/>
                  <a:gd name="T7" fmla="*/ 0 h 73"/>
                  <a:gd name="T8" fmla="*/ 75 w 75"/>
                  <a:gd name="T9" fmla="*/ 18 h 73"/>
                  <a:gd name="T10" fmla="*/ 75 w 75"/>
                  <a:gd name="T11" fmla="*/ 54 h 73"/>
                  <a:gd name="T12" fmla="*/ 38 w 75"/>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75" h="73">
                    <a:moveTo>
                      <a:pt x="38" y="73"/>
                    </a:moveTo>
                    <a:lnTo>
                      <a:pt x="0" y="54"/>
                    </a:lnTo>
                    <a:lnTo>
                      <a:pt x="0" y="18"/>
                    </a:lnTo>
                    <a:lnTo>
                      <a:pt x="38" y="0"/>
                    </a:lnTo>
                    <a:lnTo>
                      <a:pt x="75" y="18"/>
                    </a:lnTo>
                    <a:lnTo>
                      <a:pt x="75" y="54"/>
                    </a:lnTo>
                    <a:lnTo>
                      <a:pt x="38" y="73"/>
                    </a:lnTo>
                    <a:close/>
                  </a:path>
                </a:pathLst>
              </a:custGeom>
              <a:noFill/>
              <a:ln w="14288"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76" name="Oval 105"/>
              <p:cNvSpPr>
                <a:spLocks noChangeArrowheads="1"/>
              </p:cNvSpPr>
              <p:nvPr/>
            </p:nvSpPr>
            <p:spPr bwMode="auto">
              <a:xfrm>
                <a:off x="2320" y="1648"/>
                <a:ext cx="753" cy="651"/>
              </a:xfrm>
              <a:prstGeom prst="ellipse">
                <a:avLst/>
              </a:prstGeom>
              <a:solidFill>
                <a:srgbClr val="5AAA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77" name="Line 106"/>
              <p:cNvSpPr>
                <a:spLocks noChangeShapeType="1"/>
              </p:cNvSpPr>
              <p:nvPr/>
            </p:nvSpPr>
            <p:spPr bwMode="auto">
              <a:xfrm flipV="1">
                <a:off x="2830" y="1872"/>
                <a:ext cx="0" cy="83"/>
              </a:xfrm>
              <a:prstGeom prst="line">
                <a:avLst/>
              </a:prstGeom>
              <a:noFill/>
              <a:ln w="14288"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78" name="Line 107"/>
              <p:cNvSpPr>
                <a:spLocks noChangeShapeType="1"/>
              </p:cNvSpPr>
              <p:nvPr/>
            </p:nvSpPr>
            <p:spPr bwMode="auto">
              <a:xfrm flipV="1">
                <a:off x="2563" y="1876"/>
                <a:ext cx="0" cy="79"/>
              </a:xfrm>
              <a:prstGeom prst="line">
                <a:avLst/>
              </a:prstGeom>
              <a:noFill/>
              <a:ln w="14288"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79" name="Line 108"/>
              <p:cNvSpPr>
                <a:spLocks noChangeShapeType="1"/>
              </p:cNvSpPr>
              <p:nvPr/>
            </p:nvSpPr>
            <p:spPr bwMode="auto">
              <a:xfrm flipV="1">
                <a:off x="2696" y="1991"/>
                <a:ext cx="0" cy="87"/>
              </a:xfrm>
              <a:prstGeom prst="line">
                <a:avLst/>
              </a:prstGeom>
              <a:noFill/>
              <a:ln w="14288"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80" name="Freeform 109"/>
              <p:cNvSpPr>
                <a:spLocks/>
              </p:cNvSpPr>
              <p:nvPr/>
            </p:nvSpPr>
            <p:spPr bwMode="auto">
              <a:xfrm>
                <a:off x="2793" y="1814"/>
                <a:ext cx="75" cy="58"/>
              </a:xfrm>
              <a:custGeom>
                <a:avLst/>
                <a:gdLst>
                  <a:gd name="T0" fmla="*/ 0 w 75"/>
                  <a:gd name="T1" fmla="*/ 58 h 58"/>
                  <a:gd name="T2" fmla="*/ 37 w 75"/>
                  <a:gd name="T3" fmla="*/ 0 h 58"/>
                  <a:gd name="T4" fmla="*/ 75 w 75"/>
                  <a:gd name="T5" fmla="*/ 58 h 58"/>
                  <a:gd name="T6" fmla="*/ 0 w 75"/>
                  <a:gd name="T7" fmla="*/ 58 h 58"/>
                </a:gdLst>
                <a:ahLst/>
                <a:cxnLst>
                  <a:cxn ang="0">
                    <a:pos x="T0" y="T1"/>
                  </a:cxn>
                  <a:cxn ang="0">
                    <a:pos x="T2" y="T3"/>
                  </a:cxn>
                  <a:cxn ang="0">
                    <a:pos x="T4" y="T5"/>
                  </a:cxn>
                  <a:cxn ang="0">
                    <a:pos x="T6" y="T7"/>
                  </a:cxn>
                </a:cxnLst>
                <a:rect l="0" t="0" r="r" b="b"/>
                <a:pathLst>
                  <a:path w="75" h="58">
                    <a:moveTo>
                      <a:pt x="0" y="58"/>
                    </a:moveTo>
                    <a:lnTo>
                      <a:pt x="37" y="0"/>
                    </a:lnTo>
                    <a:lnTo>
                      <a:pt x="75" y="58"/>
                    </a:lnTo>
                    <a:lnTo>
                      <a:pt x="0" y="58"/>
                    </a:lnTo>
                    <a:close/>
                  </a:path>
                </a:pathLst>
              </a:custGeom>
              <a:noFill/>
              <a:ln w="14288"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81" name="Oval 110"/>
              <p:cNvSpPr>
                <a:spLocks noChangeArrowheads="1"/>
              </p:cNvSpPr>
              <p:nvPr/>
            </p:nvSpPr>
            <p:spPr bwMode="auto">
              <a:xfrm>
                <a:off x="2525" y="1814"/>
                <a:ext cx="71" cy="62"/>
              </a:xfrm>
              <a:prstGeom prst="ellipse">
                <a:avLst/>
              </a:prstGeom>
              <a:noFill/>
              <a:ln w="14288"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82" name="Rectangle 111"/>
              <p:cNvSpPr>
                <a:spLocks noChangeArrowheads="1"/>
              </p:cNvSpPr>
              <p:nvPr/>
            </p:nvSpPr>
            <p:spPr bwMode="auto">
              <a:xfrm>
                <a:off x="2663" y="2078"/>
                <a:ext cx="67" cy="58"/>
              </a:xfrm>
              <a:prstGeom prst="rect">
                <a:avLst/>
              </a:prstGeom>
              <a:noFill/>
              <a:ln w="14288"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83" name="Rectangle 112"/>
              <p:cNvSpPr>
                <a:spLocks noChangeArrowheads="1"/>
              </p:cNvSpPr>
              <p:nvPr/>
            </p:nvSpPr>
            <p:spPr bwMode="auto">
              <a:xfrm>
                <a:off x="2508" y="1955"/>
                <a:ext cx="109" cy="36"/>
              </a:xfrm>
              <a:prstGeom prst="rect">
                <a:avLst/>
              </a:prstGeom>
              <a:noFill/>
              <a:ln w="14288"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84" name="Rectangle 113"/>
              <p:cNvSpPr>
                <a:spLocks noChangeArrowheads="1"/>
              </p:cNvSpPr>
              <p:nvPr/>
            </p:nvSpPr>
            <p:spPr bwMode="auto">
              <a:xfrm>
                <a:off x="2642" y="1955"/>
                <a:ext cx="109" cy="36"/>
              </a:xfrm>
              <a:prstGeom prst="rect">
                <a:avLst/>
              </a:prstGeom>
              <a:noFill/>
              <a:ln w="14288"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85" name="Rectangle 114"/>
              <p:cNvSpPr>
                <a:spLocks noChangeArrowheads="1"/>
              </p:cNvSpPr>
              <p:nvPr/>
            </p:nvSpPr>
            <p:spPr bwMode="auto">
              <a:xfrm>
                <a:off x="2776" y="1955"/>
                <a:ext cx="109" cy="36"/>
              </a:xfrm>
              <a:prstGeom prst="rect">
                <a:avLst/>
              </a:prstGeom>
              <a:noFill/>
              <a:ln w="14288"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86" name="Oval 115"/>
              <p:cNvSpPr>
                <a:spLocks noChangeArrowheads="1"/>
              </p:cNvSpPr>
              <p:nvPr/>
            </p:nvSpPr>
            <p:spPr bwMode="auto">
              <a:xfrm>
                <a:off x="4685" y="1648"/>
                <a:ext cx="752" cy="651"/>
              </a:xfrm>
              <a:prstGeom prst="ellipse">
                <a:avLst/>
              </a:prstGeom>
              <a:solidFill>
                <a:srgbClr val="5AAA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87" name="Freeform 116"/>
              <p:cNvSpPr>
                <a:spLocks/>
              </p:cNvSpPr>
              <p:nvPr/>
            </p:nvSpPr>
            <p:spPr bwMode="auto">
              <a:xfrm>
                <a:off x="624" y="1337"/>
                <a:ext cx="167" cy="1313"/>
              </a:xfrm>
              <a:custGeom>
                <a:avLst/>
                <a:gdLst>
                  <a:gd name="T0" fmla="*/ 0 w 167"/>
                  <a:gd name="T1" fmla="*/ 0 h 1313"/>
                  <a:gd name="T2" fmla="*/ 167 w 167"/>
                  <a:gd name="T3" fmla="*/ 0 h 1313"/>
                  <a:gd name="T4" fmla="*/ 167 w 167"/>
                  <a:gd name="T5" fmla="*/ 1313 h 1313"/>
                  <a:gd name="T6" fmla="*/ 0 w 167"/>
                  <a:gd name="T7" fmla="*/ 1313 h 1313"/>
                </a:gdLst>
                <a:ahLst/>
                <a:cxnLst>
                  <a:cxn ang="0">
                    <a:pos x="T0" y="T1"/>
                  </a:cxn>
                  <a:cxn ang="0">
                    <a:pos x="T2" y="T3"/>
                  </a:cxn>
                  <a:cxn ang="0">
                    <a:pos x="T4" y="T5"/>
                  </a:cxn>
                  <a:cxn ang="0">
                    <a:pos x="T6" y="T7"/>
                  </a:cxn>
                </a:cxnLst>
                <a:rect l="0" t="0" r="r" b="b"/>
                <a:pathLst>
                  <a:path w="167" h="1313">
                    <a:moveTo>
                      <a:pt x="0" y="0"/>
                    </a:moveTo>
                    <a:lnTo>
                      <a:pt x="167" y="0"/>
                    </a:lnTo>
                    <a:lnTo>
                      <a:pt x="167" y="1313"/>
                    </a:lnTo>
                    <a:lnTo>
                      <a:pt x="0" y="1313"/>
                    </a:lnTo>
                  </a:path>
                </a:pathLst>
              </a:custGeom>
              <a:noFill/>
              <a:ln w="20638" cap="rnd">
                <a:solidFill>
                  <a:srgbClr val="C7C7C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88" name="Oval 117"/>
              <p:cNvSpPr>
                <a:spLocks noChangeArrowheads="1"/>
              </p:cNvSpPr>
              <p:nvPr/>
            </p:nvSpPr>
            <p:spPr bwMode="auto">
              <a:xfrm>
                <a:off x="123" y="1601"/>
                <a:ext cx="418" cy="362"/>
              </a:xfrm>
              <a:prstGeom prst="ellipse">
                <a:avLst/>
              </a:prstGeom>
              <a:solidFill>
                <a:srgbClr val="5AAA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89" name="Rectangle 118"/>
              <p:cNvSpPr>
                <a:spLocks noChangeArrowheads="1"/>
              </p:cNvSpPr>
              <p:nvPr/>
            </p:nvSpPr>
            <p:spPr bwMode="auto">
              <a:xfrm>
                <a:off x="77" y="1564"/>
                <a:ext cx="505" cy="435"/>
              </a:xfrm>
              <a:prstGeom prst="rect">
                <a:avLst/>
              </a:prstGeom>
              <a:solidFill>
                <a:srgbClr val="5AAA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90" name="Freeform 119"/>
              <p:cNvSpPr>
                <a:spLocks/>
              </p:cNvSpPr>
              <p:nvPr/>
            </p:nvSpPr>
            <p:spPr bwMode="auto">
              <a:xfrm>
                <a:off x="252" y="1731"/>
                <a:ext cx="155" cy="51"/>
              </a:xfrm>
              <a:custGeom>
                <a:avLst/>
                <a:gdLst>
                  <a:gd name="T0" fmla="*/ 0 w 155"/>
                  <a:gd name="T1" fmla="*/ 0 h 51"/>
                  <a:gd name="T2" fmla="*/ 0 w 155"/>
                  <a:gd name="T3" fmla="*/ 51 h 51"/>
                  <a:gd name="T4" fmla="*/ 155 w 155"/>
                  <a:gd name="T5" fmla="*/ 51 h 51"/>
                  <a:gd name="T6" fmla="*/ 155 w 155"/>
                  <a:gd name="T7" fmla="*/ 0 h 51"/>
                </a:gdLst>
                <a:ahLst/>
                <a:cxnLst>
                  <a:cxn ang="0">
                    <a:pos x="T0" y="T1"/>
                  </a:cxn>
                  <a:cxn ang="0">
                    <a:pos x="T2" y="T3"/>
                  </a:cxn>
                  <a:cxn ang="0">
                    <a:pos x="T4" y="T5"/>
                  </a:cxn>
                  <a:cxn ang="0">
                    <a:pos x="T6" y="T7"/>
                  </a:cxn>
                </a:cxnLst>
                <a:rect l="0" t="0" r="r" b="b"/>
                <a:pathLst>
                  <a:path w="155" h="51">
                    <a:moveTo>
                      <a:pt x="0" y="0"/>
                    </a:moveTo>
                    <a:lnTo>
                      <a:pt x="0" y="51"/>
                    </a:lnTo>
                    <a:lnTo>
                      <a:pt x="155" y="51"/>
                    </a:lnTo>
                    <a:lnTo>
                      <a:pt x="155" y="0"/>
                    </a:lnTo>
                  </a:path>
                </a:pathLst>
              </a:custGeom>
              <a:noFill/>
              <a:ln w="63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91" name="Freeform 120"/>
              <p:cNvSpPr>
                <a:spLocks/>
              </p:cNvSpPr>
              <p:nvPr/>
            </p:nvSpPr>
            <p:spPr bwMode="auto">
              <a:xfrm>
                <a:off x="252" y="1796"/>
                <a:ext cx="155" cy="69"/>
              </a:xfrm>
              <a:custGeom>
                <a:avLst/>
                <a:gdLst>
                  <a:gd name="T0" fmla="*/ 0 w 155"/>
                  <a:gd name="T1" fmla="*/ 69 h 69"/>
                  <a:gd name="T2" fmla="*/ 0 w 155"/>
                  <a:gd name="T3" fmla="*/ 0 h 69"/>
                  <a:gd name="T4" fmla="*/ 96 w 155"/>
                  <a:gd name="T5" fmla="*/ 0 h 69"/>
                  <a:gd name="T6" fmla="*/ 155 w 155"/>
                  <a:gd name="T7" fmla="*/ 33 h 69"/>
                  <a:gd name="T8" fmla="*/ 96 w 155"/>
                  <a:gd name="T9" fmla="*/ 33 h 69"/>
                  <a:gd name="T10" fmla="*/ 96 w 155"/>
                  <a:gd name="T11" fmla="*/ 0 h 69"/>
                </a:gdLst>
                <a:ahLst/>
                <a:cxnLst>
                  <a:cxn ang="0">
                    <a:pos x="T0" y="T1"/>
                  </a:cxn>
                  <a:cxn ang="0">
                    <a:pos x="T2" y="T3"/>
                  </a:cxn>
                  <a:cxn ang="0">
                    <a:pos x="T4" y="T5"/>
                  </a:cxn>
                  <a:cxn ang="0">
                    <a:pos x="T6" y="T7"/>
                  </a:cxn>
                  <a:cxn ang="0">
                    <a:pos x="T8" y="T9"/>
                  </a:cxn>
                  <a:cxn ang="0">
                    <a:pos x="T10" y="T11"/>
                  </a:cxn>
                </a:cxnLst>
                <a:rect l="0" t="0" r="r" b="b"/>
                <a:pathLst>
                  <a:path w="155" h="69">
                    <a:moveTo>
                      <a:pt x="0" y="69"/>
                    </a:moveTo>
                    <a:lnTo>
                      <a:pt x="0" y="0"/>
                    </a:lnTo>
                    <a:lnTo>
                      <a:pt x="96" y="0"/>
                    </a:lnTo>
                    <a:lnTo>
                      <a:pt x="155" y="33"/>
                    </a:lnTo>
                    <a:lnTo>
                      <a:pt x="96" y="33"/>
                    </a:lnTo>
                    <a:lnTo>
                      <a:pt x="96" y="0"/>
                    </a:lnTo>
                  </a:path>
                </a:pathLst>
              </a:custGeom>
              <a:noFill/>
              <a:ln w="63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92" name="Line 121"/>
              <p:cNvSpPr>
                <a:spLocks noChangeShapeType="1"/>
              </p:cNvSpPr>
              <p:nvPr/>
            </p:nvSpPr>
            <p:spPr bwMode="auto">
              <a:xfrm flipV="1">
                <a:off x="407" y="1829"/>
                <a:ext cx="0" cy="36"/>
              </a:xfrm>
              <a:prstGeom prst="line">
                <a:avLst/>
              </a:prstGeom>
              <a:noFill/>
              <a:ln w="63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93" name="Freeform 122"/>
              <p:cNvSpPr>
                <a:spLocks/>
              </p:cNvSpPr>
              <p:nvPr/>
            </p:nvSpPr>
            <p:spPr bwMode="auto">
              <a:xfrm>
                <a:off x="190" y="1698"/>
                <a:ext cx="280" cy="167"/>
              </a:xfrm>
              <a:custGeom>
                <a:avLst/>
                <a:gdLst>
                  <a:gd name="T0" fmla="*/ 0 w 67"/>
                  <a:gd name="T1" fmla="*/ 46 h 46"/>
                  <a:gd name="T2" fmla="*/ 67 w 67"/>
                  <a:gd name="T3" fmla="*/ 46 h 46"/>
                  <a:gd name="T4" fmla="*/ 67 w 67"/>
                  <a:gd name="T5" fmla="*/ 3 h 46"/>
                  <a:gd name="T6" fmla="*/ 64 w 67"/>
                  <a:gd name="T7" fmla="*/ 0 h 46"/>
                  <a:gd name="T8" fmla="*/ 3 w 67"/>
                  <a:gd name="T9" fmla="*/ 0 h 46"/>
                  <a:gd name="T10" fmla="*/ 0 w 67"/>
                  <a:gd name="T11" fmla="*/ 3 h 46"/>
                  <a:gd name="T12" fmla="*/ 0 w 67"/>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67" h="46">
                    <a:moveTo>
                      <a:pt x="0" y="46"/>
                    </a:moveTo>
                    <a:cubicBezTo>
                      <a:pt x="67" y="46"/>
                      <a:pt x="67" y="46"/>
                      <a:pt x="67" y="46"/>
                    </a:cubicBezTo>
                    <a:cubicBezTo>
                      <a:pt x="67" y="3"/>
                      <a:pt x="67" y="3"/>
                      <a:pt x="67" y="3"/>
                    </a:cubicBezTo>
                    <a:cubicBezTo>
                      <a:pt x="67" y="1"/>
                      <a:pt x="65" y="0"/>
                      <a:pt x="64" y="0"/>
                    </a:cubicBezTo>
                    <a:cubicBezTo>
                      <a:pt x="3" y="0"/>
                      <a:pt x="3" y="0"/>
                      <a:pt x="3" y="0"/>
                    </a:cubicBezTo>
                    <a:cubicBezTo>
                      <a:pt x="2" y="0"/>
                      <a:pt x="0" y="1"/>
                      <a:pt x="0" y="3"/>
                    </a:cubicBezTo>
                    <a:lnTo>
                      <a:pt x="0" y="46"/>
                    </a:lnTo>
                    <a:close/>
                  </a:path>
                </a:pathLst>
              </a:custGeom>
              <a:noFill/>
              <a:ln w="63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94" name="Line 123"/>
              <p:cNvSpPr>
                <a:spLocks noChangeShapeType="1"/>
              </p:cNvSpPr>
              <p:nvPr/>
            </p:nvSpPr>
            <p:spPr bwMode="auto">
              <a:xfrm flipH="1">
                <a:off x="190" y="1731"/>
                <a:ext cx="280" cy="0"/>
              </a:xfrm>
              <a:prstGeom prst="line">
                <a:avLst/>
              </a:prstGeom>
              <a:noFill/>
              <a:ln w="63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95" name="Oval 124"/>
              <p:cNvSpPr>
                <a:spLocks noChangeArrowheads="1"/>
              </p:cNvSpPr>
              <p:nvPr/>
            </p:nvSpPr>
            <p:spPr bwMode="auto">
              <a:xfrm>
                <a:off x="123" y="1166"/>
                <a:ext cx="418" cy="362"/>
              </a:xfrm>
              <a:prstGeom prst="ellipse">
                <a:avLst/>
              </a:prstGeom>
              <a:solidFill>
                <a:srgbClr val="5AAA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96" name="Freeform 125"/>
              <p:cNvSpPr>
                <a:spLocks/>
              </p:cNvSpPr>
              <p:nvPr/>
            </p:nvSpPr>
            <p:spPr bwMode="auto">
              <a:xfrm>
                <a:off x="227" y="1257"/>
                <a:ext cx="205" cy="181"/>
              </a:xfrm>
              <a:custGeom>
                <a:avLst/>
                <a:gdLst>
                  <a:gd name="T0" fmla="*/ 41 w 49"/>
                  <a:gd name="T1" fmla="*/ 37 h 50"/>
                  <a:gd name="T2" fmla="*/ 41 w 49"/>
                  <a:gd name="T3" fmla="*/ 2 h 50"/>
                  <a:gd name="T4" fmla="*/ 39 w 49"/>
                  <a:gd name="T5" fmla="*/ 0 h 50"/>
                  <a:gd name="T6" fmla="*/ 2 w 49"/>
                  <a:gd name="T7" fmla="*/ 0 h 50"/>
                  <a:gd name="T8" fmla="*/ 0 w 49"/>
                  <a:gd name="T9" fmla="*/ 2 h 50"/>
                  <a:gd name="T10" fmla="*/ 0 w 49"/>
                  <a:gd name="T11" fmla="*/ 46 h 50"/>
                  <a:gd name="T12" fmla="*/ 4 w 49"/>
                  <a:gd name="T13" fmla="*/ 50 h 50"/>
                  <a:gd name="T14" fmla="*/ 8 w 49"/>
                  <a:gd name="T15" fmla="*/ 45 h 50"/>
                  <a:gd name="T16" fmla="*/ 8 w 49"/>
                  <a:gd name="T17" fmla="*/ 39 h 50"/>
                  <a:gd name="T18" fmla="*/ 10 w 49"/>
                  <a:gd name="T19" fmla="*/ 37 h 50"/>
                  <a:gd name="T20" fmla="*/ 47 w 49"/>
                  <a:gd name="T21" fmla="*/ 37 h 50"/>
                  <a:gd name="T22" fmla="*/ 49 w 49"/>
                  <a:gd name="T23" fmla="*/ 39 h 50"/>
                  <a:gd name="T24" fmla="*/ 49 w 49"/>
                  <a:gd name="T25" fmla="*/ 46 h 50"/>
                  <a:gd name="T26" fmla="*/ 45 w 49"/>
                  <a:gd name="T27" fmla="*/ 50 h 50"/>
                  <a:gd name="T28" fmla="*/ 4 w 49"/>
                  <a:gd name="T2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50">
                    <a:moveTo>
                      <a:pt x="41" y="37"/>
                    </a:moveTo>
                    <a:cubicBezTo>
                      <a:pt x="41" y="2"/>
                      <a:pt x="41" y="2"/>
                      <a:pt x="41" y="2"/>
                    </a:cubicBezTo>
                    <a:cubicBezTo>
                      <a:pt x="41" y="1"/>
                      <a:pt x="40" y="0"/>
                      <a:pt x="39" y="0"/>
                    </a:cubicBezTo>
                    <a:cubicBezTo>
                      <a:pt x="2" y="0"/>
                      <a:pt x="2" y="0"/>
                      <a:pt x="2" y="0"/>
                    </a:cubicBezTo>
                    <a:cubicBezTo>
                      <a:pt x="1" y="0"/>
                      <a:pt x="0" y="1"/>
                      <a:pt x="0" y="2"/>
                    </a:cubicBezTo>
                    <a:cubicBezTo>
                      <a:pt x="0" y="46"/>
                      <a:pt x="0" y="46"/>
                      <a:pt x="0" y="46"/>
                    </a:cubicBezTo>
                    <a:cubicBezTo>
                      <a:pt x="0" y="48"/>
                      <a:pt x="2" y="50"/>
                      <a:pt x="4" y="50"/>
                    </a:cubicBezTo>
                    <a:cubicBezTo>
                      <a:pt x="6" y="50"/>
                      <a:pt x="8" y="48"/>
                      <a:pt x="8" y="45"/>
                    </a:cubicBezTo>
                    <a:cubicBezTo>
                      <a:pt x="8" y="39"/>
                      <a:pt x="8" y="39"/>
                      <a:pt x="8" y="39"/>
                    </a:cubicBezTo>
                    <a:cubicBezTo>
                      <a:pt x="8" y="38"/>
                      <a:pt x="9" y="37"/>
                      <a:pt x="10" y="37"/>
                    </a:cubicBezTo>
                    <a:cubicBezTo>
                      <a:pt x="47" y="37"/>
                      <a:pt x="47" y="37"/>
                      <a:pt x="47" y="37"/>
                    </a:cubicBezTo>
                    <a:cubicBezTo>
                      <a:pt x="48" y="37"/>
                      <a:pt x="49" y="38"/>
                      <a:pt x="49" y="39"/>
                    </a:cubicBezTo>
                    <a:cubicBezTo>
                      <a:pt x="49" y="46"/>
                      <a:pt x="49" y="46"/>
                      <a:pt x="49" y="46"/>
                    </a:cubicBezTo>
                    <a:cubicBezTo>
                      <a:pt x="49" y="48"/>
                      <a:pt x="48" y="50"/>
                      <a:pt x="45" y="50"/>
                    </a:cubicBezTo>
                    <a:cubicBezTo>
                      <a:pt x="4" y="50"/>
                      <a:pt x="4" y="50"/>
                      <a:pt x="4" y="50"/>
                    </a:cubicBezTo>
                  </a:path>
                </a:pathLst>
              </a:custGeom>
              <a:noFill/>
              <a:ln w="63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97" name="Rectangle 126"/>
              <p:cNvSpPr>
                <a:spLocks noChangeArrowheads="1"/>
              </p:cNvSpPr>
              <p:nvPr/>
            </p:nvSpPr>
            <p:spPr bwMode="auto">
              <a:xfrm>
                <a:off x="248" y="1275"/>
                <a:ext cx="130" cy="29"/>
              </a:xfrm>
              <a:prstGeom prst="rect">
                <a:avLst/>
              </a:prstGeom>
              <a:noFill/>
              <a:ln w="63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98" name="Line 127"/>
              <p:cNvSpPr>
                <a:spLocks noChangeShapeType="1"/>
              </p:cNvSpPr>
              <p:nvPr/>
            </p:nvSpPr>
            <p:spPr bwMode="auto">
              <a:xfrm>
                <a:off x="315" y="1373"/>
                <a:ext cx="63" cy="0"/>
              </a:xfrm>
              <a:prstGeom prst="line">
                <a:avLst/>
              </a:prstGeom>
              <a:noFill/>
              <a:ln w="63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899" name="Line 128"/>
              <p:cNvSpPr>
                <a:spLocks noChangeShapeType="1"/>
              </p:cNvSpPr>
              <p:nvPr/>
            </p:nvSpPr>
            <p:spPr bwMode="auto">
              <a:xfrm>
                <a:off x="315" y="1355"/>
                <a:ext cx="63" cy="0"/>
              </a:xfrm>
              <a:prstGeom prst="line">
                <a:avLst/>
              </a:prstGeom>
              <a:noFill/>
              <a:ln w="63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00" name="Line 129"/>
              <p:cNvSpPr>
                <a:spLocks noChangeShapeType="1"/>
              </p:cNvSpPr>
              <p:nvPr/>
            </p:nvSpPr>
            <p:spPr bwMode="auto">
              <a:xfrm>
                <a:off x="315" y="1340"/>
                <a:ext cx="63" cy="0"/>
              </a:xfrm>
              <a:prstGeom prst="line">
                <a:avLst/>
              </a:prstGeom>
              <a:noFill/>
              <a:ln w="63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01" name="Line 130"/>
              <p:cNvSpPr>
                <a:spLocks noChangeShapeType="1"/>
              </p:cNvSpPr>
              <p:nvPr/>
            </p:nvSpPr>
            <p:spPr bwMode="auto">
              <a:xfrm>
                <a:off x="315" y="1322"/>
                <a:ext cx="63" cy="0"/>
              </a:xfrm>
              <a:prstGeom prst="line">
                <a:avLst/>
              </a:prstGeom>
              <a:noFill/>
              <a:ln w="63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02" name="Rectangle 131"/>
              <p:cNvSpPr>
                <a:spLocks noChangeArrowheads="1"/>
              </p:cNvSpPr>
              <p:nvPr/>
            </p:nvSpPr>
            <p:spPr bwMode="auto">
              <a:xfrm>
                <a:off x="248" y="1322"/>
                <a:ext cx="50" cy="51"/>
              </a:xfrm>
              <a:prstGeom prst="rect">
                <a:avLst/>
              </a:prstGeom>
              <a:noFill/>
              <a:ln w="63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03" name="Oval 132"/>
              <p:cNvSpPr>
                <a:spLocks noChangeArrowheads="1"/>
              </p:cNvSpPr>
              <p:nvPr/>
            </p:nvSpPr>
            <p:spPr bwMode="auto">
              <a:xfrm>
                <a:off x="127" y="2035"/>
                <a:ext cx="418" cy="362"/>
              </a:xfrm>
              <a:prstGeom prst="ellipse">
                <a:avLst/>
              </a:prstGeom>
              <a:solidFill>
                <a:srgbClr val="5AAA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04" name="Oval 133"/>
              <p:cNvSpPr>
                <a:spLocks noChangeArrowheads="1"/>
              </p:cNvSpPr>
              <p:nvPr/>
            </p:nvSpPr>
            <p:spPr bwMode="auto">
              <a:xfrm>
                <a:off x="332" y="2223"/>
                <a:ext cx="12" cy="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05" name="Oval 134"/>
              <p:cNvSpPr>
                <a:spLocks noChangeArrowheads="1"/>
              </p:cNvSpPr>
              <p:nvPr/>
            </p:nvSpPr>
            <p:spPr bwMode="auto">
              <a:xfrm>
                <a:off x="298" y="2223"/>
                <a:ext cx="13" cy="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06" name="Oval 135"/>
              <p:cNvSpPr>
                <a:spLocks noChangeArrowheads="1"/>
              </p:cNvSpPr>
              <p:nvPr/>
            </p:nvSpPr>
            <p:spPr bwMode="auto">
              <a:xfrm>
                <a:off x="269" y="2223"/>
                <a:ext cx="13" cy="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07" name="Oval 136"/>
              <p:cNvSpPr>
                <a:spLocks noChangeArrowheads="1"/>
              </p:cNvSpPr>
              <p:nvPr/>
            </p:nvSpPr>
            <p:spPr bwMode="auto">
              <a:xfrm>
                <a:off x="361" y="2154"/>
                <a:ext cx="12"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08" name="Oval 137"/>
              <p:cNvSpPr>
                <a:spLocks noChangeArrowheads="1"/>
              </p:cNvSpPr>
              <p:nvPr/>
            </p:nvSpPr>
            <p:spPr bwMode="auto">
              <a:xfrm>
                <a:off x="386" y="2154"/>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09" name="Oval 138"/>
              <p:cNvSpPr>
                <a:spLocks noChangeArrowheads="1"/>
              </p:cNvSpPr>
              <p:nvPr/>
            </p:nvSpPr>
            <p:spPr bwMode="auto">
              <a:xfrm>
                <a:off x="407" y="2154"/>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10" name="Freeform 139"/>
              <p:cNvSpPr>
                <a:spLocks/>
              </p:cNvSpPr>
              <p:nvPr/>
            </p:nvSpPr>
            <p:spPr bwMode="auto">
              <a:xfrm>
                <a:off x="236" y="2180"/>
                <a:ext cx="142" cy="126"/>
              </a:xfrm>
              <a:custGeom>
                <a:avLst/>
                <a:gdLst>
                  <a:gd name="T0" fmla="*/ 18 w 34"/>
                  <a:gd name="T1" fmla="*/ 26 h 35"/>
                  <a:gd name="T2" fmla="*/ 25 w 34"/>
                  <a:gd name="T3" fmla="*/ 26 h 35"/>
                  <a:gd name="T4" fmla="*/ 34 w 34"/>
                  <a:gd name="T5" fmla="*/ 18 h 35"/>
                  <a:gd name="T6" fmla="*/ 34 w 34"/>
                  <a:gd name="T7" fmla="*/ 9 h 35"/>
                  <a:gd name="T8" fmla="*/ 25 w 34"/>
                  <a:gd name="T9" fmla="*/ 0 h 35"/>
                  <a:gd name="T10" fmla="*/ 8 w 34"/>
                  <a:gd name="T11" fmla="*/ 0 h 35"/>
                  <a:gd name="T12" fmla="*/ 0 w 34"/>
                  <a:gd name="T13" fmla="*/ 9 h 35"/>
                  <a:gd name="T14" fmla="*/ 0 w 34"/>
                  <a:gd name="T15" fmla="*/ 18 h 35"/>
                  <a:gd name="T16" fmla="*/ 8 w 34"/>
                  <a:gd name="T17" fmla="*/ 26 h 35"/>
                  <a:gd name="T18" fmla="*/ 12 w 34"/>
                  <a:gd name="T19" fmla="*/ 26 h 35"/>
                  <a:gd name="T20" fmla="*/ 17 w 34"/>
                  <a:gd name="T21"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5">
                    <a:moveTo>
                      <a:pt x="18" y="26"/>
                    </a:moveTo>
                    <a:cubicBezTo>
                      <a:pt x="25" y="26"/>
                      <a:pt x="25" y="26"/>
                      <a:pt x="25" y="26"/>
                    </a:cubicBezTo>
                    <a:cubicBezTo>
                      <a:pt x="30" y="26"/>
                      <a:pt x="34" y="22"/>
                      <a:pt x="34" y="18"/>
                    </a:cubicBezTo>
                    <a:cubicBezTo>
                      <a:pt x="34" y="9"/>
                      <a:pt x="34" y="9"/>
                      <a:pt x="34" y="9"/>
                    </a:cubicBezTo>
                    <a:cubicBezTo>
                      <a:pt x="34" y="4"/>
                      <a:pt x="30" y="0"/>
                      <a:pt x="25" y="0"/>
                    </a:cubicBezTo>
                    <a:cubicBezTo>
                      <a:pt x="8" y="0"/>
                      <a:pt x="8" y="0"/>
                      <a:pt x="8" y="0"/>
                    </a:cubicBezTo>
                    <a:cubicBezTo>
                      <a:pt x="3" y="0"/>
                      <a:pt x="0" y="4"/>
                      <a:pt x="0" y="9"/>
                    </a:cubicBezTo>
                    <a:cubicBezTo>
                      <a:pt x="0" y="18"/>
                      <a:pt x="0" y="18"/>
                      <a:pt x="0" y="18"/>
                    </a:cubicBezTo>
                    <a:cubicBezTo>
                      <a:pt x="0" y="22"/>
                      <a:pt x="3" y="26"/>
                      <a:pt x="8" y="26"/>
                    </a:cubicBezTo>
                    <a:cubicBezTo>
                      <a:pt x="12" y="26"/>
                      <a:pt x="12" y="26"/>
                      <a:pt x="12" y="26"/>
                    </a:cubicBezTo>
                    <a:cubicBezTo>
                      <a:pt x="17" y="35"/>
                      <a:pt x="17" y="35"/>
                      <a:pt x="17" y="35"/>
                    </a:cubicBezTo>
                  </a:path>
                </a:pathLst>
              </a:custGeom>
              <a:noFill/>
              <a:ln w="63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11" name="Freeform 140"/>
              <p:cNvSpPr>
                <a:spLocks/>
              </p:cNvSpPr>
              <p:nvPr/>
            </p:nvSpPr>
            <p:spPr bwMode="auto">
              <a:xfrm>
                <a:off x="336" y="2125"/>
                <a:ext cx="104" cy="91"/>
              </a:xfrm>
              <a:custGeom>
                <a:avLst/>
                <a:gdLst>
                  <a:gd name="T0" fmla="*/ 0 w 25"/>
                  <a:gd name="T1" fmla="*/ 15 h 25"/>
                  <a:gd name="T2" fmla="*/ 0 w 25"/>
                  <a:gd name="T3" fmla="*/ 6 h 25"/>
                  <a:gd name="T4" fmla="*/ 7 w 25"/>
                  <a:gd name="T5" fmla="*/ 0 h 25"/>
                  <a:gd name="T6" fmla="*/ 19 w 25"/>
                  <a:gd name="T7" fmla="*/ 0 h 25"/>
                  <a:gd name="T8" fmla="*/ 25 w 25"/>
                  <a:gd name="T9" fmla="*/ 6 h 25"/>
                  <a:gd name="T10" fmla="*/ 25 w 25"/>
                  <a:gd name="T11" fmla="*/ 12 h 25"/>
                  <a:gd name="T12" fmla="*/ 19 w 25"/>
                  <a:gd name="T13" fmla="*/ 18 h 25"/>
                  <a:gd name="T14" fmla="*/ 18 w 25"/>
                  <a:gd name="T15" fmla="*/ 18 h 25"/>
                  <a:gd name="T16" fmla="*/ 15 w 25"/>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0" y="15"/>
                    </a:moveTo>
                    <a:cubicBezTo>
                      <a:pt x="0" y="6"/>
                      <a:pt x="0" y="6"/>
                      <a:pt x="0" y="6"/>
                    </a:cubicBezTo>
                    <a:cubicBezTo>
                      <a:pt x="0" y="3"/>
                      <a:pt x="3" y="0"/>
                      <a:pt x="7" y="0"/>
                    </a:cubicBezTo>
                    <a:cubicBezTo>
                      <a:pt x="19" y="0"/>
                      <a:pt x="19" y="0"/>
                      <a:pt x="19" y="0"/>
                    </a:cubicBezTo>
                    <a:cubicBezTo>
                      <a:pt x="23" y="0"/>
                      <a:pt x="25" y="3"/>
                      <a:pt x="25" y="6"/>
                    </a:cubicBezTo>
                    <a:cubicBezTo>
                      <a:pt x="25" y="12"/>
                      <a:pt x="25" y="12"/>
                      <a:pt x="25" y="12"/>
                    </a:cubicBezTo>
                    <a:cubicBezTo>
                      <a:pt x="25" y="16"/>
                      <a:pt x="23" y="18"/>
                      <a:pt x="19" y="18"/>
                    </a:cubicBezTo>
                    <a:cubicBezTo>
                      <a:pt x="18" y="18"/>
                      <a:pt x="18" y="18"/>
                      <a:pt x="18" y="18"/>
                    </a:cubicBezTo>
                    <a:cubicBezTo>
                      <a:pt x="15" y="25"/>
                      <a:pt x="15" y="25"/>
                      <a:pt x="15" y="25"/>
                    </a:cubicBezTo>
                  </a:path>
                </a:pathLst>
              </a:custGeom>
              <a:noFill/>
              <a:ln w="63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12" name="Line 141"/>
              <p:cNvSpPr>
                <a:spLocks noChangeShapeType="1"/>
              </p:cNvSpPr>
              <p:nvPr/>
            </p:nvSpPr>
            <p:spPr bwMode="auto">
              <a:xfrm flipH="1">
                <a:off x="369" y="2190"/>
                <a:ext cx="21" cy="0"/>
              </a:xfrm>
              <a:prstGeom prst="line">
                <a:avLst/>
              </a:prstGeom>
              <a:noFill/>
              <a:ln w="635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13" name="Oval 142"/>
              <p:cNvSpPr>
                <a:spLocks noChangeArrowheads="1"/>
              </p:cNvSpPr>
              <p:nvPr/>
            </p:nvSpPr>
            <p:spPr bwMode="auto">
              <a:xfrm>
                <a:off x="127" y="2469"/>
                <a:ext cx="418" cy="362"/>
              </a:xfrm>
              <a:prstGeom prst="ellipse">
                <a:avLst/>
              </a:prstGeom>
              <a:solidFill>
                <a:srgbClr val="5AAA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14" name="Freeform 143"/>
              <p:cNvSpPr>
                <a:spLocks/>
              </p:cNvSpPr>
              <p:nvPr/>
            </p:nvSpPr>
            <p:spPr bwMode="auto">
              <a:xfrm>
                <a:off x="286" y="2592"/>
                <a:ext cx="104" cy="116"/>
              </a:xfrm>
              <a:custGeom>
                <a:avLst/>
                <a:gdLst>
                  <a:gd name="T0" fmla="*/ 50 w 104"/>
                  <a:gd name="T1" fmla="*/ 116 h 116"/>
                  <a:gd name="T2" fmla="*/ 104 w 104"/>
                  <a:gd name="T3" fmla="*/ 116 h 116"/>
                  <a:gd name="T4" fmla="*/ 104 w 104"/>
                  <a:gd name="T5" fmla="*/ 47 h 116"/>
                  <a:gd name="T6" fmla="*/ 104 w 104"/>
                  <a:gd name="T7" fmla="*/ 0 h 116"/>
                  <a:gd name="T8" fmla="*/ 0 w 104"/>
                  <a:gd name="T9" fmla="*/ 0 h 116"/>
                  <a:gd name="T10" fmla="*/ 0 w 104"/>
                  <a:gd name="T11" fmla="*/ 29 h 116"/>
                </a:gdLst>
                <a:ahLst/>
                <a:cxnLst>
                  <a:cxn ang="0">
                    <a:pos x="T0" y="T1"/>
                  </a:cxn>
                  <a:cxn ang="0">
                    <a:pos x="T2" y="T3"/>
                  </a:cxn>
                  <a:cxn ang="0">
                    <a:pos x="T4" y="T5"/>
                  </a:cxn>
                  <a:cxn ang="0">
                    <a:pos x="T6" y="T7"/>
                  </a:cxn>
                  <a:cxn ang="0">
                    <a:pos x="T8" y="T9"/>
                  </a:cxn>
                  <a:cxn ang="0">
                    <a:pos x="T10" y="T11"/>
                  </a:cxn>
                </a:cxnLst>
                <a:rect l="0" t="0" r="r" b="b"/>
                <a:pathLst>
                  <a:path w="104" h="116">
                    <a:moveTo>
                      <a:pt x="50" y="116"/>
                    </a:moveTo>
                    <a:lnTo>
                      <a:pt x="104" y="116"/>
                    </a:lnTo>
                    <a:lnTo>
                      <a:pt x="104" y="47"/>
                    </a:lnTo>
                    <a:lnTo>
                      <a:pt x="104" y="0"/>
                    </a:lnTo>
                    <a:lnTo>
                      <a:pt x="0" y="0"/>
                    </a:lnTo>
                    <a:lnTo>
                      <a:pt x="0" y="29"/>
                    </a:lnTo>
                  </a:path>
                </a:pathLst>
              </a:custGeom>
              <a:noFill/>
              <a:ln w="63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15" name="Rectangle 144"/>
              <p:cNvSpPr>
                <a:spLocks noChangeArrowheads="1"/>
              </p:cNvSpPr>
              <p:nvPr/>
            </p:nvSpPr>
            <p:spPr bwMode="auto">
              <a:xfrm>
                <a:off x="236" y="2621"/>
                <a:ext cx="100" cy="119"/>
              </a:xfrm>
              <a:prstGeom prst="rect">
                <a:avLst/>
              </a:prstGeom>
              <a:noFill/>
              <a:ln w="63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16" name="Freeform 145"/>
              <p:cNvSpPr>
                <a:spLocks/>
              </p:cNvSpPr>
              <p:nvPr/>
            </p:nvSpPr>
            <p:spPr bwMode="auto">
              <a:xfrm>
                <a:off x="336" y="2560"/>
                <a:ext cx="104" cy="115"/>
              </a:xfrm>
              <a:custGeom>
                <a:avLst/>
                <a:gdLst>
                  <a:gd name="T0" fmla="*/ 54 w 104"/>
                  <a:gd name="T1" fmla="*/ 115 h 115"/>
                  <a:gd name="T2" fmla="*/ 104 w 104"/>
                  <a:gd name="T3" fmla="*/ 115 h 115"/>
                  <a:gd name="T4" fmla="*/ 104 w 104"/>
                  <a:gd name="T5" fmla="*/ 50 h 115"/>
                  <a:gd name="T6" fmla="*/ 104 w 104"/>
                  <a:gd name="T7" fmla="*/ 0 h 115"/>
                  <a:gd name="T8" fmla="*/ 0 w 104"/>
                  <a:gd name="T9" fmla="*/ 0 h 115"/>
                  <a:gd name="T10" fmla="*/ 0 w 104"/>
                  <a:gd name="T11" fmla="*/ 32 h 115"/>
                </a:gdLst>
                <a:ahLst/>
                <a:cxnLst>
                  <a:cxn ang="0">
                    <a:pos x="T0" y="T1"/>
                  </a:cxn>
                  <a:cxn ang="0">
                    <a:pos x="T2" y="T3"/>
                  </a:cxn>
                  <a:cxn ang="0">
                    <a:pos x="T4" y="T5"/>
                  </a:cxn>
                  <a:cxn ang="0">
                    <a:pos x="T6" y="T7"/>
                  </a:cxn>
                  <a:cxn ang="0">
                    <a:pos x="T8" y="T9"/>
                  </a:cxn>
                  <a:cxn ang="0">
                    <a:pos x="T10" y="T11"/>
                  </a:cxn>
                </a:cxnLst>
                <a:rect l="0" t="0" r="r" b="b"/>
                <a:pathLst>
                  <a:path w="104" h="115">
                    <a:moveTo>
                      <a:pt x="54" y="115"/>
                    </a:moveTo>
                    <a:lnTo>
                      <a:pt x="104" y="115"/>
                    </a:lnTo>
                    <a:lnTo>
                      <a:pt x="104" y="50"/>
                    </a:lnTo>
                    <a:lnTo>
                      <a:pt x="104" y="0"/>
                    </a:lnTo>
                    <a:lnTo>
                      <a:pt x="0" y="0"/>
                    </a:lnTo>
                    <a:lnTo>
                      <a:pt x="0" y="32"/>
                    </a:lnTo>
                  </a:path>
                </a:pathLst>
              </a:custGeom>
              <a:noFill/>
              <a:ln w="635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17" name="Line 146"/>
              <p:cNvSpPr>
                <a:spLocks noChangeShapeType="1"/>
              </p:cNvSpPr>
              <p:nvPr/>
            </p:nvSpPr>
            <p:spPr bwMode="auto">
              <a:xfrm flipH="1">
                <a:off x="1999" y="1981"/>
                <a:ext cx="213" cy="0"/>
              </a:xfrm>
              <a:prstGeom prst="line">
                <a:avLst/>
              </a:prstGeom>
              <a:noFill/>
              <a:ln w="20638" cap="rnd">
                <a:solidFill>
                  <a:srgbClr val="C7C7C7"/>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18" name="Freeform 147"/>
              <p:cNvSpPr>
                <a:spLocks/>
              </p:cNvSpPr>
              <p:nvPr/>
            </p:nvSpPr>
            <p:spPr bwMode="auto">
              <a:xfrm>
                <a:off x="2141" y="1912"/>
                <a:ext cx="71" cy="141"/>
              </a:xfrm>
              <a:custGeom>
                <a:avLst/>
                <a:gdLst>
                  <a:gd name="T0" fmla="*/ 0 w 71"/>
                  <a:gd name="T1" fmla="*/ 0 h 141"/>
                  <a:gd name="T2" fmla="*/ 71 w 71"/>
                  <a:gd name="T3" fmla="*/ 69 h 141"/>
                  <a:gd name="T4" fmla="*/ 0 w 71"/>
                  <a:gd name="T5" fmla="*/ 141 h 141"/>
                </a:gdLst>
                <a:ahLst/>
                <a:cxnLst>
                  <a:cxn ang="0">
                    <a:pos x="T0" y="T1"/>
                  </a:cxn>
                  <a:cxn ang="0">
                    <a:pos x="T2" y="T3"/>
                  </a:cxn>
                  <a:cxn ang="0">
                    <a:pos x="T4" y="T5"/>
                  </a:cxn>
                </a:cxnLst>
                <a:rect l="0" t="0" r="r" b="b"/>
                <a:pathLst>
                  <a:path w="71" h="141">
                    <a:moveTo>
                      <a:pt x="0" y="0"/>
                    </a:moveTo>
                    <a:lnTo>
                      <a:pt x="71" y="69"/>
                    </a:lnTo>
                    <a:lnTo>
                      <a:pt x="0" y="141"/>
                    </a:lnTo>
                  </a:path>
                </a:pathLst>
              </a:custGeom>
              <a:noFill/>
              <a:ln w="20638" cap="rnd">
                <a:solidFill>
                  <a:srgbClr val="C7C7C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19" name="Line 148"/>
              <p:cNvSpPr>
                <a:spLocks noChangeShapeType="1"/>
              </p:cNvSpPr>
              <p:nvPr/>
            </p:nvSpPr>
            <p:spPr bwMode="auto">
              <a:xfrm flipH="1">
                <a:off x="791" y="1981"/>
                <a:ext cx="209" cy="0"/>
              </a:xfrm>
              <a:prstGeom prst="line">
                <a:avLst/>
              </a:prstGeom>
              <a:noFill/>
              <a:ln w="20638" cap="rnd">
                <a:solidFill>
                  <a:srgbClr val="C7C7C7"/>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20" name="Freeform 149"/>
              <p:cNvSpPr>
                <a:spLocks/>
              </p:cNvSpPr>
              <p:nvPr/>
            </p:nvSpPr>
            <p:spPr bwMode="auto">
              <a:xfrm>
                <a:off x="929" y="1912"/>
                <a:ext cx="71" cy="141"/>
              </a:xfrm>
              <a:custGeom>
                <a:avLst/>
                <a:gdLst>
                  <a:gd name="T0" fmla="*/ 0 w 71"/>
                  <a:gd name="T1" fmla="*/ 0 h 141"/>
                  <a:gd name="T2" fmla="*/ 71 w 71"/>
                  <a:gd name="T3" fmla="*/ 69 h 141"/>
                  <a:gd name="T4" fmla="*/ 0 w 71"/>
                  <a:gd name="T5" fmla="*/ 141 h 141"/>
                </a:gdLst>
                <a:ahLst/>
                <a:cxnLst>
                  <a:cxn ang="0">
                    <a:pos x="T0" y="T1"/>
                  </a:cxn>
                  <a:cxn ang="0">
                    <a:pos x="T2" y="T3"/>
                  </a:cxn>
                  <a:cxn ang="0">
                    <a:pos x="T4" y="T5"/>
                  </a:cxn>
                </a:cxnLst>
                <a:rect l="0" t="0" r="r" b="b"/>
                <a:pathLst>
                  <a:path w="71" h="141">
                    <a:moveTo>
                      <a:pt x="0" y="0"/>
                    </a:moveTo>
                    <a:lnTo>
                      <a:pt x="71" y="69"/>
                    </a:lnTo>
                    <a:lnTo>
                      <a:pt x="0" y="141"/>
                    </a:lnTo>
                  </a:path>
                </a:pathLst>
              </a:custGeom>
              <a:noFill/>
              <a:ln w="20638" cap="rnd">
                <a:solidFill>
                  <a:srgbClr val="C7C7C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21" name="Line 150"/>
              <p:cNvSpPr>
                <a:spLocks noChangeShapeType="1"/>
              </p:cNvSpPr>
              <p:nvPr/>
            </p:nvSpPr>
            <p:spPr bwMode="auto">
              <a:xfrm flipH="1">
                <a:off x="3181" y="1966"/>
                <a:ext cx="209" cy="0"/>
              </a:xfrm>
              <a:prstGeom prst="line">
                <a:avLst/>
              </a:prstGeom>
              <a:noFill/>
              <a:ln w="20638" cap="rnd">
                <a:solidFill>
                  <a:srgbClr val="C7C7C7"/>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22" name="Freeform 151"/>
              <p:cNvSpPr>
                <a:spLocks/>
              </p:cNvSpPr>
              <p:nvPr/>
            </p:nvSpPr>
            <p:spPr bwMode="auto">
              <a:xfrm>
                <a:off x="3323" y="1894"/>
                <a:ext cx="71" cy="144"/>
              </a:xfrm>
              <a:custGeom>
                <a:avLst/>
                <a:gdLst>
                  <a:gd name="T0" fmla="*/ 0 w 71"/>
                  <a:gd name="T1" fmla="*/ 0 h 144"/>
                  <a:gd name="T2" fmla="*/ 71 w 71"/>
                  <a:gd name="T3" fmla="*/ 72 h 144"/>
                  <a:gd name="T4" fmla="*/ 0 w 71"/>
                  <a:gd name="T5" fmla="*/ 144 h 144"/>
                </a:gdLst>
                <a:ahLst/>
                <a:cxnLst>
                  <a:cxn ang="0">
                    <a:pos x="T0" y="T1"/>
                  </a:cxn>
                  <a:cxn ang="0">
                    <a:pos x="T2" y="T3"/>
                  </a:cxn>
                  <a:cxn ang="0">
                    <a:pos x="T4" y="T5"/>
                  </a:cxn>
                </a:cxnLst>
                <a:rect l="0" t="0" r="r" b="b"/>
                <a:pathLst>
                  <a:path w="71" h="144">
                    <a:moveTo>
                      <a:pt x="0" y="0"/>
                    </a:moveTo>
                    <a:lnTo>
                      <a:pt x="71" y="72"/>
                    </a:lnTo>
                    <a:lnTo>
                      <a:pt x="0" y="144"/>
                    </a:lnTo>
                  </a:path>
                </a:pathLst>
              </a:custGeom>
              <a:noFill/>
              <a:ln w="20638" cap="rnd">
                <a:solidFill>
                  <a:srgbClr val="C7C7C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23" name="Line 152"/>
              <p:cNvSpPr>
                <a:spLocks noChangeShapeType="1"/>
              </p:cNvSpPr>
              <p:nvPr/>
            </p:nvSpPr>
            <p:spPr bwMode="auto">
              <a:xfrm flipH="1">
                <a:off x="4364" y="1966"/>
                <a:ext cx="208" cy="0"/>
              </a:xfrm>
              <a:prstGeom prst="line">
                <a:avLst/>
              </a:prstGeom>
              <a:noFill/>
              <a:ln w="20638" cap="rnd">
                <a:solidFill>
                  <a:srgbClr val="C7C7C7"/>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24" name="Freeform 153"/>
              <p:cNvSpPr>
                <a:spLocks/>
              </p:cNvSpPr>
              <p:nvPr/>
            </p:nvSpPr>
            <p:spPr bwMode="auto">
              <a:xfrm>
                <a:off x="4506" y="1894"/>
                <a:ext cx="71" cy="144"/>
              </a:xfrm>
              <a:custGeom>
                <a:avLst/>
                <a:gdLst>
                  <a:gd name="T0" fmla="*/ 0 w 71"/>
                  <a:gd name="T1" fmla="*/ 0 h 144"/>
                  <a:gd name="T2" fmla="*/ 71 w 71"/>
                  <a:gd name="T3" fmla="*/ 72 h 144"/>
                  <a:gd name="T4" fmla="*/ 0 w 71"/>
                  <a:gd name="T5" fmla="*/ 144 h 144"/>
                </a:gdLst>
                <a:ahLst/>
                <a:cxnLst>
                  <a:cxn ang="0">
                    <a:pos x="T0" y="T1"/>
                  </a:cxn>
                  <a:cxn ang="0">
                    <a:pos x="T2" y="T3"/>
                  </a:cxn>
                  <a:cxn ang="0">
                    <a:pos x="T4" y="T5"/>
                  </a:cxn>
                </a:cxnLst>
                <a:rect l="0" t="0" r="r" b="b"/>
                <a:pathLst>
                  <a:path w="71" h="144">
                    <a:moveTo>
                      <a:pt x="0" y="0"/>
                    </a:moveTo>
                    <a:lnTo>
                      <a:pt x="71" y="72"/>
                    </a:lnTo>
                    <a:lnTo>
                      <a:pt x="0" y="144"/>
                    </a:lnTo>
                  </a:path>
                </a:pathLst>
              </a:custGeom>
              <a:noFill/>
              <a:ln w="20638" cap="rnd">
                <a:solidFill>
                  <a:srgbClr val="C7C7C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25" name="Freeform 154"/>
              <p:cNvSpPr>
                <a:spLocks/>
              </p:cNvSpPr>
              <p:nvPr/>
            </p:nvSpPr>
            <p:spPr bwMode="auto">
              <a:xfrm>
                <a:off x="4877" y="1814"/>
                <a:ext cx="105" cy="91"/>
              </a:xfrm>
              <a:custGeom>
                <a:avLst/>
                <a:gdLst>
                  <a:gd name="T0" fmla="*/ 20 w 25"/>
                  <a:gd name="T1" fmla="*/ 25 h 25"/>
                  <a:gd name="T2" fmla="*/ 5 w 25"/>
                  <a:gd name="T3" fmla="*/ 25 h 25"/>
                  <a:gd name="T4" fmla="*/ 0 w 25"/>
                  <a:gd name="T5" fmla="*/ 19 h 25"/>
                  <a:gd name="T6" fmla="*/ 0 w 25"/>
                  <a:gd name="T7" fmla="*/ 5 h 25"/>
                  <a:gd name="T8" fmla="*/ 5 w 25"/>
                  <a:gd name="T9" fmla="*/ 0 h 25"/>
                  <a:gd name="T10" fmla="*/ 20 w 25"/>
                  <a:gd name="T11" fmla="*/ 0 h 25"/>
                  <a:gd name="T12" fmla="*/ 25 w 25"/>
                  <a:gd name="T13" fmla="*/ 5 h 25"/>
                  <a:gd name="T14" fmla="*/ 25 w 25"/>
                  <a:gd name="T15" fmla="*/ 19 h 25"/>
                  <a:gd name="T16" fmla="*/ 20 w 25"/>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20" y="25"/>
                    </a:moveTo>
                    <a:cubicBezTo>
                      <a:pt x="5" y="25"/>
                      <a:pt x="5" y="25"/>
                      <a:pt x="5" y="25"/>
                    </a:cubicBezTo>
                    <a:cubicBezTo>
                      <a:pt x="2" y="25"/>
                      <a:pt x="0" y="22"/>
                      <a:pt x="0" y="19"/>
                    </a:cubicBezTo>
                    <a:cubicBezTo>
                      <a:pt x="0" y="5"/>
                      <a:pt x="0" y="5"/>
                      <a:pt x="0" y="5"/>
                    </a:cubicBezTo>
                    <a:cubicBezTo>
                      <a:pt x="0" y="2"/>
                      <a:pt x="2" y="0"/>
                      <a:pt x="5" y="0"/>
                    </a:cubicBezTo>
                    <a:cubicBezTo>
                      <a:pt x="20" y="0"/>
                      <a:pt x="20" y="0"/>
                      <a:pt x="20" y="0"/>
                    </a:cubicBezTo>
                    <a:cubicBezTo>
                      <a:pt x="22" y="0"/>
                      <a:pt x="25" y="2"/>
                      <a:pt x="25" y="5"/>
                    </a:cubicBezTo>
                    <a:cubicBezTo>
                      <a:pt x="25" y="19"/>
                      <a:pt x="25" y="19"/>
                      <a:pt x="25" y="19"/>
                    </a:cubicBezTo>
                    <a:cubicBezTo>
                      <a:pt x="25" y="22"/>
                      <a:pt x="22" y="25"/>
                      <a:pt x="20" y="25"/>
                    </a:cubicBezTo>
                    <a:close/>
                  </a:path>
                </a:pathLst>
              </a:custGeom>
              <a:noFill/>
              <a:ln w="14288"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26" name="Freeform 155"/>
              <p:cNvSpPr>
                <a:spLocks/>
              </p:cNvSpPr>
              <p:nvPr/>
            </p:nvSpPr>
            <p:spPr bwMode="auto">
              <a:xfrm>
                <a:off x="5007" y="1814"/>
                <a:ext cx="104" cy="91"/>
              </a:xfrm>
              <a:custGeom>
                <a:avLst/>
                <a:gdLst>
                  <a:gd name="T0" fmla="*/ 20 w 25"/>
                  <a:gd name="T1" fmla="*/ 25 h 25"/>
                  <a:gd name="T2" fmla="*/ 6 w 25"/>
                  <a:gd name="T3" fmla="*/ 25 h 25"/>
                  <a:gd name="T4" fmla="*/ 0 w 25"/>
                  <a:gd name="T5" fmla="*/ 19 h 25"/>
                  <a:gd name="T6" fmla="*/ 0 w 25"/>
                  <a:gd name="T7" fmla="*/ 5 h 25"/>
                  <a:gd name="T8" fmla="*/ 6 w 25"/>
                  <a:gd name="T9" fmla="*/ 0 h 25"/>
                  <a:gd name="T10" fmla="*/ 20 w 25"/>
                  <a:gd name="T11" fmla="*/ 0 h 25"/>
                  <a:gd name="T12" fmla="*/ 25 w 25"/>
                  <a:gd name="T13" fmla="*/ 5 h 25"/>
                  <a:gd name="T14" fmla="*/ 25 w 25"/>
                  <a:gd name="T15" fmla="*/ 19 h 25"/>
                  <a:gd name="T16" fmla="*/ 20 w 25"/>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20" y="25"/>
                    </a:moveTo>
                    <a:cubicBezTo>
                      <a:pt x="6" y="25"/>
                      <a:pt x="6" y="25"/>
                      <a:pt x="6" y="25"/>
                    </a:cubicBezTo>
                    <a:cubicBezTo>
                      <a:pt x="3" y="25"/>
                      <a:pt x="0" y="22"/>
                      <a:pt x="0" y="19"/>
                    </a:cubicBezTo>
                    <a:cubicBezTo>
                      <a:pt x="0" y="5"/>
                      <a:pt x="0" y="5"/>
                      <a:pt x="0" y="5"/>
                    </a:cubicBezTo>
                    <a:cubicBezTo>
                      <a:pt x="0" y="2"/>
                      <a:pt x="3" y="0"/>
                      <a:pt x="6" y="0"/>
                    </a:cubicBezTo>
                    <a:cubicBezTo>
                      <a:pt x="20" y="0"/>
                      <a:pt x="20" y="0"/>
                      <a:pt x="20" y="0"/>
                    </a:cubicBezTo>
                    <a:cubicBezTo>
                      <a:pt x="23" y="0"/>
                      <a:pt x="25" y="2"/>
                      <a:pt x="25" y="5"/>
                    </a:cubicBezTo>
                    <a:cubicBezTo>
                      <a:pt x="25" y="19"/>
                      <a:pt x="25" y="19"/>
                      <a:pt x="25" y="19"/>
                    </a:cubicBezTo>
                    <a:cubicBezTo>
                      <a:pt x="25" y="22"/>
                      <a:pt x="23" y="25"/>
                      <a:pt x="20" y="25"/>
                    </a:cubicBezTo>
                    <a:close/>
                  </a:path>
                </a:pathLst>
              </a:custGeom>
              <a:noFill/>
              <a:ln w="14288"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27" name="Freeform 156"/>
              <p:cNvSpPr>
                <a:spLocks/>
              </p:cNvSpPr>
              <p:nvPr/>
            </p:nvSpPr>
            <p:spPr bwMode="auto">
              <a:xfrm>
                <a:off x="5141" y="1814"/>
                <a:ext cx="104" cy="91"/>
              </a:xfrm>
              <a:custGeom>
                <a:avLst/>
                <a:gdLst>
                  <a:gd name="T0" fmla="*/ 19 w 25"/>
                  <a:gd name="T1" fmla="*/ 25 h 25"/>
                  <a:gd name="T2" fmla="*/ 5 w 25"/>
                  <a:gd name="T3" fmla="*/ 25 h 25"/>
                  <a:gd name="T4" fmla="*/ 0 w 25"/>
                  <a:gd name="T5" fmla="*/ 19 h 25"/>
                  <a:gd name="T6" fmla="*/ 0 w 25"/>
                  <a:gd name="T7" fmla="*/ 5 h 25"/>
                  <a:gd name="T8" fmla="*/ 5 w 25"/>
                  <a:gd name="T9" fmla="*/ 0 h 25"/>
                  <a:gd name="T10" fmla="*/ 19 w 25"/>
                  <a:gd name="T11" fmla="*/ 0 h 25"/>
                  <a:gd name="T12" fmla="*/ 25 w 25"/>
                  <a:gd name="T13" fmla="*/ 5 h 25"/>
                  <a:gd name="T14" fmla="*/ 25 w 25"/>
                  <a:gd name="T15" fmla="*/ 19 h 25"/>
                  <a:gd name="T16" fmla="*/ 19 w 25"/>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9" y="25"/>
                    </a:moveTo>
                    <a:cubicBezTo>
                      <a:pt x="5" y="25"/>
                      <a:pt x="5" y="25"/>
                      <a:pt x="5" y="25"/>
                    </a:cubicBezTo>
                    <a:cubicBezTo>
                      <a:pt x="2" y="25"/>
                      <a:pt x="0" y="22"/>
                      <a:pt x="0" y="19"/>
                    </a:cubicBezTo>
                    <a:cubicBezTo>
                      <a:pt x="0" y="5"/>
                      <a:pt x="0" y="5"/>
                      <a:pt x="0" y="5"/>
                    </a:cubicBezTo>
                    <a:cubicBezTo>
                      <a:pt x="0" y="2"/>
                      <a:pt x="2" y="0"/>
                      <a:pt x="5" y="0"/>
                    </a:cubicBezTo>
                    <a:cubicBezTo>
                      <a:pt x="19" y="0"/>
                      <a:pt x="19" y="0"/>
                      <a:pt x="19" y="0"/>
                    </a:cubicBezTo>
                    <a:cubicBezTo>
                      <a:pt x="22" y="0"/>
                      <a:pt x="25" y="2"/>
                      <a:pt x="25" y="5"/>
                    </a:cubicBezTo>
                    <a:cubicBezTo>
                      <a:pt x="25" y="19"/>
                      <a:pt x="25" y="19"/>
                      <a:pt x="25" y="19"/>
                    </a:cubicBezTo>
                    <a:cubicBezTo>
                      <a:pt x="25" y="22"/>
                      <a:pt x="22" y="25"/>
                      <a:pt x="19" y="25"/>
                    </a:cubicBezTo>
                    <a:close/>
                  </a:path>
                </a:pathLst>
              </a:custGeom>
              <a:noFill/>
              <a:ln w="14288"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28" name="Freeform 157"/>
              <p:cNvSpPr>
                <a:spLocks/>
              </p:cNvSpPr>
              <p:nvPr/>
            </p:nvSpPr>
            <p:spPr bwMode="auto">
              <a:xfrm>
                <a:off x="4877" y="1919"/>
                <a:ext cx="105" cy="91"/>
              </a:xfrm>
              <a:custGeom>
                <a:avLst/>
                <a:gdLst>
                  <a:gd name="T0" fmla="*/ 20 w 25"/>
                  <a:gd name="T1" fmla="*/ 25 h 25"/>
                  <a:gd name="T2" fmla="*/ 5 w 25"/>
                  <a:gd name="T3" fmla="*/ 25 h 25"/>
                  <a:gd name="T4" fmla="*/ 0 w 25"/>
                  <a:gd name="T5" fmla="*/ 20 h 25"/>
                  <a:gd name="T6" fmla="*/ 0 w 25"/>
                  <a:gd name="T7" fmla="*/ 5 h 25"/>
                  <a:gd name="T8" fmla="*/ 5 w 25"/>
                  <a:gd name="T9" fmla="*/ 0 h 25"/>
                  <a:gd name="T10" fmla="*/ 20 w 25"/>
                  <a:gd name="T11" fmla="*/ 0 h 25"/>
                  <a:gd name="T12" fmla="*/ 25 w 25"/>
                  <a:gd name="T13" fmla="*/ 5 h 25"/>
                  <a:gd name="T14" fmla="*/ 25 w 25"/>
                  <a:gd name="T15" fmla="*/ 20 h 25"/>
                  <a:gd name="T16" fmla="*/ 20 w 25"/>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20" y="25"/>
                    </a:moveTo>
                    <a:cubicBezTo>
                      <a:pt x="5" y="25"/>
                      <a:pt x="5" y="25"/>
                      <a:pt x="5" y="25"/>
                    </a:cubicBezTo>
                    <a:cubicBezTo>
                      <a:pt x="2" y="25"/>
                      <a:pt x="0" y="23"/>
                      <a:pt x="0" y="20"/>
                    </a:cubicBezTo>
                    <a:cubicBezTo>
                      <a:pt x="0" y="5"/>
                      <a:pt x="0" y="5"/>
                      <a:pt x="0" y="5"/>
                    </a:cubicBezTo>
                    <a:cubicBezTo>
                      <a:pt x="0" y="2"/>
                      <a:pt x="2" y="0"/>
                      <a:pt x="5" y="0"/>
                    </a:cubicBezTo>
                    <a:cubicBezTo>
                      <a:pt x="20" y="0"/>
                      <a:pt x="20" y="0"/>
                      <a:pt x="20" y="0"/>
                    </a:cubicBezTo>
                    <a:cubicBezTo>
                      <a:pt x="22" y="0"/>
                      <a:pt x="25" y="2"/>
                      <a:pt x="25" y="5"/>
                    </a:cubicBezTo>
                    <a:cubicBezTo>
                      <a:pt x="25" y="20"/>
                      <a:pt x="25" y="20"/>
                      <a:pt x="25" y="20"/>
                    </a:cubicBezTo>
                    <a:cubicBezTo>
                      <a:pt x="25" y="23"/>
                      <a:pt x="22" y="25"/>
                      <a:pt x="20" y="25"/>
                    </a:cubicBezTo>
                    <a:close/>
                  </a:path>
                </a:pathLst>
              </a:custGeom>
              <a:noFill/>
              <a:ln w="14288"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29" name="Freeform 158"/>
              <p:cNvSpPr>
                <a:spLocks/>
              </p:cNvSpPr>
              <p:nvPr/>
            </p:nvSpPr>
            <p:spPr bwMode="auto">
              <a:xfrm>
                <a:off x="5007" y="1919"/>
                <a:ext cx="104" cy="91"/>
              </a:xfrm>
              <a:custGeom>
                <a:avLst/>
                <a:gdLst>
                  <a:gd name="T0" fmla="*/ 20 w 25"/>
                  <a:gd name="T1" fmla="*/ 25 h 25"/>
                  <a:gd name="T2" fmla="*/ 6 w 25"/>
                  <a:gd name="T3" fmla="*/ 25 h 25"/>
                  <a:gd name="T4" fmla="*/ 0 w 25"/>
                  <a:gd name="T5" fmla="*/ 20 h 25"/>
                  <a:gd name="T6" fmla="*/ 0 w 25"/>
                  <a:gd name="T7" fmla="*/ 5 h 25"/>
                  <a:gd name="T8" fmla="*/ 6 w 25"/>
                  <a:gd name="T9" fmla="*/ 0 h 25"/>
                  <a:gd name="T10" fmla="*/ 20 w 25"/>
                  <a:gd name="T11" fmla="*/ 0 h 25"/>
                  <a:gd name="T12" fmla="*/ 25 w 25"/>
                  <a:gd name="T13" fmla="*/ 5 h 25"/>
                  <a:gd name="T14" fmla="*/ 25 w 25"/>
                  <a:gd name="T15" fmla="*/ 20 h 25"/>
                  <a:gd name="T16" fmla="*/ 20 w 25"/>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20" y="25"/>
                    </a:moveTo>
                    <a:cubicBezTo>
                      <a:pt x="6" y="25"/>
                      <a:pt x="6" y="25"/>
                      <a:pt x="6" y="25"/>
                    </a:cubicBezTo>
                    <a:cubicBezTo>
                      <a:pt x="3" y="25"/>
                      <a:pt x="0" y="23"/>
                      <a:pt x="0" y="20"/>
                    </a:cubicBezTo>
                    <a:cubicBezTo>
                      <a:pt x="0" y="5"/>
                      <a:pt x="0" y="5"/>
                      <a:pt x="0" y="5"/>
                    </a:cubicBezTo>
                    <a:cubicBezTo>
                      <a:pt x="0" y="2"/>
                      <a:pt x="3" y="0"/>
                      <a:pt x="6" y="0"/>
                    </a:cubicBezTo>
                    <a:cubicBezTo>
                      <a:pt x="20" y="0"/>
                      <a:pt x="20" y="0"/>
                      <a:pt x="20" y="0"/>
                    </a:cubicBezTo>
                    <a:cubicBezTo>
                      <a:pt x="23" y="0"/>
                      <a:pt x="25" y="2"/>
                      <a:pt x="25" y="5"/>
                    </a:cubicBezTo>
                    <a:cubicBezTo>
                      <a:pt x="25" y="20"/>
                      <a:pt x="25" y="20"/>
                      <a:pt x="25" y="20"/>
                    </a:cubicBezTo>
                    <a:cubicBezTo>
                      <a:pt x="25" y="23"/>
                      <a:pt x="23" y="25"/>
                      <a:pt x="20" y="25"/>
                    </a:cubicBezTo>
                    <a:close/>
                  </a:path>
                </a:pathLst>
              </a:custGeom>
              <a:noFill/>
              <a:ln w="14288"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30" name="Freeform 159"/>
              <p:cNvSpPr>
                <a:spLocks/>
              </p:cNvSpPr>
              <p:nvPr/>
            </p:nvSpPr>
            <p:spPr bwMode="auto">
              <a:xfrm>
                <a:off x="5141" y="1919"/>
                <a:ext cx="104" cy="91"/>
              </a:xfrm>
              <a:custGeom>
                <a:avLst/>
                <a:gdLst>
                  <a:gd name="T0" fmla="*/ 19 w 25"/>
                  <a:gd name="T1" fmla="*/ 25 h 25"/>
                  <a:gd name="T2" fmla="*/ 5 w 25"/>
                  <a:gd name="T3" fmla="*/ 25 h 25"/>
                  <a:gd name="T4" fmla="*/ 0 w 25"/>
                  <a:gd name="T5" fmla="*/ 20 h 25"/>
                  <a:gd name="T6" fmla="*/ 0 w 25"/>
                  <a:gd name="T7" fmla="*/ 5 h 25"/>
                  <a:gd name="T8" fmla="*/ 5 w 25"/>
                  <a:gd name="T9" fmla="*/ 0 h 25"/>
                  <a:gd name="T10" fmla="*/ 19 w 25"/>
                  <a:gd name="T11" fmla="*/ 0 h 25"/>
                  <a:gd name="T12" fmla="*/ 25 w 25"/>
                  <a:gd name="T13" fmla="*/ 5 h 25"/>
                  <a:gd name="T14" fmla="*/ 25 w 25"/>
                  <a:gd name="T15" fmla="*/ 20 h 25"/>
                  <a:gd name="T16" fmla="*/ 19 w 25"/>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9" y="25"/>
                    </a:moveTo>
                    <a:cubicBezTo>
                      <a:pt x="5" y="25"/>
                      <a:pt x="5" y="25"/>
                      <a:pt x="5" y="25"/>
                    </a:cubicBezTo>
                    <a:cubicBezTo>
                      <a:pt x="2" y="25"/>
                      <a:pt x="0" y="23"/>
                      <a:pt x="0" y="20"/>
                    </a:cubicBezTo>
                    <a:cubicBezTo>
                      <a:pt x="0" y="5"/>
                      <a:pt x="0" y="5"/>
                      <a:pt x="0" y="5"/>
                    </a:cubicBezTo>
                    <a:cubicBezTo>
                      <a:pt x="0" y="2"/>
                      <a:pt x="2" y="0"/>
                      <a:pt x="5" y="0"/>
                    </a:cubicBezTo>
                    <a:cubicBezTo>
                      <a:pt x="19" y="0"/>
                      <a:pt x="19" y="0"/>
                      <a:pt x="19" y="0"/>
                    </a:cubicBezTo>
                    <a:cubicBezTo>
                      <a:pt x="22" y="0"/>
                      <a:pt x="25" y="2"/>
                      <a:pt x="25" y="5"/>
                    </a:cubicBezTo>
                    <a:cubicBezTo>
                      <a:pt x="25" y="20"/>
                      <a:pt x="25" y="20"/>
                      <a:pt x="25" y="20"/>
                    </a:cubicBezTo>
                    <a:cubicBezTo>
                      <a:pt x="25" y="23"/>
                      <a:pt x="22" y="25"/>
                      <a:pt x="19" y="25"/>
                    </a:cubicBezTo>
                    <a:close/>
                  </a:path>
                </a:pathLst>
              </a:custGeom>
              <a:noFill/>
              <a:ln w="14288"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31" name="Freeform 160"/>
              <p:cNvSpPr>
                <a:spLocks/>
              </p:cNvSpPr>
              <p:nvPr/>
            </p:nvSpPr>
            <p:spPr bwMode="auto">
              <a:xfrm>
                <a:off x="4877" y="2024"/>
                <a:ext cx="105" cy="90"/>
              </a:xfrm>
              <a:custGeom>
                <a:avLst/>
                <a:gdLst>
                  <a:gd name="T0" fmla="*/ 20 w 25"/>
                  <a:gd name="T1" fmla="*/ 25 h 25"/>
                  <a:gd name="T2" fmla="*/ 5 w 25"/>
                  <a:gd name="T3" fmla="*/ 25 h 25"/>
                  <a:gd name="T4" fmla="*/ 0 w 25"/>
                  <a:gd name="T5" fmla="*/ 20 h 25"/>
                  <a:gd name="T6" fmla="*/ 0 w 25"/>
                  <a:gd name="T7" fmla="*/ 6 h 25"/>
                  <a:gd name="T8" fmla="*/ 5 w 25"/>
                  <a:gd name="T9" fmla="*/ 0 h 25"/>
                  <a:gd name="T10" fmla="*/ 20 w 25"/>
                  <a:gd name="T11" fmla="*/ 0 h 25"/>
                  <a:gd name="T12" fmla="*/ 25 w 25"/>
                  <a:gd name="T13" fmla="*/ 6 h 25"/>
                  <a:gd name="T14" fmla="*/ 25 w 25"/>
                  <a:gd name="T15" fmla="*/ 20 h 25"/>
                  <a:gd name="T16" fmla="*/ 20 w 25"/>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20" y="25"/>
                    </a:moveTo>
                    <a:cubicBezTo>
                      <a:pt x="5" y="25"/>
                      <a:pt x="5" y="25"/>
                      <a:pt x="5" y="25"/>
                    </a:cubicBezTo>
                    <a:cubicBezTo>
                      <a:pt x="2" y="25"/>
                      <a:pt x="0" y="23"/>
                      <a:pt x="0" y="20"/>
                    </a:cubicBezTo>
                    <a:cubicBezTo>
                      <a:pt x="0" y="6"/>
                      <a:pt x="0" y="6"/>
                      <a:pt x="0" y="6"/>
                    </a:cubicBezTo>
                    <a:cubicBezTo>
                      <a:pt x="0" y="3"/>
                      <a:pt x="2" y="0"/>
                      <a:pt x="5" y="0"/>
                    </a:cubicBezTo>
                    <a:cubicBezTo>
                      <a:pt x="20" y="0"/>
                      <a:pt x="20" y="0"/>
                      <a:pt x="20" y="0"/>
                    </a:cubicBezTo>
                    <a:cubicBezTo>
                      <a:pt x="22" y="0"/>
                      <a:pt x="25" y="3"/>
                      <a:pt x="25" y="6"/>
                    </a:cubicBezTo>
                    <a:cubicBezTo>
                      <a:pt x="25" y="20"/>
                      <a:pt x="25" y="20"/>
                      <a:pt x="25" y="20"/>
                    </a:cubicBezTo>
                    <a:cubicBezTo>
                      <a:pt x="25" y="23"/>
                      <a:pt x="22" y="25"/>
                      <a:pt x="20" y="25"/>
                    </a:cubicBezTo>
                    <a:close/>
                  </a:path>
                </a:pathLst>
              </a:custGeom>
              <a:noFill/>
              <a:ln w="14288"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32" name="Freeform 161"/>
              <p:cNvSpPr>
                <a:spLocks/>
              </p:cNvSpPr>
              <p:nvPr/>
            </p:nvSpPr>
            <p:spPr bwMode="auto">
              <a:xfrm>
                <a:off x="5007" y="2024"/>
                <a:ext cx="104" cy="90"/>
              </a:xfrm>
              <a:custGeom>
                <a:avLst/>
                <a:gdLst>
                  <a:gd name="T0" fmla="*/ 20 w 25"/>
                  <a:gd name="T1" fmla="*/ 25 h 25"/>
                  <a:gd name="T2" fmla="*/ 6 w 25"/>
                  <a:gd name="T3" fmla="*/ 25 h 25"/>
                  <a:gd name="T4" fmla="*/ 0 w 25"/>
                  <a:gd name="T5" fmla="*/ 20 h 25"/>
                  <a:gd name="T6" fmla="*/ 0 w 25"/>
                  <a:gd name="T7" fmla="*/ 6 h 25"/>
                  <a:gd name="T8" fmla="*/ 6 w 25"/>
                  <a:gd name="T9" fmla="*/ 0 h 25"/>
                  <a:gd name="T10" fmla="*/ 20 w 25"/>
                  <a:gd name="T11" fmla="*/ 0 h 25"/>
                  <a:gd name="T12" fmla="*/ 25 w 25"/>
                  <a:gd name="T13" fmla="*/ 6 h 25"/>
                  <a:gd name="T14" fmla="*/ 25 w 25"/>
                  <a:gd name="T15" fmla="*/ 20 h 25"/>
                  <a:gd name="T16" fmla="*/ 20 w 25"/>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20" y="25"/>
                    </a:moveTo>
                    <a:cubicBezTo>
                      <a:pt x="6" y="25"/>
                      <a:pt x="6" y="25"/>
                      <a:pt x="6" y="25"/>
                    </a:cubicBezTo>
                    <a:cubicBezTo>
                      <a:pt x="3" y="25"/>
                      <a:pt x="0" y="23"/>
                      <a:pt x="0" y="20"/>
                    </a:cubicBezTo>
                    <a:cubicBezTo>
                      <a:pt x="0" y="6"/>
                      <a:pt x="0" y="6"/>
                      <a:pt x="0" y="6"/>
                    </a:cubicBezTo>
                    <a:cubicBezTo>
                      <a:pt x="0" y="3"/>
                      <a:pt x="3" y="0"/>
                      <a:pt x="6" y="0"/>
                    </a:cubicBezTo>
                    <a:cubicBezTo>
                      <a:pt x="20" y="0"/>
                      <a:pt x="20" y="0"/>
                      <a:pt x="20" y="0"/>
                    </a:cubicBezTo>
                    <a:cubicBezTo>
                      <a:pt x="23" y="0"/>
                      <a:pt x="25" y="3"/>
                      <a:pt x="25" y="6"/>
                    </a:cubicBezTo>
                    <a:cubicBezTo>
                      <a:pt x="25" y="20"/>
                      <a:pt x="25" y="20"/>
                      <a:pt x="25" y="20"/>
                    </a:cubicBezTo>
                    <a:cubicBezTo>
                      <a:pt x="25" y="23"/>
                      <a:pt x="23" y="25"/>
                      <a:pt x="20" y="25"/>
                    </a:cubicBezTo>
                    <a:close/>
                  </a:path>
                </a:pathLst>
              </a:custGeom>
              <a:noFill/>
              <a:ln w="14288"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33" name="Freeform 162"/>
              <p:cNvSpPr>
                <a:spLocks/>
              </p:cNvSpPr>
              <p:nvPr/>
            </p:nvSpPr>
            <p:spPr bwMode="auto">
              <a:xfrm>
                <a:off x="5141" y="2024"/>
                <a:ext cx="104" cy="90"/>
              </a:xfrm>
              <a:custGeom>
                <a:avLst/>
                <a:gdLst>
                  <a:gd name="T0" fmla="*/ 19 w 25"/>
                  <a:gd name="T1" fmla="*/ 25 h 25"/>
                  <a:gd name="T2" fmla="*/ 5 w 25"/>
                  <a:gd name="T3" fmla="*/ 25 h 25"/>
                  <a:gd name="T4" fmla="*/ 0 w 25"/>
                  <a:gd name="T5" fmla="*/ 20 h 25"/>
                  <a:gd name="T6" fmla="*/ 0 w 25"/>
                  <a:gd name="T7" fmla="*/ 6 h 25"/>
                  <a:gd name="T8" fmla="*/ 5 w 25"/>
                  <a:gd name="T9" fmla="*/ 0 h 25"/>
                  <a:gd name="T10" fmla="*/ 19 w 25"/>
                  <a:gd name="T11" fmla="*/ 0 h 25"/>
                  <a:gd name="T12" fmla="*/ 25 w 25"/>
                  <a:gd name="T13" fmla="*/ 6 h 25"/>
                  <a:gd name="T14" fmla="*/ 25 w 25"/>
                  <a:gd name="T15" fmla="*/ 20 h 25"/>
                  <a:gd name="T16" fmla="*/ 19 w 25"/>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9" y="25"/>
                    </a:moveTo>
                    <a:cubicBezTo>
                      <a:pt x="5" y="25"/>
                      <a:pt x="5" y="25"/>
                      <a:pt x="5" y="25"/>
                    </a:cubicBezTo>
                    <a:cubicBezTo>
                      <a:pt x="2" y="25"/>
                      <a:pt x="0" y="23"/>
                      <a:pt x="0" y="20"/>
                    </a:cubicBezTo>
                    <a:cubicBezTo>
                      <a:pt x="0" y="6"/>
                      <a:pt x="0" y="6"/>
                      <a:pt x="0" y="6"/>
                    </a:cubicBezTo>
                    <a:cubicBezTo>
                      <a:pt x="0" y="3"/>
                      <a:pt x="2" y="0"/>
                      <a:pt x="5" y="0"/>
                    </a:cubicBezTo>
                    <a:cubicBezTo>
                      <a:pt x="19" y="0"/>
                      <a:pt x="19" y="0"/>
                      <a:pt x="19" y="0"/>
                    </a:cubicBezTo>
                    <a:cubicBezTo>
                      <a:pt x="22" y="0"/>
                      <a:pt x="25" y="3"/>
                      <a:pt x="25" y="6"/>
                    </a:cubicBezTo>
                    <a:cubicBezTo>
                      <a:pt x="25" y="20"/>
                      <a:pt x="25" y="20"/>
                      <a:pt x="25" y="20"/>
                    </a:cubicBezTo>
                    <a:cubicBezTo>
                      <a:pt x="25" y="23"/>
                      <a:pt x="22" y="25"/>
                      <a:pt x="19" y="25"/>
                    </a:cubicBezTo>
                    <a:close/>
                  </a:path>
                </a:pathLst>
              </a:custGeom>
              <a:noFill/>
              <a:ln w="14288"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34" name="Oval 163"/>
              <p:cNvSpPr>
                <a:spLocks noChangeArrowheads="1"/>
              </p:cNvSpPr>
              <p:nvPr/>
            </p:nvSpPr>
            <p:spPr bwMode="auto">
              <a:xfrm>
                <a:off x="3578" y="1648"/>
                <a:ext cx="752" cy="651"/>
              </a:xfrm>
              <a:prstGeom prst="ellipse">
                <a:avLst/>
              </a:prstGeom>
              <a:solidFill>
                <a:srgbClr val="4178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35" name="Freeform 164"/>
              <p:cNvSpPr>
                <a:spLocks/>
              </p:cNvSpPr>
              <p:nvPr/>
            </p:nvSpPr>
            <p:spPr bwMode="auto">
              <a:xfrm>
                <a:off x="3766" y="1832"/>
                <a:ext cx="155" cy="94"/>
              </a:xfrm>
              <a:custGeom>
                <a:avLst/>
                <a:gdLst>
                  <a:gd name="T0" fmla="*/ 0 w 37"/>
                  <a:gd name="T1" fmla="*/ 26 h 26"/>
                  <a:gd name="T2" fmla="*/ 0 w 37"/>
                  <a:gd name="T3" fmla="*/ 7 h 26"/>
                  <a:gd name="T4" fmla="*/ 7 w 37"/>
                  <a:gd name="T5" fmla="*/ 0 h 26"/>
                  <a:gd name="T6" fmla="*/ 37 w 37"/>
                  <a:gd name="T7" fmla="*/ 0 h 26"/>
                </a:gdLst>
                <a:ahLst/>
                <a:cxnLst>
                  <a:cxn ang="0">
                    <a:pos x="T0" y="T1"/>
                  </a:cxn>
                  <a:cxn ang="0">
                    <a:pos x="T2" y="T3"/>
                  </a:cxn>
                  <a:cxn ang="0">
                    <a:pos x="T4" y="T5"/>
                  </a:cxn>
                  <a:cxn ang="0">
                    <a:pos x="T6" y="T7"/>
                  </a:cxn>
                </a:cxnLst>
                <a:rect l="0" t="0" r="r" b="b"/>
                <a:pathLst>
                  <a:path w="37" h="26">
                    <a:moveTo>
                      <a:pt x="0" y="26"/>
                    </a:moveTo>
                    <a:cubicBezTo>
                      <a:pt x="0" y="7"/>
                      <a:pt x="0" y="7"/>
                      <a:pt x="0" y="7"/>
                    </a:cubicBezTo>
                    <a:cubicBezTo>
                      <a:pt x="0" y="3"/>
                      <a:pt x="3" y="0"/>
                      <a:pt x="7" y="0"/>
                    </a:cubicBezTo>
                    <a:cubicBezTo>
                      <a:pt x="37" y="0"/>
                      <a:pt x="37" y="0"/>
                      <a:pt x="37" y="0"/>
                    </a:cubicBezTo>
                  </a:path>
                </a:pathLst>
              </a:custGeom>
              <a:noFill/>
              <a:ln w="20638"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36" name="Freeform 165"/>
              <p:cNvSpPr>
                <a:spLocks/>
              </p:cNvSpPr>
              <p:nvPr/>
            </p:nvSpPr>
            <p:spPr bwMode="auto">
              <a:xfrm>
                <a:off x="3866" y="1785"/>
                <a:ext cx="55" cy="98"/>
              </a:xfrm>
              <a:custGeom>
                <a:avLst/>
                <a:gdLst>
                  <a:gd name="T0" fmla="*/ 0 w 55"/>
                  <a:gd name="T1" fmla="*/ 0 h 98"/>
                  <a:gd name="T2" fmla="*/ 55 w 55"/>
                  <a:gd name="T3" fmla="*/ 47 h 98"/>
                  <a:gd name="T4" fmla="*/ 0 w 55"/>
                  <a:gd name="T5" fmla="*/ 98 h 98"/>
                </a:gdLst>
                <a:ahLst/>
                <a:cxnLst>
                  <a:cxn ang="0">
                    <a:pos x="T0" y="T1"/>
                  </a:cxn>
                  <a:cxn ang="0">
                    <a:pos x="T2" y="T3"/>
                  </a:cxn>
                  <a:cxn ang="0">
                    <a:pos x="T4" y="T5"/>
                  </a:cxn>
                </a:cxnLst>
                <a:rect l="0" t="0" r="r" b="b"/>
                <a:pathLst>
                  <a:path w="55" h="98">
                    <a:moveTo>
                      <a:pt x="0" y="0"/>
                    </a:moveTo>
                    <a:lnTo>
                      <a:pt x="55" y="47"/>
                    </a:lnTo>
                    <a:lnTo>
                      <a:pt x="0" y="98"/>
                    </a:lnTo>
                  </a:path>
                </a:pathLst>
              </a:custGeom>
              <a:noFill/>
              <a:ln w="20638"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37" name="Line 166"/>
              <p:cNvSpPr>
                <a:spLocks noChangeShapeType="1"/>
              </p:cNvSpPr>
              <p:nvPr/>
            </p:nvSpPr>
            <p:spPr bwMode="auto">
              <a:xfrm>
                <a:off x="3954" y="2118"/>
                <a:ext cx="0" cy="0"/>
              </a:xfrm>
              <a:prstGeom prst="line">
                <a:avLst/>
              </a:prstGeom>
              <a:noFill/>
              <a:ln w="20638"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38" name="Line 167"/>
              <p:cNvSpPr>
                <a:spLocks noChangeShapeType="1"/>
              </p:cNvSpPr>
              <p:nvPr/>
            </p:nvSpPr>
            <p:spPr bwMode="auto">
              <a:xfrm>
                <a:off x="3954" y="2118"/>
                <a:ext cx="0" cy="0"/>
              </a:xfrm>
              <a:prstGeom prst="line">
                <a:avLst/>
              </a:prstGeom>
              <a:noFill/>
              <a:ln w="20638"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39" name="Line 168"/>
              <p:cNvSpPr>
                <a:spLocks noChangeShapeType="1"/>
              </p:cNvSpPr>
              <p:nvPr/>
            </p:nvSpPr>
            <p:spPr bwMode="auto">
              <a:xfrm>
                <a:off x="3770" y="2114"/>
                <a:ext cx="117" cy="0"/>
              </a:xfrm>
              <a:prstGeom prst="line">
                <a:avLst/>
              </a:prstGeom>
              <a:noFill/>
              <a:ln w="20638"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40" name="Line 169"/>
              <p:cNvSpPr>
                <a:spLocks noChangeShapeType="1"/>
              </p:cNvSpPr>
              <p:nvPr/>
            </p:nvSpPr>
            <p:spPr bwMode="auto">
              <a:xfrm>
                <a:off x="3770" y="2067"/>
                <a:ext cx="117" cy="0"/>
              </a:xfrm>
              <a:prstGeom prst="line">
                <a:avLst/>
              </a:prstGeom>
              <a:noFill/>
              <a:ln w="20638"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41" name="Line 170"/>
              <p:cNvSpPr>
                <a:spLocks noChangeShapeType="1"/>
              </p:cNvSpPr>
              <p:nvPr/>
            </p:nvSpPr>
            <p:spPr bwMode="auto">
              <a:xfrm>
                <a:off x="3770" y="2024"/>
                <a:ext cx="117" cy="0"/>
              </a:xfrm>
              <a:prstGeom prst="line">
                <a:avLst/>
              </a:prstGeom>
              <a:noFill/>
              <a:ln w="20638"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42" name="Rectangle 171"/>
              <p:cNvSpPr>
                <a:spLocks noChangeArrowheads="1"/>
              </p:cNvSpPr>
              <p:nvPr/>
            </p:nvSpPr>
            <p:spPr bwMode="auto">
              <a:xfrm>
                <a:off x="3737" y="1973"/>
                <a:ext cx="184" cy="192"/>
              </a:xfrm>
              <a:prstGeom prst="rect">
                <a:avLst/>
              </a:prstGeom>
              <a:noFill/>
              <a:ln w="20638"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43" name="Rectangle 172"/>
              <p:cNvSpPr>
                <a:spLocks noChangeArrowheads="1"/>
              </p:cNvSpPr>
              <p:nvPr/>
            </p:nvSpPr>
            <p:spPr bwMode="auto">
              <a:xfrm>
                <a:off x="4050" y="1879"/>
                <a:ext cx="126" cy="33"/>
              </a:xfrm>
              <a:prstGeom prst="rect">
                <a:avLst/>
              </a:prstGeom>
              <a:noFill/>
              <a:ln w="20638"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44" name="Rectangle 173"/>
              <p:cNvSpPr>
                <a:spLocks noChangeArrowheads="1"/>
              </p:cNvSpPr>
              <p:nvPr/>
            </p:nvSpPr>
            <p:spPr bwMode="auto">
              <a:xfrm>
                <a:off x="4050" y="1944"/>
                <a:ext cx="126" cy="29"/>
              </a:xfrm>
              <a:prstGeom prst="rect">
                <a:avLst/>
              </a:prstGeom>
              <a:noFill/>
              <a:ln w="20638"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45" name="Rectangle 174"/>
              <p:cNvSpPr>
                <a:spLocks noChangeArrowheads="1"/>
              </p:cNvSpPr>
              <p:nvPr/>
            </p:nvSpPr>
            <p:spPr bwMode="auto">
              <a:xfrm>
                <a:off x="4050" y="2071"/>
                <a:ext cx="126" cy="29"/>
              </a:xfrm>
              <a:prstGeom prst="rect">
                <a:avLst/>
              </a:prstGeom>
              <a:noFill/>
              <a:ln w="20638"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46" name="Rectangle 175"/>
              <p:cNvSpPr>
                <a:spLocks noChangeArrowheads="1"/>
              </p:cNvSpPr>
              <p:nvPr/>
            </p:nvSpPr>
            <p:spPr bwMode="auto">
              <a:xfrm>
                <a:off x="3988" y="2006"/>
                <a:ext cx="96" cy="32"/>
              </a:xfrm>
              <a:prstGeom prst="rect">
                <a:avLst/>
              </a:prstGeom>
              <a:noFill/>
              <a:ln w="20638"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47" name="Rectangle 176"/>
              <p:cNvSpPr>
                <a:spLocks noChangeArrowheads="1"/>
              </p:cNvSpPr>
              <p:nvPr/>
            </p:nvSpPr>
            <p:spPr bwMode="auto">
              <a:xfrm>
                <a:off x="3988" y="1818"/>
                <a:ext cx="96" cy="29"/>
              </a:xfrm>
              <a:prstGeom prst="rect">
                <a:avLst/>
              </a:prstGeom>
              <a:noFill/>
              <a:ln w="20638"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48" name="Freeform 177"/>
              <p:cNvSpPr>
                <a:spLocks noEditPoints="1"/>
              </p:cNvSpPr>
              <p:nvPr/>
            </p:nvSpPr>
            <p:spPr bwMode="auto">
              <a:xfrm>
                <a:off x="3545" y="2947"/>
                <a:ext cx="67" cy="61"/>
              </a:xfrm>
              <a:custGeom>
                <a:avLst/>
                <a:gdLst>
                  <a:gd name="T0" fmla="*/ 25 w 67"/>
                  <a:gd name="T1" fmla="*/ 0 h 61"/>
                  <a:gd name="T2" fmla="*/ 41 w 67"/>
                  <a:gd name="T3" fmla="*/ 0 h 61"/>
                  <a:gd name="T4" fmla="*/ 67 w 67"/>
                  <a:gd name="T5" fmla="*/ 61 h 61"/>
                  <a:gd name="T6" fmla="*/ 54 w 67"/>
                  <a:gd name="T7" fmla="*/ 61 h 61"/>
                  <a:gd name="T8" fmla="*/ 46 w 67"/>
                  <a:gd name="T9" fmla="*/ 47 h 61"/>
                  <a:gd name="T10" fmla="*/ 21 w 67"/>
                  <a:gd name="T11" fmla="*/ 47 h 61"/>
                  <a:gd name="T12" fmla="*/ 12 w 67"/>
                  <a:gd name="T13" fmla="*/ 61 h 61"/>
                  <a:gd name="T14" fmla="*/ 0 w 67"/>
                  <a:gd name="T15" fmla="*/ 61 h 61"/>
                  <a:gd name="T16" fmla="*/ 25 w 67"/>
                  <a:gd name="T17" fmla="*/ 0 h 61"/>
                  <a:gd name="T18" fmla="*/ 21 w 67"/>
                  <a:gd name="T19" fmla="*/ 36 h 61"/>
                  <a:gd name="T20" fmla="*/ 46 w 67"/>
                  <a:gd name="T21" fmla="*/ 36 h 61"/>
                  <a:gd name="T22" fmla="*/ 33 w 67"/>
                  <a:gd name="T23" fmla="*/ 11 h 61"/>
                  <a:gd name="T24" fmla="*/ 33 w 67"/>
                  <a:gd name="T25" fmla="*/ 11 h 61"/>
                  <a:gd name="T26" fmla="*/ 21 w 67"/>
                  <a:gd name="T27" fmla="*/ 3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61">
                    <a:moveTo>
                      <a:pt x="25" y="0"/>
                    </a:moveTo>
                    <a:lnTo>
                      <a:pt x="41" y="0"/>
                    </a:lnTo>
                    <a:lnTo>
                      <a:pt x="67" y="61"/>
                    </a:lnTo>
                    <a:lnTo>
                      <a:pt x="54" y="61"/>
                    </a:lnTo>
                    <a:lnTo>
                      <a:pt x="46" y="47"/>
                    </a:lnTo>
                    <a:lnTo>
                      <a:pt x="21" y="47"/>
                    </a:lnTo>
                    <a:lnTo>
                      <a:pt x="12" y="61"/>
                    </a:lnTo>
                    <a:lnTo>
                      <a:pt x="0" y="61"/>
                    </a:lnTo>
                    <a:lnTo>
                      <a:pt x="25" y="0"/>
                    </a:lnTo>
                    <a:close/>
                    <a:moveTo>
                      <a:pt x="21" y="36"/>
                    </a:moveTo>
                    <a:lnTo>
                      <a:pt x="46" y="36"/>
                    </a:lnTo>
                    <a:lnTo>
                      <a:pt x="33" y="11"/>
                    </a:lnTo>
                    <a:lnTo>
                      <a:pt x="33" y="11"/>
                    </a:lnTo>
                    <a:lnTo>
                      <a:pt x="21" y="3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49" name="Freeform 178"/>
              <p:cNvSpPr>
                <a:spLocks/>
              </p:cNvSpPr>
              <p:nvPr/>
            </p:nvSpPr>
            <p:spPr bwMode="auto">
              <a:xfrm>
                <a:off x="3616" y="2961"/>
                <a:ext cx="46" cy="47"/>
              </a:xfrm>
              <a:custGeom>
                <a:avLst/>
                <a:gdLst>
                  <a:gd name="T0" fmla="*/ 0 w 11"/>
                  <a:gd name="T1" fmla="*/ 1 h 13"/>
                  <a:gd name="T2" fmla="*/ 3 w 11"/>
                  <a:gd name="T3" fmla="*/ 1 h 13"/>
                  <a:gd name="T4" fmla="*/ 3 w 11"/>
                  <a:gd name="T5" fmla="*/ 3 h 13"/>
                  <a:gd name="T6" fmla="*/ 3 w 11"/>
                  <a:gd name="T7" fmla="*/ 3 h 13"/>
                  <a:gd name="T8" fmla="*/ 7 w 11"/>
                  <a:gd name="T9" fmla="*/ 0 h 13"/>
                  <a:gd name="T10" fmla="*/ 11 w 11"/>
                  <a:gd name="T11" fmla="*/ 5 h 13"/>
                  <a:gd name="T12" fmla="*/ 11 w 11"/>
                  <a:gd name="T13" fmla="*/ 13 h 13"/>
                  <a:gd name="T14" fmla="*/ 8 w 11"/>
                  <a:gd name="T15" fmla="*/ 13 h 13"/>
                  <a:gd name="T16" fmla="*/ 8 w 11"/>
                  <a:gd name="T17" fmla="*/ 5 h 13"/>
                  <a:gd name="T18" fmla="*/ 6 w 11"/>
                  <a:gd name="T19" fmla="*/ 3 h 13"/>
                  <a:gd name="T20" fmla="*/ 3 w 11"/>
                  <a:gd name="T21" fmla="*/ 6 h 13"/>
                  <a:gd name="T22" fmla="*/ 3 w 11"/>
                  <a:gd name="T23" fmla="*/ 13 h 13"/>
                  <a:gd name="T24" fmla="*/ 0 w 11"/>
                  <a:gd name="T25" fmla="*/ 13 h 13"/>
                  <a:gd name="T26" fmla="*/ 0 w 11"/>
                  <a:gd name="T2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1"/>
                    </a:moveTo>
                    <a:cubicBezTo>
                      <a:pt x="3" y="1"/>
                      <a:pt x="3" y="1"/>
                      <a:pt x="3" y="1"/>
                    </a:cubicBezTo>
                    <a:cubicBezTo>
                      <a:pt x="3" y="3"/>
                      <a:pt x="3" y="3"/>
                      <a:pt x="3" y="3"/>
                    </a:cubicBezTo>
                    <a:cubicBezTo>
                      <a:pt x="3" y="3"/>
                      <a:pt x="3" y="3"/>
                      <a:pt x="3" y="3"/>
                    </a:cubicBezTo>
                    <a:cubicBezTo>
                      <a:pt x="4" y="1"/>
                      <a:pt x="5" y="0"/>
                      <a:pt x="7" y="0"/>
                    </a:cubicBezTo>
                    <a:cubicBezTo>
                      <a:pt x="9" y="0"/>
                      <a:pt x="11" y="2"/>
                      <a:pt x="11" y="5"/>
                    </a:cubicBezTo>
                    <a:cubicBezTo>
                      <a:pt x="11" y="13"/>
                      <a:pt x="11" y="13"/>
                      <a:pt x="11" y="13"/>
                    </a:cubicBezTo>
                    <a:cubicBezTo>
                      <a:pt x="8" y="13"/>
                      <a:pt x="8" y="13"/>
                      <a:pt x="8" y="13"/>
                    </a:cubicBezTo>
                    <a:cubicBezTo>
                      <a:pt x="8" y="5"/>
                      <a:pt x="8" y="5"/>
                      <a:pt x="8" y="5"/>
                    </a:cubicBezTo>
                    <a:cubicBezTo>
                      <a:pt x="8" y="3"/>
                      <a:pt x="8" y="3"/>
                      <a:pt x="6" y="3"/>
                    </a:cubicBezTo>
                    <a:cubicBezTo>
                      <a:pt x="4" y="3"/>
                      <a:pt x="3" y="4"/>
                      <a:pt x="3" y="6"/>
                    </a:cubicBezTo>
                    <a:cubicBezTo>
                      <a:pt x="3" y="13"/>
                      <a:pt x="3" y="13"/>
                      <a:pt x="3" y="13"/>
                    </a:cubicBezTo>
                    <a:cubicBezTo>
                      <a:pt x="0" y="13"/>
                      <a:pt x="0" y="13"/>
                      <a:pt x="0" y="13"/>
                    </a:cubicBezTo>
                    <a:lnTo>
                      <a:pt x="0" y="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50" name="Freeform 179"/>
              <p:cNvSpPr>
                <a:spLocks noEditPoints="1"/>
              </p:cNvSpPr>
              <p:nvPr/>
            </p:nvSpPr>
            <p:spPr bwMode="auto">
              <a:xfrm>
                <a:off x="3670" y="2961"/>
                <a:ext cx="50" cy="51"/>
              </a:xfrm>
              <a:custGeom>
                <a:avLst/>
                <a:gdLst>
                  <a:gd name="T0" fmla="*/ 11 w 12"/>
                  <a:gd name="T1" fmla="*/ 10 h 14"/>
                  <a:gd name="T2" fmla="*/ 12 w 12"/>
                  <a:gd name="T3" fmla="*/ 11 h 14"/>
                  <a:gd name="T4" fmla="*/ 12 w 12"/>
                  <a:gd name="T5" fmla="*/ 11 h 14"/>
                  <a:gd name="T6" fmla="*/ 12 w 12"/>
                  <a:gd name="T7" fmla="*/ 11 h 14"/>
                  <a:gd name="T8" fmla="*/ 12 w 12"/>
                  <a:gd name="T9" fmla="*/ 13 h 14"/>
                  <a:gd name="T10" fmla="*/ 11 w 12"/>
                  <a:gd name="T11" fmla="*/ 14 h 14"/>
                  <a:gd name="T12" fmla="*/ 8 w 12"/>
                  <a:gd name="T13" fmla="*/ 12 h 14"/>
                  <a:gd name="T14" fmla="*/ 4 w 12"/>
                  <a:gd name="T15" fmla="*/ 14 h 14"/>
                  <a:gd name="T16" fmla="*/ 0 w 12"/>
                  <a:gd name="T17" fmla="*/ 10 h 14"/>
                  <a:gd name="T18" fmla="*/ 5 w 12"/>
                  <a:gd name="T19" fmla="*/ 6 h 14"/>
                  <a:gd name="T20" fmla="*/ 8 w 12"/>
                  <a:gd name="T21" fmla="*/ 4 h 14"/>
                  <a:gd name="T22" fmla="*/ 6 w 12"/>
                  <a:gd name="T23" fmla="*/ 3 h 14"/>
                  <a:gd name="T24" fmla="*/ 3 w 12"/>
                  <a:gd name="T25" fmla="*/ 5 h 14"/>
                  <a:gd name="T26" fmla="*/ 0 w 12"/>
                  <a:gd name="T27" fmla="*/ 5 h 14"/>
                  <a:gd name="T28" fmla="*/ 6 w 12"/>
                  <a:gd name="T29" fmla="*/ 0 h 14"/>
                  <a:gd name="T30" fmla="*/ 11 w 12"/>
                  <a:gd name="T31" fmla="*/ 4 h 14"/>
                  <a:gd name="T32" fmla="*/ 11 w 12"/>
                  <a:gd name="T33" fmla="*/ 10 h 14"/>
                  <a:gd name="T34" fmla="*/ 8 w 12"/>
                  <a:gd name="T35" fmla="*/ 7 h 14"/>
                  <a:gd name="T36" fmla="*/ 5 w 12"/>
                  <a:gd name="T37" fmla="*/ 8 h 14"/>
                  <a:gd name="T38" fmla="*/ 3 w 12"/>
                  <a:gd name="T39" fmla="*/ 10 h 14"/>
                  <a:gd name="T40" fmla="*/ 5 w 12"/>
                  <a:gd name="T41" fmla="*/ 11 h 14"/>
                  <a:gd name="T42" fmla="*/ 8 w 12"/>
                  <a:gd name="T43" fmla="*/ 9 h 14"/>
                  <a:gd name="T44" fmla="*/ 8 w 12"/>
                  <a:gd name="T45"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 h="14">
                    <a:moveTo>
                      <a:pt x="11" y="10"/>
                    </a:moveTo>
                    <a:cubicBezTo>
                      <a:pt x="11" y="11"/>
                      <a:pt x="11" y="11"/>
                      <a:pt x="12" y="11"/>
                    </a:cubicBezTo>
                    <a:cubicBezTo>
                      <a:pt x="12" y="11"/>
                      <a:pt x="12" y="11"/>
                      <a:pt x="12" y="11"/>
                    </a:cubicBezTo>
                    <a:cubicBezTo>
                      <a:pt x="12" y="11"/>
                      <a:pt x="12" y="11"/>
                      <a:pt x="12" y="11"/>
                    </a:cubicBezTo>
                    <a:cubicBezTo>
                      <a:pt x="12" y="13"/>
                      <a:pt x="12" y="13"/>
                      <a:pt x="12" y="13"/>
                    </a:cubicBezTo>
                    <a:cubicBezTo>
                      <a:pt x="12" y="13"/>
                      <a:pt x="11" y="14"/>
                      <a:pt x="11" y="14"/>
                    </a:cubicBezTo>
                    <a:cubicBezTo>
                      <a:pt x="9" y="14"/>
                      <a:pt x="9" y="13"/>
                      <a:pt x="8" y="12"/>
                    </a:cubicBezTo>
                    <a:cubicBezTo>
                      <a:pt x="7" y="13"/>
                      <a:pt x="6" y="14"/>
                      <a:pt x="4" y="14"/>
                    </a:cubicBezTo>
                    <a:cubicBezTo>
                      <a:pt x="2" y="14"/>
                      <a:pt x="0" y="12"/>
                      <a:pt x="0" y="10"/>
                    </a:cubicBezTo>
                    <a:cubicBezTo>
                      <a:pt x="0" y="7"/>
                      <a:pt x="2" y="6"/>
                      <a:pt x="5" y="6"/>
                    </a:cubicBezTo>
                    <a:cubicBezTo>
                      <a:pt x="7" y="6"/>
                      <a:pt x="8" y="6"/>
                      <a:pt x="8" y="4"/>
                    </a:cubicBezTo>
                    <a:cubicBezTo>
                      <a:pt x="8" y="3"/>
                      <a:pt x="7" y="3"/>
                      <a:pt x="6" y="3"/>
                    </a:cubicBezTo>
                    <a:cubicBezTo>
                      <a:pt x="4" y="3"/>
                      <a:pt x="3" y="3"/>
                      <a:pt x="3" y="5"/>
                    </a:cubicBezTo>
                    <a:cubicBezTo>
                      <a:pt x="0" y="5"/>
                      <a:pt x="0" y="5"/>
                      <a:pt x="0" y="5"/>
                    </a:cubicBezTo>
                    <a:cubicBezTo>
                      <a:pt x="1" y="1"/>
                      <a:pt x="3" y="0"/>
                      <a:pt x="6" y="0"/>
                    </a:cubicBezTo>
                    <a:cubicBezTo>
                      <a:pt x="8" y="0"/>
                      <a:pt x="11" y="1"/>
                      <a:pt x="11" y="4"/>
                    </a:cubicBezTo>
                    <a:lnTo>
                      <a:pt x="11" y="10"/>
                    </a:lnTo>
                    <a:close/>
                    <a:moveTo>
                      <a:pt x="8" y="7"/>
                    </a:moveTo>
                    <a:cubicBezTo>
                      <a:pt x="7" y="8"/>
                      <a:pt x="6" y="8"/>
                      <a:pt x="5" y="8"/>
                    </a:cubicBezTo>
                    <a:cubicBezTo>
                      <a:pt x="4" y="8"/>
                      <a:pt x="3" y="8"/>
                      <a:pt x="3" y="10"/>
                    </a:cubicBezTo>
                    <a:cubicBezTo>
                      <a:pt x="3" y="11"/>
                      <a:pt x="4" y="11"/>
                      <a:pt x="5" y="11"/>
                    </a:cubicBezTo>
                    <a:cubicBezTo>
                      <a:pt x="6" y="11"/>
                      <a:pt x="8" y="11"/>
                      <a:pt x="8" y="9"/>
                    </a:cubicBezTo>
                    <a:lnTo>
                      <a:pt x="8" y="7"/>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51" name="Rectangle 180"/>
              <p:cNvSpPr>
                <a:spLocks noChangeArrowheads="1"/>
              </p:cNvSpPr>
              <p:nvPr/>
            </p:nvSpPr>
            <p:spPr bwMode="auto">
              <a:xfrm>
                <a:off x="3728" y="2947"/>
                <a:ext cx="13" cy="6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52" name="Freeform 181"/>
              <p:cNvSpPr>
                <a:spLocks/>
              </p:cNvSpPr>
              <p:nvPr/>
            </p:nvSpPr>
            <p:spPr bwMode="auto">
              <a:xfrm>
                <a:off x="3745" y="2965"/>
                <a:ext cx="50" cy="61"/>
              </a:xfrm>
              <a:custGeom>
                <a:avLst/>
                <a:gdLst>
                  <a:gd name="T0" fmla="*/ 0 w 12"/>
                  <a:gd name="T1" fmla="*/ 0 h 17"/>
                  <a:gd name="T2" fmla="*/ 3 w 12"/>
                  <a:gd name="T3" fmla="*/ 0 h 17"/>
                  <a:gd name="T4" fmla="*/ 6 w 12"/>
                  <a:gd name="T5" fmla="*/ 9 h 17"/>
                  <a:gd name="T6" fmla="*/ 6 w 12"/>
                  <a:gd name="T7" fmla="*/ 9 h 17"/>
                  <a:gd name="T8" fmla="*/ 9 w 12"/>
                  <a:gd name="T9" fmla="*/ 0 h 17"/>
                  <a:gd name="T10" fmla="*/ 12 w 12"/>
                  <a:gd name="T11" fmla="*/ 0 h 17"/>
                  <a:gd name="T12" fmla="*/ 7 w 12"/>
                  <a:gd name="T13" fmla="*/ 13 h 17"/>
                  <a:gd name="T14" fmla="*/ 3 w 12"/>
                  <a:gd name="T15" fmla="*/ 17 h 17"/>
                  <a:gd name="T16" fmla="*/ 1 w 12"/>
                  <a:gd name="T17" fmla="*/ 17 h 17"/>
                  <a:gd name="T18" fmla="*/ 1 w 12"/>
                  <a:gd name="T19" fmla="*/ 15 h 17"/>
                  <a:gd name="T20" fmla="*/ 2 w 12"/>
                  <a:gd name="T21" fmla="*/ 15 h 17"/>
                  <a:gd name="T22" fmla="*/ 4 w 12"/>
                  <a:gd name="T23" fmla="*/ 13 h 17"/>
                  <a:gd name="T24" fmla="*/ 5 w 12"/>
                  <a:gd name="T25" fmla="*/ 12 h 17"/>
                  <a:gd name="T26" fmla="*/ 0 w 12"/>
                  <a:gd name="T2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7">
                    <a:moveTo>
                      <a:pt x="0" y="0"/>
                    </a:moveTo>
                    <a:cubicBezTo>
                      <a:pt x="3" y="0"/>
                      <a:pt x="3" y="0"/>
                      <a:pt x="3" y="0"/>
                    </a:cubicBezTo>
                    <a:cubicBezTo>
                      <a:pt x="6" y="9"/>
                      <a:pt x="6" y="9"/>
                      <a:pt x="6" y="9"/>
                    </a:cubicBezTo>
                    <a:cubicBezTo>
                      <a:pt x="6" y="9"/>
                      <a:pt x="6" y="9"/>
                      <a:pt x="6" y="9"/>
                    </a:cubicBezTo>
                    <a:cubicBezTo>
                      <a:pt x="9" y="0"/>
                      <a:pt x="9" y="0"/>
                      <a:pt x="9" y="0"/>
                    </a:cubicBezTo>
                    <a:cubicBezTo>
                      <a:pt x="12" y="0"/>
                      <a:pt x="12" y="0"/>
                      <a:pt x="12" y="0"/>
                    </a:cubicBezTo>
                    <a:cubicBezTo>
                      <a:pt x="7" y="13"/>
                      <a:pt x="7" y="13"/>
                      <a:pt x="7" y="13"/>
                    </a:cubicBezTo>
                    <a:cubicBezTo>
                      <a:pt x="7" y="15"/>
                      <a:pt x="6" y="17"/>
                      <a:pt x="3" y="17"/>
                    </a:cubicBezTo>
                    <a:cubicBezTo>
                      <a:pt x="2" y="17"/>
                      <a:pt x="2" y="17"/>
                      <a:pt x="1" y="17"/>
                    </a:cubicBezTo>
                    <a:cubicBezTo>
                      <a:pt x="1" y="15"/>
                      <a:pt x="1" y="15"/>
                      <a:pt x="1" y="15"/>
                    </a:cubicBezTo>
                    <a:cubicBezTo>
                      <a:pt x="2" y="15"/>
                      <a:pt x="2" y="15"/>
                      <a:pt x="2" y="15"/>
                    </a:cubicBezTo>
                    <a:cubicBezTo>
                      <a:pt x="4" y="15"/>
                      <a:pt x="4" y="14"/>
                      <a:pt x="4" y="13"/>
                    </a:cubicBezTo>
                    <a:cubicBezTo>
                      <a:pt x="5" y="12"/>
                      <a:pt x="5" y="12"/>
                      <a:pt x="5" y="12"/>
                    </a:cubicBezTo>
                    <a:lnTo>
                      <a:pt x="0"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53" name="Freeform 182"/>
              <p:cNvSpPr>
                <a:spLocks/>
              </p:cNvSpPr>
              <p:nvPr/>
            </p:nvSpPr>
            <p:spPr bwMode="auto">
              <a:xfrm>
                <a:off x="3800" y="2965"/>
                <a:ext cx="45" cy="43"/>
              </a:xfrm>
              <a:custGeom>
                <a:avLst/>
                <a:gdLst>
                  <a:gd name="T0" fmla="*/ 0 w 45"/>
                  <a:gd name="T1" fmla="*/ 0 h 43"/>
                  <a:gd name="T2" fmla="*/ 41 w 45"/>
                  <a:gd name="T3" fmla="*/ 0 h 43"/>
                  <a:gd name="T4" fmla="*/ 41 w 45"/>
                  <a:gd name="T5" fmla="*/ 7 h 43"/>
                  <a:gd name="T6" fmla="*/ 12 w 45"/>
                  <a:gd name="T7" fmla="*/ 36 h 43"/>
                  <a:gd name="T8" fmla="*/ 45 w 45"/>
                  <a:gd name="T9" fmla="*/ 36 h 43"/>
                  <a:gd name="T10" fmla="*/ 45 w 45"/>
                  <a:gd name="T11" fmla="*/ 43 h 43"/>
                  <a:gd name="T12" fmla="*/ 0 w 45"/>
                  <a:gd name="T13" fmla="*/ 43 h 43"/>
                  <a:gd name="T14" fmla="*/ 0 w 45"/>
                  <a:gd name="T15" fmla="*/ 36 h 43"/>
                  <a:gd name="T16" fmla="*/ 29 w 45"/>
                  <a:gd name="T17" fmla="*/ 7 h 43"/>
                  <a:gd name="T18" fmla="*/ 0 w 45"/>
                  <a:gd name="T19" fmla="*/ 7 h 43"/>
                  <a:gd name="T20" fmla="*/ 0 w 45"/>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43">
                    <a:moveTo>
                      <a:pt x="0" y="0"/>
                    </a:moveTo>
                    <a:lnTo>
                      <a:pt x="41" y="0"/>
                    </a:lnTo>
                    <a:lnTo>
                      <a:pt x="41" y="7"/>
                    </a:lnTo>
                    <a:lnTo>
                      <a:pt x="12" y="36"/>
                    </a:lnTo>
                    <a:lnTo>
                      <a:pt x="45" y="36"/>
                    </a:lnTo>
                    <a:lnTo>
                      <a:pt x="45" y="43"/>
                    </a:lnTo>
                    <a:lnTo>
                      <a:pt x="0" y="43"/>
                    </a:lnTo>
                    <a:lnTo>
                      <a:pt x="0" y="36"/>
                    </a:lnTo>
                    <a:lnTo>
                      <a:pt x="29" y="7"/>
                    </a:lnTo>
                    <a:lnTo>
                      <a:pt x="0" y="7"/>
                    </a:lnTo>
                    <a:lnTo>
                      <a:pt x="0"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54" name="Freeform 183"/>
              <p:cNvSpPr>
                <a:spLocks noEditPoints="1"/>
              </p:cNvSpPr>
              <p:nvPr/>
            </p:nvSpPr>
            <p:spPr bwMode="auto">
              <a:xfrm>
                <a:off x="3850" y="2961"/>
                <a:ext cx="50" cy="51"/>
              </a:xfrm>
              <a:custGeom>
                <a:avLst/>
                <a:gdLst>
                  <a:gd name="T0" fmla="*/ 2 w 12"/>
                  <a:gd name="T1" fmla="*/ 8 h 14"/>
                  <a:gd name="T2" fmla="*/ 6 w 12"/>
                  <a:gd name="T3" fmla="*/ 11 h 14"/>
                  <a:gd name="T4" fmla="*/ 9 w 12"/>
                  <a:gd name="T5" fmla="*/ 9 h 14"/>
                  <a:gd name="T6" fmla="*/ 11 w 12"/>
                  <a:gd name="T7" fmla="*/ 9 h 14"/>
                  <a:gd name="T8" fmla="*/ 6 w 12"/>
                  <a:gd name="T9" fmla="*/ 14 h 14"/>
                  <a:gd name="T10" fmla="*/ 0 w 12"/>
                  <a:gd name="T11" fmla="*/ 7 h 14"/>
                  <a:gd name="T12" fmla="*/ 6 w 12"/>
                  <a:gd name="T13" fmla="*/ 0 h 14"/>
                  <a:gd name="T14" fmla="*/ 11 w 12"/>
                  <a:gd name="T15" fmla="*/ 8 h 14"/>
                  <a:gd name="T16" fmla="*/ 2 w 12"/>
                  <a:gd name="T17" fmla="*/ 8 h 14"/>
                  <a:gd name="T18" fmla="*/ 9 w 12"/>
                  <a:gd name="T19" fmla="*/ 6 h 14"/>
                  <a:gd name="T20" fmla="*/ 6 w 12"/>
                  <a:gd name="T21" fmla="*/ 3 h 14"/>
                  <a:gd name="T22" fmla="*/ 2 w 12"/>
                  <a:gd name="T23" fmla="*/ 6 h 14"/>
                  <a:gd name="T24" fmla="*/ 9 w 12"/>
                  <a:gd name="T25"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4">
                    <a:moveTo>
                      <a:pt x="2" y="8"/>
                    </a:moveTo>
                    <a:cubicBezTo>
                      <a:pt x="2" y="10"/>
                      <a:pt x="3" y="11"/>
                      <a:pt x="6" y="11"/>
                    </a:cubicBezTo>
                    <a:cubicBezTo>
                      <a:pt x="7" y="11"/>
                      <a:pt x="8" y="11"/>
                      <a:pt x="9" y="9"/>
                    </a:cubicBezTo>
                    <a:cubicBezTo>
                      <a:pt x="11" y="9"/>
                      <a:pt x="11" y="9"/>
                      <a:pt x="11" y="9"/>
                    </a:cubicBezTo>
                    <a:cubicBezTo>
                      <a:pt x="11" y="12"/>
                      <a:pt x="8" y="14"/>
                      <a:pt x="6" y="14"/>
                    </a:cubicBezTo>
                    <a:cubicBezTo>
                      <a:pt x="2" y="14"/>
                      <a:pt x="0" y="11"/>
                      <a:pt x="0" y="7"/>
                    </a:cubicBezTo>
                    <a:cubicBezTo>
                      <a:pt x="0" y="3"/>
                      <a:pt x="2" y="0"/>
                      <a:pt x="6" y="0"/>
                    </a:cubicBezTo>
                    <a:cubicBezTo>
                      <a:pt x="9" y="0"/>
                      <a:pt x="12" y="4"/>
                      <a:pt x="11" y="8"/>
                    </a:cubicBezTo>
                    <a:lnTo>
                      <a:pt x="2" y="8"/>
                    </a:lnTo>
                    <a:close/>
                    <a:moveTo>
                      <a:pt x="9" y="6"/>
                    </a:moveTo>
                    <a:cubicBezTo>
                      <a:pt x="9" y="4"/>
                      <a:pt x="7" y="3"/>
                      <a:pt x="6" y="3"/>
                    </a:cubicBezTo>
                    <a:cubicBezTo>
                      <a:pt x="4" y="3"/>
                      <a:pt x="2" y="4"/>
                      <a:pt x="2" y="6"/>
                    </a:cubicBezTo>
                    <a:lnTo>
                      <a:pt x="9" y="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55" name="Freeform 184"/>
              <p:cNvSpPr>
                <a:spLocks/>
              </p:cNvSpPr>
              <p:nvPr/>
            </p:nvSpPr>
            <p:spPr bwMode="auto">
              <a:xfrm>
                <a:off x="3929" y="2965"/>
                <a:ext cx="46" cy="47"/>
              </a:xfrm>
              <a:custGeom>
                <a:avLst/>
                <a:gdLst>
                  <a:gd name="T0" fmla="*/ 11 w 11"/>
                  <a:gd name="T1" fmla="*/ 12 h 13"/>
                  <a:gd name="T2" fmla="*/ 8 w 11"/>
                  <a:gd name="T3" fmla="*/ 12 h 13"/>
                  <a:gd name="T4" fmla="*/ 8 w 11"/>
                  <a:gd name="T5" fmla="*/ 10 h 13"/>
                  <a:gd name="T6" fmla="*/ 8 w 11"/>
                  <a:gd name="T7" fmla="*/ 10 h 13"/>
                  <a:gd name="T8" fmla="*/ 4 w 11"/>
                  <a:gd name="T9" fmla="*/ 13 h 13"/>
                  <a:gd name="T10" fmla="*/ 0 w 11"/>
                  <a:gd name="T11" fmla="*/ 8 h 13"/>
                  <a:gd name="T12" fmla="*/ 0 w 11"/>
                  <a:gd name="T13" fmla="*/ 0 h 13"/>
                  <a:gd name="T14" fmla="*/ 3 w 11"/>
                  <a:gd name="T15" fmla="*/ 0 h 13"/>
                  <a:gd name="T16" fmla="*/ 3 w 11"/>
                  <a:gd name="T17" fmla="*/ 7 h 13"/>
                  <a:gd name="T18" fmla="*/ 5 w 11"/>
                  <a:gd name="T19" fmla="*/ 10 h 13"/>
                  <a:gd name="T20" fmla="*/ 8 w 11"/>
                  <a:gd name="T21" fmla="*/ 7 h 13"/>
                  <a:gd name="T22" fmla="*/ 8 w 11"/>
                  <a:gd name="T23" fmla="*/ 0 h 13"/>
                  <a:gd name="T24" fmla="*/ 11 w 11"/>
                  <a:gd name="T25" fmla="*/ 0 h 13"/>
                  <a:gd name="T26" fmla="*/ 11 w 11"/>
                  <a:gd name="T27"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11" y="12"/>
                    </a:moveTo>
                    <a:cubicBezTo>
                      <a:pt x="8" y="12"/>
                      <a:pt x="8" y="12"/>
                      <a:pt x="8" y="12"/>
                    </a:cubicBezTo>
                    <a:cubicBezTo>
                      <a:pt x="8" y="10"/>
                      <a:pt x="8" y="10"/>
                      <a:pt x="8" y="10"/>
                    </a:cubicBezTo>
                    <a:cubicBezTo>
                      <a:pt x="8" y="10"/>
                      <a:pt x="8" y="10"/>
                      <a:pt x="8" y="10"/>
                    </a:cubicBezTo>
                    <a:cubicBezTo>
                      <a:pt x="7" y="12"/>
                      <a:pt x="6" y="13"/>
                      <a:pt x="4" y="13"/>
                    </a:cubicBezTo>
                    <a:cubicBezTo>
                      <a:pt x="1" y="13"/>
                      <a:pt x="0" y="11"/>
                      <a:pt x="0" y="8"/>
                    </a:cubicBezTo>
                    <a:cubicBezTo>
                      <a:pt x="0" y="0"/>
                      <a:pt x="0" y="0"/>
                      <a:pt x="0" y="0"/>
                    </a:cubicBezTo>
                    <a:cubicBezTo>
                      <a:pt x="3" y="0"/>
                      <a:pt x="3" y="0"/>
                      <a:pt x="3" y="0"/>
                    </a:cubicBezTo>
                    <a:cubicBezTo>
                      <a:pt x="3" y="7"/>
                      <a:pt x="3" y="7"/>
                      <a:pt x="3" y="7"/>
                    </a:cubicBezTo>
                    <a:cubicBezTo>
                      <a:pt x="3" y="10"/>
                      <a:pt x="3" y="10"/>
                      <a:pt x="5" y="10"/>
                    </a:cubicBezTo>
                    <a:cubicBezTo>
                      <a:pt x="7" y="10"/>
                      <a:pt x="8" y="9"/>
                      <a:pt x="8" y="7"/>
                    </a:cubicBezTo>
                    <a:cubicBezTo>
                      <a:pt x="8" y="0"/>
                      <a:pt x="8" y="0"/>
                      <a:pt x="8" y="0"/>
                    </a:cubicBezTo>
                    <a:cubicBezTo>
                      <a:pt x="11" y="0"/>
                      <a:pt x="11" y="0"/>
                      <a:pt x="11" y="0"/>
                    </a:cubicBezTo>
                    <a:lnTo>
                      <a:pt x="11" y="12"/>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56" name="Freeform 185"/>
              <p:cNvSpPr>
                <a:spLocks/>
              </p:cNvSpPr>
              <p:nvPr/>
            </p:nvSpPr>
            <p:spPr bwMode="auto">
              <a:xfrm>
                <a:off x="3983" y="2961"/>
                <a:ext cx="46" cy="51"/>
              </a:xfrm>
              <a:custGeom>
                <a:avLst/>
                <a:gdLst>
                  <a:gd name="T0" fmla="*/ 2 w 11"/>
                  <a:gd name="T1" fmla="*/ 9 h 14"/>
                  <a:gd name="T2" fmla="*/ 5 w 11"/>
                  <a:gd name="T3" fmla="*/ 11 h 14"/>
                  <a:gd name="T4" fmla="*/ 8 w 11"/>
                  <a:gd name="T5" fmla="*/ 10 h 14"/>
                  <a:gd name="T6" fmla="*/ 4 w 11"/>
                  <a:gd name="T7" fmla="*/ 8 h 14"/>
                  <a:gd name="T8" fmla="*/ 0 w 11"/>
                  <a:gd name="T9" fmla="*/ 4 h 14"/>
                  <a:gd name="T10" fmla="*/ 5 w 11"/>
                  <a:gd name="T11" fmla="*/ 0 h 14"/>
                  <a:gd name="T12" fmla="*/ 10 w 11"/>
                  <a:gd name="T13" fmla="*/ 4 h 14"/>
                  <a:gd name="T14" fmla="*/ 7 w 11"/>
                  <a:gd name="T15" fmla="*/ 4 h 14"/>
                  <a:gd name="T16" fmla="*/ 5 w 11"/>
                  <a:gd name="T17" fmla="*/ 3 h 14"/>
                  <a:gd name="T18" fmla="*/ 3 w 11"/>
                  <a:gd name="T19" fmla="*/ 4 h 14"/>
                  <a:gd name="T20" fmla="*/ 7 w 11"/>
                  <a:gd name="T21" fmla="*/ 6 h 14"/>
                  <a:gd name="T22" fmla="*/ 11 w 11"/>
                  <a:gd name="T23" fmla="*/ 10 h 14"/>
                  <a:gd name="T24" fmla="*/ 5 w 11"/>
                  <a:gd name="T25" fmla="*/ 14 h 14"/>
                  <a:gd name="T26" fmla="*/ 0 w 11"/>
                  <a:gd name="T27" fmla="*/ 9 h 14"/>
                  <a:gd name="T28" fmla="*/ 2 w 11"/>
                  <a:gd name="T29"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14">
                    <a:moveTo>
                      <a:pt x="2" y="9"/>
                    </a:moveTo>
                    <a:cubicBezTo>
                      <a:pt x="3" y="11"/>
                      <a:pt x="4" y="11"/>
                      <a:pt x="5" y="11"/>
                    </a:cubicBezTo>
                    <a:cubicBezTo>
                      <a:pt x="6" y="11"/>
                      <a:pt x="8" y="11"/>
                      <a:pt x="8" y="10"/>
                    </a:cubicBezTo>
                    <a:cubicBezTo>
                      <a:pt x="8" y="8"/>
                      <a:pt x="6" y="8"/>
                      <a:pt x="4" y="8"/>
                    </a:cubicBezTo>
                    <a:cubicBezTo>
                      <a:pt x="2" y="7"/>
                      <a:pt x="0" y="7"/>
                      <a:pt x="0" y="4"/>
                    </a:cubicBezTo>
                    <a:cubicBezTo>
                      <a:pt x="0" y="1"/>
                      <a:pt x="3" y="0"/>
                      <a:pt x="5" y="0"/>
                    </a:cubicBezTo>
                    <a:cubicBezTo>
                      <a:pt x="8" y="0"/>
                      <a:pt x="10" y="1"/>
                      <a:pt x="10" y="4"/>
                    </a:cubicBezTo>
                    <a:cubicBezTo>
                      <a:pt x="7" y="4"/>
                      <a:pt x="7" y="4"/>
                      <a:pt x="7" y="4"/>
                    </a:cubicBezTo>
                    <a:cubicBezTo>
                      <a:pt x="7" y="3"/>
                      <a:pt x="6" y="3"/>
                      <a:pt x="5" y="3"/>
                    </a:cubicBezTo>
                    <a:cubicBezTo>
                      <a:pt x="4" y="3"/>
                      <a:pt x="3" y="3"/>
                      <a:pt x="3" y="4"/>
                    </a:cubicBezTo>
                    <a:cubicBezTo>
                      <a:pt x="3" y="5"/>
                      <a:pt x="5" y="5"/>
                      <a:pt x="7" y="6"/>
                    </a:cubicBezTo>
                    <a:cubicBezTo>
                      <a:pt x="9" y="6"/>
                      <a:pt x="11" y="7"/>
                      <a:pt x="11" y="10"/>
                    </a:cubicBezTo>
                    <a:cubicBezTo>
                      <a:pt x="11" y="12"/>
                      <a:pt x="8" y="14"/>
                      <a:pt x="5" y="14"/>
                    </a:cubicBezTo>
                    <a:cubicBezTo>
                      <a:pt x="2" y="14"/>
                      <a:pt x="0" y="12"/>
                      <a:pt x="0" y="9"/>
                    </a:cubicBezTo>
                    <a:lnTo>
                      <a:pt x="2" y="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57" name="Freeform 186"/>
              <p:cNvSpPr>
                <a:spLocks noEditPoints="1"/>
              </p:cNvSpPr>
              <p:nvPr/>
            </p:nvSpPr>
            <p:spPr bwMode="auto">
              <a:xfrm>
                <a:off x="4033" y="2947"/>
                <a:ext cx="13" cy="61"/>
              </a:xfrm>
              <a:custGeom>
                <a:avLst/>
                <a:gdLst>
                  <a:gd name="T0" fmla="*/ 0 w 13"/>
                  <a:gd name="T1" fmla="*/ 0 h 61"/>
                  <a:gd name="T2" fmla="*/ 13 w 13"/>
                  <a:gd name="T3" fmla="*/ 0 h 61"/>
                  <a:gd name="T4" fmla="*/ 13 w 13"/>
                  <a:gd name="T5" fmla="*/ 11 h 61"/>
                  <a:gd name="T6" fmla="*/ 0 w 13"/>
                  <a:gd name="T7" fmla="*/ 11 h 61"/>
                  <a:gd name="T8" fmla="*/ 0 w 13"/>
                  <a:gd name="T9" fmla="*/ 0 h 61"/>
                  <a:gd name="T10" fmla="*/ 0 w 13"/>
                  <a:gd name="T11" fmla="*/ 18 h 61"/>
                  <a:gd name="T12" fmla="*/ 13 w 13"/>
                  <a:gd name="T13" fmla="*/ 18 h 61"/>
                  <a:gd name="T14" fmla="*/ 13 w 13"/>
                  <a:gd name="T15" fmla="*/ 61 h 61"/>
                  <a:gd name="T16" fmla="*/ 0 w 13"/>
                  <a:gd name="T17" fmla="*/ 61 h 61"/>
                  <a:gd name="T18" fmla="*/ 0 w 13"/>
                  <a:gd name="T19" fmla="*/ 1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61">
                    <a:moveTo>
                      <a:pt x="0" y="0"/>
                    </a:moveTo>
                    <a:lnTo>
                      <a:pt x="13" y="0"/>
                    </a:lnTo>
                    <a:lnTo>
                      <a:pt x="13" y="11"/>
                    </a:lnTo>
                    <a:lnTo>
                      <a:pt x="0" y="11"/>
                    </a:lnTo>
                    <a:lnTo>
                      <a:pt x="0" y="0"/>
                    </a:lnTo>
                    <a:close/>
                    <a:moveTo>
                      <a:pt x="0" y="18"/>
                    </a:moveTo>
                    <a:lnTo>
                      <a:pt x="13" y="18"/>
                    </a:lnTo>
                    <a:lnTo>
                      <a:pt x="13" y="61"/>
                    </a:lnTo>
                    <a:lnTo>
                      <a:pt x="0" y="61"/>
                    </a:lnTo>
                    <a:lnTo>
                      <a:pt x="0" y="1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58" name="Freeform 187"/>
              <p:cNvSpPr>
                <a:spLocks/>
              </p:cNvSpPr>
              <p:nvPr/>
            </p:nvSpPr>
            <p:spPr bwMode="auto">
              <a:xfrm>
                <a:off x="4059" y="2961"/>
                <a:ext cx="46" cy="47"/>
              </a:xfrm>
              <a:custGeom>
                <a:avLst/>
                <a:gdLst>
                  <a:gd name="T0" fmla="*/ 0 w 11"/>
                  <a:gd name="T1" fmla="*/ 1 h 13"/>
                  <a:gd name="T2" fmla="*/ 2 w 11"/>
                  <a:gd name="T3" fmla="*/ 1 h 13"/>
                  <a:gd name="T4" fmla="*/ 2 w 11"/>
                  <a:gd name="T5" fmla="*/ 3 h 13"/>
                  <a:gd name="T6" fmla="*/ 2 w 11"/>
                  <a:gd name="T7" fmla="*/ 3 h 13"/>
                  <a:gd name="T8" fmla="*/ 6 w 11"/>
                  <a:gd name="T9" fmla="*/ 0 h 13"/>
                  <a:gd name="T10" fmla="*/ 11 w 11"/>
                  <a:gd name="T11" fmla="*/ 5 h 13"/>
                  <a:gd name="T12" fmla="*/ 11 w 11"/>
                  <a:gd name="T13" fmla="*/ 13 h 13"/>
                  <a:gd name="T14" fmla="*/ 8 w 11"/>
                  <a:gd name="T15" fmla="*/ 13 h 13"/>
                  <a:gd name="T16" fmla="*/ 8 w 11"/>
                  <a:gd name="T17" fmla="*/ 5 h 13"/>
                  <a:gd name="T18" fmla="*/ 5 w 11"/>
                  <a:gd name="T19" fmla="*/ 3 h 13"/>
                  <a:gd name="T20" fmla="*/ 2 w 11"/>
                  <a:gd name="T21" fmla="*/ 6 h 13"/>
                  <a:gd name="T22" fmla="*/ 2 w 11"/>
                  <a:gd name="T23" fmla="*/ 13 h 13"/>
                  <a:gd name="T24" fmla="*/ 0 w 11"/>
                  <a:gd name="T25" fmla="*/ 13 h 13"/>
                  <a:gd name="T26" fmla="*/ 0 w 11"/>
                  <a:gd name="T2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1"/>
                    </a:moveTo>
                    <a:cubicBezTo>
                      <a:pt x="2" y="1"/>
                      <a:pt x="2" y="1"/>
                      <a:pt x="2" y="1"/>
                    </a:cubicBezTo>
                    <a:cubicBezTo>
                      <a:pt x="2" y="3"/>
                      <a:pt x="2" y="3"/>
                      <a:pt x="2" y="3"/>
                    </a:cubicBezTo>
                    <a:cubicBezTo>
                      <a:pt x="2" y="3"/>
                      <a:pt x="2" y="3"/>
                      <a:pt x="2" y="3"/>
                    </a:cubicBezTo>
                    <a:cubicBezTo>
                      <a:pt x="3" y="1"/>
                      <a:pt x="5" y="0"/>
                      <a:pt x="6" y="0"/>
                    </a:cubicBezTo>
                    <a:cubicBezTo>
                      <a:pt x="9" y="0"/>
                      <a:pt x="11" y="2"/>
                      <a:pt x="11" y="5"/>
                    </a:cubicBezTo>
                    <a:cubicBezTo>
                      <a:pt x="11" y="13"/>
                      <a:pt x="11" y="13"/>
                      <a:pt x="11" y="13"/>
                    </a:cubicBezTo>
                    <a:cubicBezTo>
                      <a:pt x="8" y="13"/>
                      <a:pt x="8" y="13"/>
                      <a:pt x="8" y="13"/>
                    </a:cubicBezTo>
                    <a:cubicBezTo>
                      <a:pt x="8" y="5"/>
                      <a:pt x="8" y="5"/>
                      <a:pt x="8" y="5"/>
                    </a:cubicBezTo>
                    <a:cubicBezTo>
                      <a:pt x="8" y="3"/>
                      <a:pt x="7" y="3"/>
                      <a:pt x="5" y="3"/>
                    </a:cubicBezTo>
                    <a:cubicBezTo>
                      <a:pt x="4" y="3"/>
                      <a:pt x="2" y="4"/>
                      <a:pt x="2" y="6"/>
                    </a:cubicBezTo>
                    <a:cubicBezTo>
                      <a:pt x="2" y="13"/>
                      <a:pt x="2" y="13"/>
                      <a:pt x="2" y="13"/>
                    </a:cubicBezTo>
                    <a:cubicBezTo>
                      <a:pt x="0" y="13"/>
                      <a:pt x="0" y="13"/>
                      <a:pt x="0" y="13"/>
                    </a:cubicBezTo>
                    <a:lnTo>
                      <a:pt x="0" y="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59" name="Freeform 188"/>
              <p:cNvSpPr>
                <a:spLocks noEditPoints="1"/>
              </p:cNvSpPr>
              <p:nvPr/>
            </p:nvSpPr>
            <p:spPr bwMode="auto">
              <a:xfrm>
                <a:off x="4113" y="2961"/>
                <a:ext cx="50" cy="65"/>
              </a:xfrm>
              <a:custGeom>
                <a:avLst/>
                <a:gdLst>
                  <a:gd name="T0" fmla="*/ 12 w 12"/>
                  <a:gd name="T1" fmla="*/ 13 h 18"/>
                  <a:gd name="T2" fmla="*/ 6 w 12"/>
                  <a:gd name="T3" fmla="*/ 18 h 18"/>
                  <a:gd name="T4" fmla="*/ 0 w 12"/>
                  <a:gd name="T5" fmla="*/ 14 h 18"/>
                  <a:gd name="T6" fmla="*/ 3 w 12"/>
                  <a:gd name="T7" fmla="*/ 14 h 18"/>
                  <a:gd name="T8" fmla="*/ 6 w 12"/>
                  <a:gd name="T9" fmla="*/ 16 h 18"/>
                  <a:gd name="T10" fmla="*/ 9 w 12"/>
                  <a:gd name="T11" fmla="*/ 13 h 18"/>
                  <a:gd name="T12" fmla="*/ 9 w 12"/>
                  <a:gd name="T13" fmla="*/ 11 h 18"/>
                  <a:gd name="T14" fmla="*/ 9 w 12"/>
                  <a:gd name="T15" fmla="*/ 11 h 18"/>
                  <a:gd name="T16" fmla="*/ 5 w 12"/>
                  <a:gd name="T17" fmla="*/ 13 h 18"/>
                  <a:gd name="T18" fmla="*/ 0 w 12"/>
                  <a:gd name="T19" fmla="*/ 7 h 18"/>
                  <a:gd name="T20" fmla="*/ 5 w 12"/>
                  <a:gd name="T21" fmla="*/ 0 h 18"/>
                  <a:gd name="T22" fmla="*/ 9 w 12"/>
                  <a:gd name="T23" fmla="*/ 3 h 18"/>
                  <a:gd name="T24" fmla="*/ 9 w 12"/>
                  <a:gd name="T25" fmla="*/ 3 h 18"/>
                  <a:gd name="T26" fmla="*/ 9 w 12"/>
                  <a:gd name="T27" fmla="*/ 1 h 18"/>
                  <a:gd name="T28" fmla="*/ 12 w 12"/>
                  <a:gd name="T29" fmla="*/ 1 h 18"/>
                  <a:gd name="T30" fmla="*/ 12 w 12"/>
                  <a:gd name="T31" fmla="*/ 13 h 18"/>
                  <a:gd name="T32" fmla="*/ 9 w 12"/>
                  <a:gd name="T33" fmla="*/ 7 h 18"/>
                  <a:gd name="T34" fmla="*/ 6 w 12"/>
                  <a:gd name="T35" fmla="*/ 3 h 18"/>
                  <a:gd name="T36" fmla="*/ 2 w 12"/>
                  <a:gd name="T37" fmla="*/ 7 h 18"/>
                  <a:gd name="T38" fmla="*/ 6 w 12"/>
                  <a:gd name="T39" fmla="*/ 11 h 18"/>
                  <a:gd name="T40" fmla="*/ 9 w 12"/>
                  <a:gd name="T4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 h="18">
                    <a:moveTo>
                      <a:pt x="12" y="13"/>
                    </a:moveTo>
                    <a:cubicBezTo>
                      <a:pt x="12" y="16"/>
                      <a:pt x="10" y="18"/>
                      <a:pt x="6" y="18"/>
                    </a:cubicBezTo>
                    <a:cubicBezTo>
                      <a:pt x="3" y="18"/>
                      <a:pt x="0" y="17"/>
                      <a:pt x="0" y="14"/>
                    </a:cubicBezTo>
                    <a:cubicBezTo>
                      <a:pt x="3" y="14"/>
                      <a:pt x="3" y="14"/>
                      <a:pt x="3" y="14"/>
                    </a:cubicBezTo>
                    <a:cubicBezTo>
                      <a:pt x="3" y="16"/>
                      <a:pt x="4" y="16"/>
                      <a:pt x="6" y="16"/>
                    </a:cubicBezTo>
                    <a:cubicBezTo>
                      <a:pt x="8" y="16"/>
                      <a:pt x="9" y="15"/>
                      <a:pt x="9" y="13"/>
                    </a:cubicBezTo>
                    <a:cubicBezTo>
                      <a:pt x="9" y="11"/>
                      <a:pt x="9" y="11"/>
                      <a:pt x="9" y="11"/>
                    </a:cubicBezTo>
                    <a:cubicBezTo>
                      <a:pt x="9" y="11"/>
                      <a:pt x="9" y="11"/>
                      <a:pt x="9" y="11"/>
                    </a:cubicBezTo>
                    <a:cubicBezTo>
                      <a:pt x="8" y="12"/>
                      <a:pt x="7" y="13"/>
                      <a:pt x="5" y="13"/>
                    </a:cubicBezTo>
                    <a:cubicBezTo>
                      <a:pt x="1" y="13"/>
                      <a:pt x="0" y="10"/>
                      <a:pt x="0" y="7"/>
                    </a:cubicBezTo>
                    <a:cubicBezTo>
                      <a:pt x="0" y="3"/>
                      <a:pt x="2" y="0"/>
                      <a:pt x="5" y="0"/>
                    </a:cubicBezTo>
                    <a:cubicBezTo>
                      <a:pt x="7" y="0"/>
                      <a:pt x="8" y="1"/>
                      <a:pt x="9" y="3"/>
                    </a:cubicBezTo>
                    <a:cubicBezTo>
                      <a:pt x="9" y="3"/>
                      <a:pt x="9" y="3"/>
                      <a:pt x="9" y="3"/>
                    </a:cubicBezTo>
                    <a:cubicBezTo>
                      <a:pt x="9" y="1"/>
                      <a:pt x="9" y="1"/>
                      <a:pt x="9" y="1"/>
                    </a:cubicBezTo>
                    <a:cubicBezTo>
                      <a:pt x="12" y="1"/>
                      <a:pt x="12" y="1"/>
                      <a:pt x="12" y="1"/>
                    </a:cubicBezTo>
                    <a:lnTo>
                      <a:pt x="12" y="13"/>
                    </a:lnTo>
                    <a:close/>
                    <a:moveTo>
                      <a:pt x="9" y="7"/>
                    </a:moveTo>
                    <a:cubicBezTo>
                      <a:pt x="9" y="5"/>
                      <a:pt x="8" y="3"/>
                      <a:pt x="6" y="3"/>
                    </a:cubicBezTo>
                    <a:cubicBezTo>
                      <a:pt x="3" y="3"/>
                      <a:pt x="2" y="5"/>
                      <a:pt x="2" y="7"/>
                    </a:cubicBezTo>
                    <a:cubicBezTo>
                      <a:pt x="2" y="9"/>
                      <a:pt x="3" y="11"/>
                      <a:pt x="6" y="11"/>
                    </a:cubicBezTo>
                    <a:cubicBezTo>
                      <a:pt x="8" y="11"/>
                      <a:pt x="9" y="9"/>
                      <a:pt x="9" y="7"/>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60" name="Rectangle 189"/>
              <p:cNvSpPr>
                <a:spLocks noChangeArrowheads="1"/>
              </p:cNvSpPr>
              <p:nvPr/>
            </p:nvSpPr>
            <p:spPr bwMode="auto">
              <a:xfrm>
                <a:off x="3553" y="3052"/>
                <a:ext cx="13" cy="6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61" name="Freeform 190"/>
              <p:cNvSpPr>
                <a:spLocks noEditPoints="1"/>
              </p:cNvSpPr>
              <p:nvPr/>
            </p:nvSpPr>
            <p:spPr bwMode="auto">
              <a:xfrm>
                <a:off x="3578" y="3052"/>
                <a:ext cx="59" cy="61"/>
              </a:xfrm>
              <a:custGeom>
                <a:avLst/>
                <a:gdLst>
                  <a:gd name="T0" fmla="*/ 0 w 14"/>
                  <a:gd name="T1" fmla="*/ 0 h 17"/>
                  <a:gd name="T2" fmla="*/ 8 w 14"/>
                  <a:gd name="T3" fmla="*/ 0 h 17"/>
                  <a:gd name="T4" fmla="*/ 13 w 14"/>
                  <a:gd name="T5" fmla="*/ 4 h 17"/>
                  <a:gd name="T6" fmla="*/ 11 w 14"/>
                  <a:gd name="T7" fmla="*/ 8 h 17"/>
                  <a:gd name="T8" fmla="*/ 11 w 14"/>
                  <a:gd name="T9" fmla="*/ 8 h 17"/>
                  <a:gd name="T10" fmla="*/ 14 w 14"/>
                  <a:gd name="T11" fmla="*/ 12 h 17"/>
                  <a:gd name="T12" fmla="*/ 7 w 14"/>
                  <a:gd name="T13" fmla="*/ 17 h 17"/>
                  <a:gd name="T14" fmla="*/ 0 w 14"/>
                  <a:gd name="T15" fmla="*/ 17 h 17"/>
                  <a:gd name="T16" fmla="*/ 0 w 14"/>
                  <a:gd name="T17" fmla="*/ 0 h 17"/>
                  <a:gd name="T18" fmla="*/ 3 w 14"/>
                  <a:gd name="T19" fmla="*/ 7 h 17"/>
                  <a:gd name="T20" fmla="*/ 7 w 14"/>
                  <a:gd name="T21" fmla="*/ 7 h 17"/>
                  <a:gd name="T22" fmla="*/ 10 w 14"/>
                  <a:gd name="T23" fmla="*/ 5 h 17"/>
                  <a:gd name="T24" fmla="*/ 7 w 14"/>
                  <a:gd name="T25" fmla="*/ 2 h 17"/>
                  <a:gd name="T26" fmla="*/ 3 w 14"/>
                  <a:gd name="T27" fmla="*/ 2 h 17"/>
                  <a:gd name="T28" fmla="*/ 3 w 14"/>
                  <a:gd name="T29" fmla="*/ 7 h 17"/>
                  <a:gd name="T30" fmla="*/ 3 w 14"/>
                  <a:gd name="T31" fmla="*/ 15 h 17"/>
                  <a:gd name="T32" fmla="*/ 8 w 14"/>
                  <a:gd name="T33" fmla="*/ 15 h 17"/>
                  <a:gd name="T34" fmla="*/ 11 w 14"/>
                  <a:gd name="T35" fmla="*/ 12 h 17"/>
                  <a:gd name="T36" fmla="*/ 8 w 14"/>
                  <a:gd name="T37" fmla="*/ 9 h 17"/>
                  <a:gd name="T38" fmla="*/ 3 w 14"/>
                  <a:gd name="T39" fmla="*/ 9 h 17"/>
                  <a:gd name="T40" fmla="*/ 3 w 14"/>
                  <a:gd name="T41"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17">
                    <a:moveTo>
                      <a:pt x="0" y="0"/>
                    </a:moveTo>
                    <a:cubicBezTo>
                      <a:pt x="8" y="0"/>
                      <a:pt x="8" y="0"/>
                      <a:pt x="8" y="0"/>
                    </a:cubicBezTo>
                    <a:cubicBezTo>
                      <a:pt x="11" y="0"/>
                      <a:pt x="13" y="1"/>
                      <a:pt x="13" y="4"/>
                    </a:cubicBezTo>
                    <a:cubicBezTo>
                      <a:pt x="13" y="6"/>
                      <a:pt x="12" y="7"/>
                      <a:pt x="11" y="8"/>
                    </a:cubicBezTo>
                    <a:cubicBezTo>
                      <a:pt x="11" y="8"/>
                      <a:pt x="11" y="8"/>
                      <a:pt x="11" y="8"/>
                    </a:cubicBezTo>
                    <a:cubicBezTo>
                      <a:pt x="13" y="8"/>
                      <a:pt x="14" y="10"/>
                      <a:pt x="14" y="12"/>
                    </a:cubicBezTo>
                    <a:cubicBezTo>
                      <a:pt x="14" y="15"/>
                      <a:pt x="12" y="17"/>
                      <a:pt x="7" y="17"/>
                    </a:cubicBezTo>
                    <a:cubicBezTo>
                      <a:pt x="0" y="17"/>
                      <a:pt x="0" y="17"/>
                      <a:pt x="0" y="17"/>
                    </a:cubicBezTo>
                    <a:lnTo>
                      <a:pt x="0" y="0"/>
                    </a:lnTo>
                    <a:close/>
                    <a:moveTo>
                      <a:pt x="3" y="7"/>
                    </a:moveTo>
                    <a:cubicBezTo>
                      <a:pt x="7" y="7"/>
                      <a:pt x="7" y="7"/>
                      <a:pt x="7" y="7"/>
                    </a:cubicBezTo>
                    <a:cubicBezTo>
                      <a:pt x="9" y="7"/>
                      <a:pt x="10" y="6"/>
                      <a:pt x="10" y="5"/>
                    </a:cubicBezTo>
                    <a:cubicBezTo>
                      <a:pt x="10" y="3"/>
                      <a:pt x="9" y="2"/>
                      <a:pt x="7" y="2"/>
                    </a:cubicBezTo>
                    <a:cubicBezTo>
                      <a:pt x="3" y="2"/>
                      <a:pt x="3" y="2"/>
                      <a:pt x="3" y="2"/>
                    </a:cubicBezTo>
                    <a:lnTo>
                      <a:pt x="3" y="7"/>
                    </a:lnTo>
                    <a:close/>
                    <a:moveTo>
                      <a:pt x="3" y="15"/>
                    </a:moveTo>
                    <a:cubicBezTo>
                      <a:pt x="8" y="15"/>
                      <a:pt x="8" y="15"/>
                      <a:pt x="8" y="15"/>
                    </a:cubicBezTo>
                    <a:cubicBezTo>
                      <a:pt x="10" y="15"/>
                      <a:pt x="11" y="14"/>
                      <a:pt x="11" y="12"/>
                    </a:cubicBezTo>
                    <a:cubicBezTo>
                      <a:pt x="11" y="10"/>
                      <a:pt x="10" y="9"/>
                      <a:pt x="8" y="9"/>
                    </a:cubicBezTo>
                    <a:cubicBezTo>
                      <a:pt x="3" y="9"/>
                      <a:pt x="3" y="9"/>
                      <a:pt x="3" y="9"/>
                    </a:cubicBezTo>
                    <a:lnTo>
                      <a:pt x="3" y="1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62" name="Freeform 191"/>
              <p:cNvSpPr>
                <a:spLocks/>
              </p:cNvSpPr>
              <p:nvPr/>
            </p:nvSpPr>
            <p:spPr bwMode="auto">
              <a:xfrm>
                <a:off x="3645" y="3052"/>
                <a:ext cx="75" cy="61"/>
              </a:xfrm>
              <a:custGeom>
                <a:avLst/>
                <a:gdLst>
                  <a:gd name="T0" fmla="*/ 0 w 75"/>
                  <a:gd name="T1" fmla="*/ 0 h 61"/>
                  <a:gd name="T2" fmla="*/ 17 w 75"/>
                  <a:gd name="T3" fmla="*/ 0 h 61"/>
                  <a:gd name="T4" fmla="*/ 38 w 75"/>
                  <a:gd name="T5" fmla="*/ 47 h 61"/>
                  <a:gd name="T6" fmla="*/ 38 w 75"/>
                  <a:gd name="T7" fmla="*/ 47 h 61"/>
                  <a:gd name="T8" fmla="*/ 58 w 75"/>
                  <a:gd name="T9" fmla="*/ 0 h 61"/>
                  <a:gd name="T10" fmla="*/ 75 w 75"/>
                  <a:gd name="T11" fmla="*/ 0 h 61"/>
                  <a:gd name="T12" fmla="*/ 75 w 75"/>
                  <a:gd name="T13" fmla="*/ 61 h 61"/>
                  <a:gd name="T14" fmla="*/ 63 w 75"/>
                  <a:gd name="T15" fmla="*/ 61 h 61"/>
                  <a:gd name="T16" fmla="*/ 63 w 75"/>
                  <a:gd name="T17" fmla="*/ 14 h 61"/>
                  <a:gd name="T18" fmla="*/ 63 w 75"/>
                  <a:gd name="T19" fmla="*/ 14 h 61"/>
                  <a:gd name="T20" fmla="*/ 42 w 75"/>
                  <a:gd name="T21" fmla="*/ 61 h 61"/>
                  <a:gd name="T22" fmla="*/ 33 w 75"/>
                  <a:gd name="T23" fmla="*/ 61 h 61"/>
                  <a:gd name="T24" fmla="*/ 12 w 75"/>
                  <a:gd name="T25" fmla="*/ 14 h 61"/>
                  <a:gd name="T26" fmla="*/ 12 w 75"/>
                  <a:gd name="T27" fmla="*/ 14 h 61"/>
                  <a:gd name="T28" fmla="*/ 12 w 75"/>
                  <a:gd name="T29" fmla="*/ 61 h 61"/>
                  <a:gd name="T30" fmla="*/ 0 w 75"/>
                  <a:gd name="T31" fmla="*/ 61 h 61"/>
                  <a:gd name="T32" fmla="*/ 0 w 75"/>
                  <a:gd name="T33"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61">
                    <a:moveTo>
                      <a:pt x="0" y="0"/>
                    </a:moveTo>
                    <a:lnTo>
                      <a:pt x="17" y="0"/>
                    </a:lnTo>
                    <a:lnTo>
                      <a:pt x="38" y="47"/>
                    </a:lnTo>
                    <a:lnTo>
                      <a:pt x="38" y="47"/>
                    </a:lnTo>
                    <a:lnTo>
                      <a:pt x="58" y="0"/>
                    </a:lnTo>
                    <a:lnTo>
                      <a:pt x="75" y="0"/>
                    </a:lnTo>
                    <a:lnTo>
                      <a:pt x="75" y="61"/>
                    </a:lnTo>
                    <a:lnTo>
                      <a:pt x="63" y="61"/>
                    </a:lnTo>
                    <a:lnTo>
                      <a:pt x="63" y="14"/>
                    </a:lnTo>
                    <a:lnTo>
                      <a:pt x="63" y="14"/>
                    </a:lnTo>
                    <a:lnTo>
                      <a:pt x="42" y="61"/>
                    </a:lnTo>
                    <a:lnTo>
                      <a:pt x="33" y="61"/>
                    </a:lnTo>
                    <a:lnTo>
                      <a:pt x="12" y="14"/>
                    </a:lnTo>
                    <a:lnTo>
                      <a:pt x="12" y="14"/>
                    </a:lnTo>
                    <a:lnTo>
                      <a:pt x="12" y="61"/>
                    </a:lnTo>
                    <a:lnTo>
                      <a:pt x="0" y="61"/>
                    </a:lnTo>
                    <a:lnTo>
                      <a:pt x="0"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63" name="Freeform 192"/>
              <p:cNvSpPr>
                <a:spLocks/>
              </p:cNvSpPr>
              <p:nvPr/>
            </p:nvSpPr>
            <p:spPr bwMode="auto">
              <a:xfrm>
                <a:off x="3749" y="3052"/>
                <a:ext cx="92" cy="61"/>
              </a:xfrm>
              <a:custGeom>
                <a:avLst/>
                <a:gdLst>
                  <a:gd name="T0" fmla="*/ 0 w 92"/>
                  <a:gd name="T1" fmla="*/ 0 h 61"/>
                  <a:gd name="T2" fmla="*/ 13 w 92"/>
                  <a:gd name="T3" fmla="*/ 0 h 61"/>
                  <a:gd name="T4" fmla="*/ 25 w 92"/>
                  <a:gd name="T5" fmla="*/ 47 h 61"/>
                  <a:gd name="T6" fmla="*/ 25 w 92"/>
                  <a:gd name="T7" fmla="*/ 47 h 61"/>
                  <a:gd name="T8" fmla="*/ 38 w 92"/>
                  <a:gd name="T9" fmla="*/ 0 h 61"/>
                  <a:gd name="T10" fmla="*/ 51 w 92"/>
                  <a:gd name="T11" fmla="*/ 0 h 61"/>
                  <a:gd name="T12" fmla="*/ 67 w 92"/>
                  <a:gd name="T13" fmla="*/ 47 h 61"/>
                  <a:gd name="T14" fmla="*/ 67 w 92"/>
                  <a:gd name="T15" fmla="*/ 47 h 61"/>
                  <a:gd name="T16" fmla="*/ 80 w 92"/>
                  <a:gd name="T17" fmla="*/ 0 h 61"/>
                  <a:gd name="T18" fmla="*/ 92 w 92"/>
                  <a:gd name="T19" fmla="*/ 0 h 61"/>
                  <a:gd name="T20" fmla="*/ 71 w 92"/>
                  <a:gd name="T21" fmla="*/ 61 h 61"/>
                  <a:gd name="T22" fmla="*/ 59 w 92"/>
                  <a:gd name="T23" fmla="*/ 61 h 61"/>
                  <a:gd name="T24" fmla="*/ 46 w 92"/>
                  <a:gd name="T25" fmla="*/ 14 h 61"/>
                  <a:gd name="T26" fmla="*/ 46 w 92"/>
                  <a:gd name="T27" fmla="*/ 14 h 61"/>
                  <a:gd name="T28" fmla="*/ 30 w 92"/>
                  <a:gd name="T29" fmla="*/ 61 h 61"/>
                  <a:gd name="T30" fmla="*/ 17 w 92"/>
                  <a:gd name="T31" fmla="*/ 61 h 61"/>
                  <a:gd name="T32" fmla="*/ 0 w 92"/>
                  <a:gd name="T33"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 h="61">
                    <a:moveTo>
                      <a:pt x="0" y="0"/>
                    </a:moveTo>
                    <a:lnTo>
                      <a:pt x="13" y="0"/>
                    </a:lnTo>
                    <a:lnTo>
                      <a:pt x="25" y="47"/>
                    </a:lnTo>
                    <a:lnTo>
                      <a:pt x="25" y="47"/>
                    </a:lnTo>
                    <a:lnTo>
                      <a:pt x="38" y="0"/>
                    </a:lnTo>
                    <a:lnTo>
                      <a:pt x="51" y="0"/>
                    </a:lnTo>
                    <a:lnTo>
                      <a:pt x="67" y="47"/>
                    </a:lnTo>
                    <a:lnTo>
                      <a:pt x="67" y="47"/>
                    </a:lnTo>
                    <a:lnTo>
                      <a:pt x="80" y="0"/>
                    </a:lnTo>
                    <a:lnTo>
                      <a:pt x="92" y="0"/>
                    </a:lnTo>
                    <a:lnTo>
                      <a:pt x="71" y="61"/>
                    </a:lnTo>
                    <a:lnTo>
                      <a:pt x="59" y="61"/>
                    </a:lnTo>
                    <a:lnTo>
                      <a:pt x="46" y="14"/>
                    </a:lnTo>
                    <a:lnTo>
                      <a:pt x="46" y="14"/>
                    </a:lnTo>
                    <a:lnTo>
                      <a:pt x="30" y="61"/>
                    </a:lnTo>
                    <a:lnTo>
                      <a:pt x="17" y="61"/>
                    </a:lnTo>
                    <a:lnTo>
                      <a:pt x="0"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64" name="Freeform 193"/>
              <p:cNvSpPr>
                <a:spLocks noEditPoints="1"/>
              </p:cNvSpPr>
              <p:nvPr/>
            </p:nvSpPr>
            <p:spPr bwMode="auto">
              <a:xfrm>
                <a:off x="3845" y="3066"/>
                <a:ext cx="51" cy="47"/>
              </a:xfrm>
              <a:custGeom>
                <a:avLst/>
                <a:gdLst>
                  <a:gd name="T0" fmla="*/ 11 w 12"/>
                  <a:gd name="T1" fmla="*/ 10 h 13"/>
                  <a:gd name="T2" fmla="*/ 11 w 12"/>
                  <a:gd name="T3" fmla="*/ 11 h 13"/>
                  <a:gd name="T4" fmla="*/ 12 w 12"/>
                  <a:gd name="T5" fmla="*/ 11 h 13"/>
                  <a:gd name="T6" fmla="*/ 12 w 12"/>
                  <a:gd name="T7" fmla="*/ 11 h 13"/>
                  <a:gd name="T8" fmla="*/ 12 w 12"/>
                  <a:gd name="T9" fmla="*/ 13 h 13"/>
                  <a:gd name="T10" fmla="*/ 10 w 12"/>
                  <a:gd name="T11" fmla="*/ 13 h 13"/>
                  <a:gd name="T12" fmla="*/ 8 w 12"/>
                  <a:gd name="T13" fmla="*/ 12 h 13"/>
                  <a:gd name="T14" fmla="*/ 4 w 12"/>
                  <a:gd name="T15" fmla="*/ 13 h 13"/>
                  <a:gd name="T16" fmla="*/ 0 w 12"/>
                  <a:gd name="T17" fmla="*/ 10 h 13"/>
                  <a:gd name="T18" fmla="*/ 4 w 12"/>
                  <a:gd name="T19" fmla="*/ 6 h 13"/>
                  <a:gd name="T20" fmla="*/ 8 w 12"/>
                  <a:gd name="T21" fmla="*/ 4 h 13"/>
                  <a:gd name="T22" fmla="*/ 5 w 12"/>
                  <a:gd name="T23" fmla="*/ 2 h 13"/>
                  <a:gd name="T24" fmla="*/ 3 w 12"/>
                  <a:gd name="T25" fmla="*/ 4 h 13"/>
                  <a:gd name="T26" fmla="*/ 0 w 12"/>
                  <a:gd name="T27" fmla="*/ 4 h 13"/>
                  <a:gd name="T28" fmla="*/ 6 w 12"/>
                  <a:gd name="T29" fmla="*/ 0 h 13"/>
                  <a:gd name="T30" fmla="*/ 11 w 12"/>
                  <a:gd name="T31" fmla="*/ 4 h 13"/>
                  <a:gd name="T32" fmla="*/ 11 w 12"/>
                  <a:gd name="T33" fmla="*/ 10 h 13"/>
                  <a:gd name="T34" fmla="*/ 8 w 12"/>
                  <a:gd name="T35" fmla="*/ 7 h 13"/>
                  <a:gd name="T36" fmla="*/ 4 w 12"/>
                  <a:gd name="T37" fmla="*/ 8 h 13"/>
                  <a:gd name="T38" fmla="*/ 2 w 12"/>
                  <a:gd name="T39" fmla="*/ 10 h 13"/>
                  <a:gd name="T40" fmla="*/ 5 w 12"/>
                  <a:gd name="T41" fmla="*/ 11 h 13"/>
                  <a:gd name="T42" fmla="*/ 8 w 12"/>
                  <a:gd name="T43" fmla="*/ 9 h 13"/>
                  <a:gd name="T44" fmla="*/ 8 w 12"/>
                  <a:gd name="T45"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 h="13">
                    <a:moveTo>
                      <a:pt x="11" y="10"/>
                    </a:moveTo>
                    <a:cubicBezTo>
                      <a:pt x="11" y="11"/>
                      <a:pt x="11" y="11"/>
                      <a:pt x="11" y="11"/>
                    </a:cubicBezTo>
                    <a:cubicBezTo>
                      <a:pt x="12" y="11"/>
                      <a:pt x="12" y="11"/>
                      <a:pt x="12" y="11"/>
                    </a:cubicBezTo>
                    <a:cubicBezTo>
                      <a:pt x="12" y="11"/>
                      <a:pt x="12" y="11"/>
                      <a:pt x="12" y="11"/>
                    </a:cubicBezTo>
                    <a:cubicBezTo>
                      <a:pt x="12" y="13"/>
                      <a:pt x="12" y="13"/>
                      <a:pt x="12" y="13"/>
                    </a:cubicBezTo>
                    <a:cubicBezTo>
                      <a:pt x="12" y="13"/>
                      <a:pt x="11" y="13"/>
                      <a:pt x="10" y="13"/>
                    </a:cubicBezTo>
                    <a:cubicBezTo>
                      <a:pt x="9" y="13"/>
                      <a:pt x="8" y="13"/>
                      <a:pt x="8" y="12"/>
                    </a:cubicBezTo>
                    <a:cubicBezTo>
                      <a:pt x="7" y="13"/>
                      <a:pt x="5" y="13"/>
                      <a:pt x="4" y="13"/>
                    </a:cubicBezTo>
                    <a:cubicBezTo>
                      <a:pt x="2" y="13"/>
                      <a:pt x="0" y="12"/>
                      <a:pt x="0" y="10"/>
                    </a:cubicBezTo>
                    <a:cubicBezTo>
                      <a:pt x="0" y="7"/>
                      <a:pt x="2" y="6"/>
                      <a:pt x="4" y="6"/>
                    </a:cubicBezTo>
                    <a:cubicBezTo>
                      <a:pt x="6" y="5"/>
                      <a:pt x="8" y="6"/>
                      <a:pt x="8" y="4"/>
                    </a:cubicBezTo>
                    <a:cubicBezTo>
                      <a:pt x="8" y="3"/>
                      <a:pt x="7" y="2"/>
                      <a:pt x="5" y="2"/>
                    </a:cubicBezTo>
                    <a:cubicBezTo>
                      <a:pt x="4" y="2"/>
                      <a:pt x="3" y="3"/>
                      <a:pt x="3" y="4"/>
                    </a:cubicBezTo>
                    <a:cubicBezTo>
                      <a:pt x="0" y="4"/>
                      <a:pt x="0" y="4"/>
                      <a:pt x="0" y="4"/>
                    </a:cubicBezTo>
                    <a:cubicBezTo>
                      <a:pt x="0" y="1"/>
                      <a:pt x="3" y="0"/>
                      <a:pt x="6" y="0"/>
                    </a:cubicBezTo>
                    <a:cubicBezTo>
                      <a:pt x="8" y="0"/>
                      <a:pt x="11" y="1"/>
                      <a:pt x="11" y="4"/>
                    </a:cubicBezTo>
                    <a:lnTo>
                      <a:pt x="11" y="10"/>
                    </a:lnTo>
                    <a:close/>
                    <a:moveTo>
                      <a:pt x="8" y="7"/>
                    </a:moveTo>
                    <a:cubicBezTo>
                      <a:pt x="7" y="7"/>
                      <a:pt x="6" y="7"/>
                      <a:pt x="4" y="8"/>
                    </a:cubicBezTo>
                    <a:cubicBezTo>
                      <a:pt x="3" y="8"/>
                      <a:pt x="2" y="8"/>
                      <a:pt x="2" y="10"/>
                    </a:cubicBezTo>
                    <a:cubicBezTo>
                      <a:pt x="2" y="11"/>
                      <a:pt x="4" y="11"/>
                      <a:pt x="5" y="11"/>
                    </a:cubicBezTo>
                    <a:cubicBezTo>
                      <a:pt x="6" y="11"/>
                      <a:pt x="8" y="11"/>
                      <a:pt x="8" y="9"/>
                    </a:cubicBezTo>
                    <a:lnTo>
                      <a:pt x="8" y="7"/>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65" name="Freeform 194"/>
              <p:cNvSpPr>
                <a:spLocks/>
              </p:cNvSpPr>
              <p:nvPr/>
            </p:nvSpPr>
            <p:spPr bwMode="auto">
              <a:xfrm>
                <a:off x="3896" y="3055"/>
                <a:ext cx="29" cy="58"/>
              </a:xfrm>
              <a:custGeom>
                <a:avLst/>
                <a:gdLst>
                  <a:gd name="T0" fmla="*/ 0 w 7"/>
                  <a:gd name="T1" fmla="*/ 4 h 16"/>
                  <a:gd name="T2" fmla="*/ 2 w 7"/>
                  <a:gd name="T3" fmla="*/ 4 h 16"/>
                  <a:gd name="T4" fmla="*/ 2 w 7"/>
                  <a:gd name="T5" fmla="*/ 0 h 16"/>
                  <a:gd name="T6" fmla="*/ 5 w 7"/>
                  <a:gd name="T7" fmla="*/ 0 h 16"/>
                  <a:gd name="T8" fmla="*/ 5 w 7"/>
                  <a:gd name="T9" fmla="*/ 4 h 16"/>
                  <a:gd name="T10" fmla="*/ 7 w 7"/>
                  <a:gd name="T11" fmla="*/ 4 h 16"/>
                  <a:gd name="T12" fmla="*/ 7 w 7"/>
                  <a:gd name="T13" fmla="*/ 6 h 16"/>
                  <a:gd name="T14" fmla="*/ 5 w 7"/>
                  <a:gd name="T15" fmla="*/ 6 h 16"/>
                  <a:gd name="T16" fmla="*/ 5 w 7"/>
                  <a:gd name="T17" fmla="*/ 12 h 16"/>
                  <a:gd name="T18" fmla="*/ 6 w 7"/>
                  <a:gd name="T19" fmla="*/ 14 h 16"/>
                  <a:gd name="T20" fmla="*/ 7 w 7"/>
                  <a:gd name="T21" fmla="*/ 14 h 16"/>
                  <a:gd name="T22" fmla="*/ 7 w 7"/>
                  <a:gd name="T23" fmla="*/ 16 h 16"/>
                  <a:gd name="T24" fmla="*/ 6 w 7"/>
                  <a:gd name="T25" fmla="*/ 16 h 16"/>
                  <a:gd name="T26" fmla="*/ 2 w 7"/>
                  <a:gd name="T27" fmla="*/ 13 h 16"/>
                  <a:gd name="T28" fmla="*/ 2 w 7"/>
                  <a:gd name="T29" fmla="*/ 6 h 16"/>
                  <a:gd name="T30" fmla="*/ 0 w 7"/>
                  <a:gd name="T31" fmla="*/ 6 h 16"/>
                  <a:gd name="T32" fmla="*/ 0 w 7"/>
                  <a:gd name="T3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 h="16">
                    <a:moveTo>
                      <a:pt x="0" y="4"/>
                    </a:moveTo>
                    <a:cubicBezTo>
                      <a:pt x="2" y="4"/>
                      <a:pt x="2" y="4"/>
                      <a:pt x="2" y="4"/>
                    </a:cubicBezTo>
                    <a:cubicBezTo>
                      <a:pt x="2" y="0"/>
                      <a:pt x="2" y="0"/>
                      <a:pt x="2" y="0"/>
                    </a:cubicBezTo>
                    <a:cubicBezTo>
                      <a:pt x="5" y="0"/>
                      <a:pt x="5" y="0"/>
                      <a:pt x="5" y="0"/>
                    </a:cubicBezTo>
                    <a:cubicBezTo>
                      <a:pt x="5" y="4"/>
                      <a:pt x="5" y="4"/>
                      <a:pt x="5" y="4"/>
                    </a:cubicBezTo>
                    <a:cubicBezTo>
                      <a:pt x="7" y="4"/>
                      <a:pt x="7" y="4"/>
                      <a:pt x="7" y="4"/>
                    </a:cubicBezTo>
                    <a:cubicBezTo>
                      <a:pt x="7" y="6"/>
                      <a:pt x="7" y="6"/>
                      <a:pt x="7" y="6"/>
                    </a:cubicBezTo>
                    <a:cubicBezTo>
                      <a:pt x="5" y="6"/>
                      <a:pt x="5" y="6"/>
                      <a:pt x="5" y="6"/>
                    </a:cubicBezTo>
                    <a:cubicBezTo>
                      <a:pt x="5" y="12"/>
                      <a:pt x="5" y="12"/>
                      <a:pt x="5" y="12"/>
                    </a:cubicBezTo>
                    <a:cubicBezTo>
                      <a:pt x="5" y="13"/>
                      <a:pt x="5" y="14"/>
                      <a:pt x="6" y="14"/>
                    </a:cubicBezTo>
                    <a:cubicBezTo>
                      <a:pt x="7" y="14"/>
                      <a:pt x="7" y="14"/>
                      <a:pt x="7" y="14"/>
                    </a:cubicBezTo>
                    <a:cubicBezTo>
                      <a:pt x="7" y="16"/>
                      <a:pt x="7" y="16"/>
                      <a:pt x="7" y="16"/>
                    </a:cubicBezTo>
                    <a:cubicBezTo>
                      <a:pt x="7" y="16"/>
                      <a:pt x="6" y="16"/>
                      <a:pt x="6" y="16"/>
                    </a:cubicBezTo>
                    <a:cubicBezTo>
                      <a:pt x="3" y="16"/>
                      <a:pt x="2" y="15"/>
                      <a:pt x="2" y="13"/>
                    </a:cubicBezTo>
                    <a:cubicBezTo>
                      <a:pt x="2" y="6"/>
                      <a:pt x="2" y="6"/>
                      <a:pt x="2" y="6"/>
                    </a:cubicBezTo>
                    <a:cubicBezTo>
                      <a:pt x="0" y="6"/>
                      <a:pt x="0" y="6"/>
                      <a:pt x="0" y="6"/>
                    </a:cubicBezTo>
                    <a:lnTo>
                      <a:pt x="0" y="4"/>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66" name="Freeform 195"/>
              <p:cNvSpPr>
                <a:spLocks/>
              </p:cNvSpPr>
              <p:nvPr/>
            </p:nvSpPr>
            <p:spPr bwMode="auto">
              <a:xfrm>
                <a:off x="3933" y="3066"/>
                <a:ext cx="46" cy="47"/>
              </a:xfrm>
              <a:custGeom>
                <a:avLst/>
                <a:gdLst>
                  <a:gd name="T0" fmla="*/ 3 w 11"/>
                  <a:gd name="T1" fmla="*/ 9 h 13"/>
                  <a:gd name="T2" fmla="*/ 5 w 11"/>
                  <a:gd name="T3" fmla="*/ 11 h 13"/>
                  <a:gd name="T4" fmla="*/ 8 w 11"/>
                  <a:gd name="T5" fmla="*/ 10 h 13"/>
                  <a:gd name="T6" fmla="*/ 4 w 11"/>
                  <a:gd name="T7" fmla="*/ 7 h 13"/>
                  <a:gd name="T8" fmla="*/ 0 w 11"/>
                  <a:gd name="T9" fmla="*/ 4 h 13"/>
                  <a:gd name="T10" fmla="*/ 5 w 11"/>
                  <a:gd name="T11" fmla="*/ 0 h 13"/>
                  <a:gd name="T12" fmla="*/ 11 w 11"/>
                  <a:gd name="T13" fmla="*/ 4 h 13"/>
                  <a:gd name="T14" fmla="*/ 8 w 11"/>
                  <a:gd name="T15" fmla="*/ 4 h 13"/>
                  <a:gd name="T16" fmla="*/ 5 w 11"/>
                  <a:gd name="T17" fmla="*/ 2 h 13"/>
                  <a:gd name="T18" fmla="*/ 3 w 11"/>
                  <a:gd name="T19" fmla="*/ 4 h 13"/>
                  <a:gd name="T20" fmla="*/ 7 w 11"/>
                  <a:gd name="T21" fmla="*/ 6 h 13"/>
                  <a:gd name="T22" fmla="*/ 11 w 11"/>
                  <a:gd name="T23" fmla="*/ 9 h 13"/>
                  <a:gd name="T24" fmla="*/ 5 w 11"/>
                  <a:gd name="T25" fmla="*/ 13 h 13"/>
                  <a:gd name="T26" fmla="*/ 0 w 11"/>
                  <a:gd name="T27" fmla="*/ 9 h 13"/>
                  <a:gd name="T28" fmla="*/ 3 w 11"/>
                  <a:gd name="T29"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13">
                    <a:moveTo>
                      <a:pt x="3" y="9"/>
                    </a:moveTo>
                    <a:cubicBezTo>
                      <a:pt x="3" y="11"/>
                      <a:pt x="4" y="11"/>
                      <a:pt x="5" y="11"/>
                    </a:cubicBezTo>
                    <a:cubicBezTo>
                      <a:pt x="6" y="11"/>
                      <a:pt x="8" y="11"/>
                      <a:pt x="8" y="10"/>
                    </a:cubicBezTo>
                    <a:cubicBezTo>
                      <a:pt x="8" y="8"/>
                      <a:pt x="6" y="8"/>
                      <a:pt x="4" y="7"/>
                    </a:cubicBezTo>
                    <a:cubicBezTo>
                      <a:pt x="2" y="7"/>
                      <a:pt x="0" y="6"/>
                      <a:pt x="0" y="4"/>
                    </a:cubicBezTo>
                    <a:cubicBezTo>
                      <a:pt x="0" y="1"/>
                      <a:pt x="3" y="0"/>
                      <a:pt x="5" y="0"/>
                    </a:cubicBezTo>
                    <a:cubicBezTo>
                      <a:pt x="8" y="0"/>
                      <a:pt x="10" y="1"/>
                      <a:pt x="11" y="4"/>
                    </a:cubicBezTo>
                    <a:cubicBezTo>
                      <a:pt x="8" y="4"/>
                      <a:pt x="8" y="4"/>
                      <a:pt x="8" y="4"/>
                    </a:cubicBezTo>
                    <a:cubicBezTo>
                      <a:pt x="7" y="3"/>
                      <a:pt x="6" y="2"/>
                      <a:pt x="5" y="2"/>
                    </a:cubicBezTo>
                    <a:cubicBezTo>
                      <a:pt x="4" y="2"/>
                      <a:pt x="3" y="3"/>
                      <a:pt x="3" y="4"/>
                    </a:cubicBezTo>
                    <a:cubicBezTo>
                      <a:pt x="3" y="5"/>
                      <a:pt x="5" y="5"/>
                      <a:pt x="7" y="6"/>
                    </a:cubicBezTo>
                    <a:cubicBezTo>
                      <a:pt x="9" y="6"/>
                      <a:pt x="11" y="7"/>
                      <a:pt x="11" y="9"/>
                    </a:cubicBezTo>
                    <a:cubicBezTo>
                      <a:pt x="11" y="12"/>
                      <a:pt x="8" y="13"/>
                      <a:pt x="5" y="13"/>
                    </a:cubicBezTo>
                    <a:cubicBezTo>
                      <a:pt x="2" y="13"/>
                      <a:pt x="0" y="12"/>
                      <a:pt x="0" y="9"/>
                    </a:cubicBezTo>
                    <a:lnTo>
                      <a:pt x="3" y="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67" name="Freeform 196"/>
              <p:cNvSpPr>
                <a:spLocks noEditPoints="1"/>
              </p:cNvSpPr>
              <p:nvPr/>
            </p:nvSpPr>
            <p:spPr bwMode="auto">
              <a:xfrm>
                <a:off x="3983" y="3066"/>
                <a:ext cx="55" cy="47"/>
              </a:xfrm>
              <a:custGeom>
                <a:avLst/>
                <a:gdLst>
                  <a:gd name="T0" fmla="*/ 0 w 13"/>
                  <a:gd name="T1" fmla="*/ 7 h 13"/>
                  <a:gd name="T2" fmla="*/ 6 w 13"/>
                  <a:gd name="T3" fmla="*/ 0 h 13"/>
                  <a:gd name="T4" fmla="*/ 13 w 13"/>
                  <a:gd name="T5" fmla="*/ 7 h 13"/>
                  <a:gd name="T6" fmla="*/ 6 w 13"/>
                  <a:gd name="T7" fmla="*/ 13 h 13"/>
                  <a:gd name="T8" fmla="*/ 0 w 13"/>
                  <a:gd name="T9" fmla="*/ 7 h 13"/>
                  <a:gd name="T10" fmla="*/ 10 w 13"/>
                  <a:gd name="T11" fmla="*/ 7 h 13"/>
                  <a:gd name="T12" fmla="*/ 6 w 13"/>
                  <a:gd name="T13" fmla="*/ 2 h 13"/>
                  <a:gd name="T14" fmla="*/ 3 w 13"/>
                  <a:gd name="T15" fmla="*/ 7 h 13"/>
                  <a:gd name="T16" fmla="*/ 6 w 13"/>
                  <a:gd name="T17" fmla="*/ 11 h 13"/>
                  <a:gd name="T18" fmla="*/ 10 w 13"/>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3">
                    <a:moveTo>
                      <a:pt x="0" y="7"/>
                    </a:moveTo>
                    <a:cubicBezTo>
                      <a:pt x="0" y="3"/>
                      <a:pt x="2" y="0"/>
                      <a:pt x="6" y="0"/>
                    </a:cubicBezTo>
                    <a:cubicBezTo>
                      <a:pt x="10" y="0"/>
                      <a:pt x="13" y="3"/>
                      <a:pt x="13" y="7"/>
                    </a:cubicBezTo>
                    <a:cubicBezTo>
                      <a:pt x="13" y="11"/>
                      <a:pt x="10" y="13"/>
                      <a:pt x="6" y="13"/>
                    </a:cubicBezTo>
                    <a:cubicBezTo>
                      <a:pt x="2" y="13"/>
                      <a:pt x="0" y="11"/>
                      <a:pt x="0" y="7"/>
                    </a:cubicBezTo>
                    <a:close/>
                    <a:moveTo>
                      <a:pt x="10" y="7"/>
                    </a:moveTo>
                    <a:cubicBezTo>
                      <a:pt x="10" y="5"/>
                      <a:pt x="9" y="2"/>
                      <a:pt x="6" y="2"/>
                    </a:cubicBezTo>
                    <a:cubicBezTo>
                      <a:pt x="4" y="2"/>
                      <a:pt x="3" y="5"/>
                      <a:pt x="3" y="7"/>
                    </a:cubicBezTo>
                    <a:cubicBezTo>
                      <a:pt x="3" y="9"/>
                      <a:pt x="4" y="11"/>
                      <a:pt x="6" y="11"/>
                    </a:cubicBezTo>
                    <a:cubicBezTo>
                      <a:pt x="9" y="11"/>
                      <a:pt x="10" y="9"/>
                      <a:pt x="10" y="7"/>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68" name="Freeform 197"/>
              <p:cNvSpPr>
                <a:spLocks/>
              </p:cNvSpPr>
              <p:nvPr/>
            </p:nvSpPr>
            <p:spPr bwMode="auto">
              <a:xfrm>
                <a:off x="4046" y="3066"/>
                <a:ext cx="46" cy="47"/>
              </a:xfrm>
              <a:custGeom>
                <a:avLst/>
                <a:gdLst>
                  <a:gd name="T0" fmla="*/ 0 w 11"/>
                  <a:gd name="T1" fmla="*/ 1 h 13"/>
                  <a:gd name="T2" fmla="*/ 2 w 11"/>
                  <a:gd name="T3" fmla="*/ 1 h 13"/>
                  <a:gd name="T4" fmla="*/ 2 w 11"/>
                  <a:gd name="T5" fmla="*/ 2 h 13"/>
                  <a:gd name="T6" fmla="*/ 2 w 11"/>
                  <a:gd name="T7" fmla="*/ 2 h 13"/>
                  <a:gd name="T8" fmla="*/ 6 w 11"/>
                  <a:gd name="T9" fmla="*/ 0 h 13"/>
                  <a:gd name="T10" fmla="*/ 11 w 11"/>
                  <a:gd name="T11" fmla="*/ 4 h 13"/>
                  <a:gd name="T12" fmla="*/ 11 w 11"/>
                  <a:gd name="T13" fmla="*/ 13 h 13"/>
                  <a:gd name="T14" fmla="*/ 8 w 11"/>
                  <a:gd name="T15" fmla="*/ 13 h 13"/>
                  <a:gd name="T16" fmla="*/ 8 w 11"/>
                  <a:gd name="T17" fmla="*/ 5 h 13"/>
                  <a:gd name="T18" fmla="*/ 5 w 11"/>
                  <a:gd name="T19" fmla="*/ 2 h 13"/>
                  <a:gd name="T20" fmla="*/ 2 w 11"/>
                  <a:gd name="T21" fmla="*/ 6 h 13"/>
                  <a:gd name="T22" fmla="*/ 2 w 11"/>
                  <a:gd name="T23" fmla="*/ 13 h 13"/>
                  <a:gd name="T24" fmla="*/ 0 w 11"/>
                  <a:gd name="T25" fmla="*/ 13 h 13"/>
                  <a:gd name="T26" fmla="*/ 0 w 11"/>
                  <a:gd name="T2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1"/>
                    </a:moveTo>
                    <a:cubicBezTo>
                      <a:pt x="2" y="1"/>
                      <a:pt x="2" y="1"/>
                      <a:pt x="2" y="1"/>
                    </a:cubicBezTo>
                    <a:cubicBezTo>
                      <a:pt x="2" y="2"/>
                      <a:pt x="2" y="2"/>
                      <a:pt x="2" y="2"/>
                    </a:cubicBezTo>
                    <a:cubicBezTo>
                      <a:pt x="2" y="2"/>
                      <a:pt x="2" y="2"/>
                      <a:pt x="2" y="2"/>
                    </a:cubicBezTo>
                    <a:cubicBezTo>
                      <a:pt x="3" y="1"/>
                      <a:pt x="4" y="0"/>
                      <a:pt x="6" y="0"/>
                    </a:cubicBezTo>
                    <a:cubicBezTo>
                      <a:pt x="9" y="0"/>
                      <a:pt x="11" y="2"/>
                      <a:pt x="11" y="4"/>
                    </a:cubicBezTo>
                    <a:cubicBezTo>
                      <a:pt x="11" y="13"/>
                      <a:pt x="11" y="13"/>
                      <a:pt x="11" y="13"/>
                    </a:cubicBezTo>
                    <a:cubicBezTo>
                      <a:pt x="8" y="13"/>
                      <a:pt x="8" y="13"/>
                      <a:pt x="8" y="13"/>
                    </a:cubicBezTo>
                    <a:cubicBezTo>
                      <a:pt x="8" y="5"/>
                      <a:pt x="8" y="5"/>
                      <a:pt x="8" y="5"/>
                    </a:cubicBezTo>
                    <a:cubicBezTo>
                      <a:pt x="8" y="3"/>
                      <a:pt x="7" y="2"/>
                      <a:pt x="5" y="2"/>
                    </a:cubicBezTo>
                    <a:cubicBezTo>
                      <a:pt x="3" y="2"/>
                      <a:pt x="2" y="4"/>
                      <a:pt x="2" y="6"/>
                    </a:cubicBezTo>
                    <a:cubicBezTo>
                      <a:pt x="2" y="13"/>
                      <a:pt x="2" y="13"/>
                      <a:pt x="2" y="13"/>
                    </a:cubicBezTo>
                    <a:cubicBezTo>
                      <a:pt x="0" y="13"/>
                      <a:pt x="0" y="13"/>
                      <a:pt x="0" y="13"/>
                    </a:cubicBezTo>
                    <a:lnTo>
                      <a:pt x="0" y="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69" name="Freeform 198"/>
              <p:cNvSpPr>
                <a:spLocks/>
              </p:cNvSpPr>
              <p:nvPr/>
            </p:nvSpPr>
            <p:spPr bwMode="auto">
              <a:xfrm>
                <a:off x="3549" y="3157"/>
                <a:ext cx="58" cy="61"/>
              </a:xfrm>
              <a:custGeom>
                <a:avLst/>
                <a:gdLst>
                  <a:gd name="T0" fmla="*/ 0 w 58"/>
                  <a:gd name="T1" fmla="*/ 0 h 61"/>
                  <a:gd name="T2" fmla="*/ 17 w 58"/>
                  <a:gd name="T3" fmla="*/ 0 h 61"/>
                  <a:gd name="T4" fmla="*/ 50 w 58"/>
                  <a:gd name="T5" fmla="*/ 43 h 61"/>
                  <a:gd name="T6" fmla="*/ 50 w 58"/>
                  <a:gd name="T7" fmla="*/ 43 h 61"/>
                  <a:gd name="T8" fmla="*/ 50 w 58"/>
                  <a:gd name="T9" fmla="*/ 0 h 61"/>
                  <a:gd name="T10" fmla="*/ 58 w 58"/>
                  <a:gd name="T11" fmla="*/ 0 h 61"/>
                  <a:gd name="T12" fmla="*/ 58 w 58"/>
                  <a:gd name="T13" fmla="*/ 61 h 61"/>
                  <a:gd name="T14" fmla="*/ 46 w 58"/>
                  <a:gd name="T15" fmla="*/ 61 h 61"/>
                  <a:gd name="T16" fmla="*/ 12 w 58"/>
                  <a:gd name="T17" fmla="*/ 14 h 61"/>
                  <a:gd name="T18" fmla="*/ 12 w 58"/>
                  <a:gd name="T19" fmla="*/ 14 h 61"/>
                  <a:gd name="T20" fmla="*/ 12 w 58"/>
                  <a:gd name="T21" fmla="*/ 61 h 61"/>
                  <a:gd name="T22" fmla="*/ 0 w 58"/>
                  <a:gd name="T23" fmla="*/ 61 h 61"/>
                  <a:gd name="T24" fmla="*/ 0 w 58"/>
                  <a:gd name="T25"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61">
                    <a:moveTo>
                      <a:pt x="0" y="0"/>
                    </a:moveTo>
                    <a:lnTo>
                      <a:pt x="17" y="0"/>
                    </a:lnTo>
                    <a:lnTo>
                      <a:pt x="50" y="43"/>
                    </a:lnTo>
                    <a:lnTo>
                      <a:pt x="50" y="43"/>
                    </a:lnTo>
                    <a:lnTo>
                      <a:pt x="50" y="0"/>
                    </a:lnTo>
                    <a:lnTo>
                      <a:pt x="58" y="0"/>
                    </a:lnTo>
                    <a:lnTo>
                      <a:pt x="58" y="61"/>
                    </a:lnTo>
                    <a:lnTo>
                      <a:pt x="46" y="61"/>
                    </a:lnTo>
                    <a:lnTo>
                      <a:pt x="12" y="14"/>
                    </a:lnTo>
                    <a:lnTo>
                      <a:pt x="12" y="14"/>
                    </a:lnTo>
                    <a:lnTo>
                      <a:pt x="12" y="61"/>
                    </a:lnTo>
                    <a:lnTo>
                      <a:pt x="0" y="61"/>
                    </a:lnTo>
                    <a:lnTo>
                      <a:pt x="0"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70" name="Freeform 199"/>
              <p:cNvSpPr>
                <a:spLocks noEditPoints="1"/>
              </p:cNvSpPr>
              <p:nvPr/>
            </p:nvSpPr>
            <p:spPr bwMode="auto">
              <a:xfrm>
                <a:off x="3616" y="3171"/>
                <a:ext cx="54" cy="47"/>
              </a:xfrm>
              <a:custGeom>
                <a:avLst/>
                <a:gdLst>
                  <a:gd name="T0" fmla="*/ 12 w 13"/>
                  <a:gd name="T1" fmla="*/ 10 h 13"/>
                  <a:gd name="T2" fmla="*/ 12 w 13"/>
                  <a:gd name="T3" fmla="*/ 11 h 13"/>
                  <a:gd name="T4" fmla="*/ 13 w 13"/>
                  <a:gd name="T5" fmla="*/ 11 h 13"/>
                  <a:gd name="T6" fmla="*/ 13 w 13"/>
                  <a:gd name="T7" fmla="*/ 11 h 13"/>
                  <a:gd name="T8" fmla="*/ 13 w 13"/>
                  <a:gd name="T9" fmla="*/ 13 h 13"/>
                  <a:gd name="T10" fmla="*/ 11 w 13"/>
                  <a:gd name="T11" fmla="*/ 13 h 13"/>
                  <a:gd name="T12" fmla="*/ 9 w 13"/>
                  <a:gd name="T13" fmla="*/ 12 h 13"/>
                  <a:gd name="T14" fmla="*/ 5 w 13"/>
                  <a:gd name="T15" fmla="*/ 13 h 13"/>
                  <a:gd name="T16" fmla="*/ 0 w 13"/>
                  <a:gd name="T17" fmla="*/ 10 h 13"/>
                  <a:gd name="T18" fmla="*/ 5 w 13"/>
                  <a:gd name="T19" fmla="*/ 6 h 13"/>
                  <a:gd name="T20" fmla="*/ 9 w 13"/>
                  <a:gd name="T21" fmla="*/ 4 h 13"/>
                  <a:gd name="T22" fmla="*/ 6 w 13"/>
                  <a:gd name="T23" fmla="*/ 2 h 13"/>
                  <a:gd name="T24" fmla="*/ 4 w 13"/>
                  <a:gd name="T25" fmla="*/ 4 h 13"/>
                  <a:gd name="T26" fmla="*/ 1 w 13"/>
                  <a:gd name="T27" fmla="*/ 4 h 13"/>
                  <a:gd name="T28" fmla="*/ 7 w 13"/>
                  <a:gd name="T29" fmla="*/ 0 h 13"/>
                  <a:gd name="T30" fmla="*/ 12 w 13"/>
                  <a:gd name="T31" fmla="*/ 4 h 13"/>
                  <a:gd name="T32" fmla="*/ 12 w 13"/>
                  <a:gd name="T33" fmla="*/ 10 h 13"/>
                  <a:gd name="T34" fmla="*/ 9 w 13"/>
                  <a:gd name="T35" fmla="*/ 7 h 13"/>
                  <a:gd name="T36" fmla="*/ 5 w 13"/>
                  <a:gd name="T37" fmla="*/ 7 h 13"/>
                  <a:gd name="T38" fmla="*/ 3 w 13"/>
                  <a:gd name="T39" fmla="*/ 9 h 13"/>
                  <a:gd name="T40" fmla="*/ 6 w 13"/>
                  <a:gd name="T41" fmla="*/ 11 h 13"/>
                  <a:gd name="T42" fmla="*/ 9 w 13"/>
                  <a:gd name="T43" fmla="*/ 9 h 13"/>
                  <a:gd name="T44" fmla="*/ 9 w 13"/>
                  <a:gd name="T45"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 h="13">
                    <a:moveTo>
                      <a:pt x="12" y="10"/>
                    </a:moveTo>
                    <a:cubicBezTo>
                      <a:pt x="12" y="11"/>
                      <a:pt x="12" y="11"/>
                      <a:pt x="12" y="11"/>
                    </a:cubicBezTo>
                    <a:cubicBezTo>
                      <a:pt x="13" y="11"/>
                      <a:pt x="13" y="11"/>
                      <a:pt x="13" y="11"/>
                    </a:cubicBezTo>
                    <a:cubicBezTo>
                      <a:pt x="13" y="11"/>
                      <a:pt x="13" y="11"/>
                      <a:pt x="13" y="11"/>
                    </a:cubicBezTo>
                    <a:cubicBezTo>
                      <a:pt x="13" y="13"/>
                      <a:pt x="13" y="13"/>
                      <a:pt x="13" y="13"/>
                    </a:cubicBezTo>
                    <a:cubicBezTo>
                      <a:pt x="13" y="13"/>
                      <a:pt x="12" y="13"/>
                      <a:pt x="11" y="13"/>
                    </a:cubicBezTo>
                    <a:cubicBezTo>
                      <a:pt x="10" y="13"/>
                      <a:pt x="9" y="13"/>
                      <a:pt x="9" y="12"/>
                    </a:cubicBezTo>
                    <a:cubicBezTo>
                      <a:pt x="8" y="13"/>
                      <a:pt x="6" y="13"/>
                      <a:pt x="5" y="13"/>
                    </a:cubicBezTo>
                    <a:cubicBezTo>
                      <a:pt x="2" y="13"/>
                      <a:pt x="0" y="12"/>
                      <a:pt x="0" y="10"/>
                    </a:cubicBezTo>
                    <a:cubicBezTo>
                      <a:pt x="0" y="6"/>
                      <a:pt x="3" y="6"/>
                      <a:pt x="5" y="6"/>
                    </a:cubicBezTo>
                    <a:cubicBezTo>
                      <a:pt x="7" y="5"/>
                      <a:pt x="9" y="6"/>
                      <a:pt x="9" y="4"/>
                    </a:cubicBezTo>
                    <a:cubicBezTo>
                      <a:pt x="9" y="2"/>
                      <a:pt x="8" y="2"/>
                      <a:pt x="6" y="2"/>
                    </a:cubicBezTo>
                    <a:cubicBezTo>
                      <a:pt x="5" y="2"/>
                      <a:pt x="4" y="3"/>
                      <a:pt x="4" y="4"/>
                    </a:cubicBezTo>
                    <a:cubicBezTo>
                      <a:pt x="1" y="4"/>
                      <a:pt x="1" y="4"/>
                      <a:pt x="1" y="4"/>
                    </a:cubicBezTo>
                    <a:cubicBezTo>
                      <a:pt x="1" y="1"/>
                      <a:pt x="4" y="0"/>
                      <a:pt x="7" y="0"/>
                    </a:cubicBezTo>
                    <a:cubicBezTo>
                      <a:pt x="9" y="0"/>
                      <a:pt x="12" y="1"/>
                      <a:pt x="12" y="4"/>
                    </a:cubicBezTo>
                    <a:lnTo>
                      <a:pt x="12" y="10"/>
                    </a:lnTo>
                    <a:close/>
                    <a:moveTo>
                      <a:pt x="9" y="7"/>
                    </a:moveTo>
                    <a:cubicBezTo>
                      <a:pt x="8" y="7"/>
                      <a:pt x="7" y="7"/>
                      <a:pt x="5" y="7"/>
                    </a:cubicBezTo>
                    <a:cubicBezTo>
                      <a:pt x="4" y="8"/>
                      <a:pt x="3" y="8"/>
                      <a:pt x="3" y="9"/>
                    </a:cubicBezTo>
                    <a:cubicBezTo>
                      <a:pt x="3" y="11"/>
                      <a:pt x="5" y="11"/>
                      <a:pt x="6" y="11"/>
                    </a:cubicBezTo>
                    <a:cubicBezTo>
                      <a:pt x="7" y="11"/>
                      <a:pt x="9" y="10"/>
                      <a:pt x="9" y="9"/>
                    </a:cubicBezTo>
                    <a:lnTo>
                      <a:pt x="9" y="7"/>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71" name="Freeform 200"/>
              <p:cNvSpPr>
                <a:spLocks/>
              </p:cNvSpPr>
              <p:nvPr/>
            </p:nvSpPr>
            <p:spPr bwMode="auto">
              <a:xfrm>
                <a:off x="3670" y="3160"/>
                <a:ext cx="29" cy="58"/>
              </a:xfrm>
              <a:custGeom>
                <a:avLst/>
                <a:gdLst>
                  <a:gd name="T0" fmla="*/ 0 w 7"/>
                  <a:gd name="T1" fmla="*/ 3 h 16"/>
                  <a:gd name="T2" fmla="*/ 2 w 7"/>
                  <a:gd name="T3" fmla="*/ 3 h 16"/>
                  <a:gd name="T4" fmla="*/ 2 w 7"/>
                  <a:gd name="T5" fmla="*/ 0 h 16"/>
                  <a:gd name="T6" fmla="*/ 5 w 7"/>
                  <a:gd name="T7" fmla="*/ 0 h 16"/>
                  <a:gd name="T8" fmla="*/ 5 w 7"/>
                  <a:gd name="T9" fmla="*/ 3 h 16"/>
                  <a:gd name="T10" fmla="*/ 7 w 7"/>
                  <a:gd name="T11" fmla="*/ 3 h 16"/>
                  <a:gd name="T12" fmla="*/ 7 w 7"/>
                  <a:gd name="T13" fmla="*/ 5 h 16"/>
                  <a:gd name="T14" fmla="*/ 5 w 7"/>
                  <a:gd name="T15" fmla="*/ 5 h 16"/>
                  <a:gd name="T16" fmla="*/ 5 w 7"/>
                  <a:gd name="T17" fmla="*/ 12 h 16"/>
                  <a:gd name="T18" fmla="*/ 6 w 7"/>
                  <a:gd name="T19" fmla="*/ 14 h 16"/>
                  <a:gd name="T20" fmla="*/ 7 w 7"/>
                  <a:gd name="T21" fmla="*/ 14 h 16"/>
                  <a:gd name="T22" fmla="*/ 7 w 7"/>
                  <a:gd name="T23" fmla="*/ 16 h 16"/>
                  <a:gd name="T24" fmla="*/ 6 w 7"/>
                  <a:gd name="T25" fmla="*/ 16 h 16"/>
                  <a:gd name="T26" fmla="*/ 2 w 7"/>
                  <a:gd name="T27" fmla="*/ 13 h 16"/>
                  <a:gd name="T28" fmla="*/ 2 w 7"/>
                  <a:gd name="T29" fmla="*/ 5 h 16"/>
                  <a:gd name="T30" fmla="*/ 0 w 7"/>
                  <a:gd name="T31" fmla="*/ 5 h 16"/>
                  <a:gd name="T32" fmla="*/ 0 w 7"/>
                  <a:gd name="T3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 h="16">
                    <a:moveTo>
                      <a:pt x="0" y="3"/>
                    </a:moveTo>
                    <a:cubicBezTo>
                      <a:pt x="2" y="3"/>
                      <a:pt x="2" y="3"/>
                      <a:pt x="2" y="3"/>
                    </a:cubicBezTo>
                    <a:cubicBezTo>
                      <a:pt x="2" y="0"/>
                      <a:pt x="2" y="0"/>
                      <a:pt x="2" y="0"/>
                    </a:cubicBezTo>
                    <a:cubicBezTo>
                      <a:pt x="5" y="0"/>
                      <a:pt x="5" y="0"/>
                      <a:pt x="5" y="0"/>
                    </a:cubicBezTo>
                    <a:cubicBezTo>
                      <a:pt x="5" y="3"/>
                      <a:pt x="5" y="3"/>
                      <a:pt x="5" y="3"/>
                    </a:cubicBezTo>
                    <a:cubicBezTo>
                      <a:pt x="7" y="3"/>
                      <a:pt x="7" y="3"/>
                      <a:pt x="7" y="3"/>
                    </a:cubicBezTo>
                    <a:cubicBezTo>
                      <a:pt x="7" y="5"/>
                      <a:pt x="7" y="5"/>
                      <a:pt x="7" y="5"/>
                    </a:cubicBezTo>
                    <a:cubicBezTo>
                      <a:pt x="5" y="5"/>
                      <a:pt x="5" y="5"/>
                      <a:pt x="5" y="5"/>
                    </a:cubicBezTo>
                    <a:cubicBezTo>
                      <a:pt x="5" y="12"/>
                      <a:pt x="5" y="12"/>
                      <a:pt x="5" y="12"/>
                    </a:cubicBezTo>
                    <a:cubicBezTo>
                      <a:pt x="5" y="13"/>
                      <a:pt x="5" y="14"/>
                      <a:pt x="6" y="14"/>
                    </a:cubicBezTo>
                    <a:cubicBezTo>
                      <a:pt x="7" y="14"/>
                      <a:pt x="7" y="14"/>
                      <a:pt x="7" y="14"/>
                    </a:cubicBezTo>
                    <a:cubicBezTo>
                      <a:pt x="7" y="16"/>
                      <a:pt x="7" y="16"/>
                      <a:pt x="7" y="16"/>
                    </a:cubicBezTo>
                    <a:cubicBezTo>
                      <a:pt x="7" y="16"/>
                      <a:pt x="6" y="16"/>
                      <a:pt x="6" y="16"/>
                    </a:cubicBezTo>
                    <a:cubicBezTo>
                      <a:pt x="3" y="16"/>
                      <a:pt x="2" y="15"/>
                      <a:pt x="2" y="13"/>
                    </a:cubicBezTo>
                    <a:cubicBezTo>
                      <a:pt x="2" y="5"/>
                      <a:pt x="2" y="5"/>
                      <a:pt x="2" y="5"/>
                    </a:cubicBezTo>
                    <a:cubicBezTo>
                      <a:pt x="0" y="5"/>
                      <a:pt x="0" y="5"/>
                      <a:pt x="0" y="5"/>
                    </a:cubicBezTo>
                    <a:lnTo>
                      <a:pt x="0" y="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72" name="Freeform 201"/>
              <p:cNvSpPr>
                <a:spLocks/>
              </p:cNvSpPr>
              <p:nvPr/>
            </p:nvSpPr>
            <p:spPr bwMode="auto">
              <a:xfrm>
                <a:off x="3708" y="3171"/>
                <a:ext cx="46" cy="47"/>
              </a:xfrm>
              <a:custGeom>
                <a:avLst/>
                <a:gdLst>
                  <a:gd name="T0" fmla="*/ 11 w 11"/>
                  <a:gd name="T1" fmla="*/ 13 h 13"/>
                  <a:gd name="T2" fmla="*/ 9 w 11"/>
                  <a:gd name="T3" fmla="*/ 13 h 13"/>
                  <a:gd name="T4" fmla="*/ 9 w 11"/>
                  <a:gd name="T5" fmla="*/ 11 h 13"/>
                  <a:gd name="T6" fmla="*/ 8 w 11"/>
                  <a:gd name="T7" fmla="*/ 11 h 13"/>
                  <a:gd name="T8" fmla="*/ 5 w 11"/>
                  <a:gd name="T9" fmla="*/ 13 h 13"/>
                  <a:gd name="T10" fmla="*/ 0 w 11"/>
                  <a:gd name="T11" fmla="*/ 8 h 13"/>
                  <a:gd name="T12" fmla="*/ 0 w 11"/>
                  <a:gd name="T13" fmla="*/ 0 h 13"/>
                  <a:gd name="T14" fmla="*/ 3 w 11"/>
                  <a:gd name="T15" fmla="*/ 0 h 13"/>
                  <a:gd name="T16" fmla="*/ 3 w 11"/>
                  <a:gd name="T17" fmla="*/ 8 h 13"/>
                  <a:gd name="T18" fmla="*/ 5 w 11"/>
                  <a:gd name="T19" fmla="*/ 11 h 13"/>
                  <a:gd name="T20" fmla="*/ 8 w 11"/>
                  <a:gd name="T21" fmla="*/ 8 h 13"/>
                  <a:gd name="T22" fmla="*/ 8 w 11"/>
                  <a:gd name="T23" fmla="*/ 0 h 13"/>
                  <a:gd name="T24" fmla="*/ 11 w 11"/>
                  <a:gd name="T25" fmla="*/ 0 h 13"/>
                  <a:gd name="T26" fmla="*/ 11 w 11"/>
                  <a:gd name="T2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11" y="13"/>
                    </a:moveTo>
                    <a:cubicBezTo>
                      <a:pt x="9" y="13"/>
                      <a:pt x="9" y="13"/>
                      <a:pt x="9" y="13"/>
                    </a:cubicBezTo>
                    <a:cubicBezTo>
                      <a:pt x="9" y="11"/>
                      <a:pt x="9" y="11"/>
                      <a:pt x="9" y="11"/>
                    </a:cubicBezTo>
                    <a:cubicBezTo>
                      <a:pt x="8" y="11"/>
                      <a:pt x="8" y="11"/>
                      <a:pt x="8" y="11"/>
                    </a:cubicBezTo>
                    <a:cubicBezTo>
                      <a:pt x="8" y="12"/>
                      <a:pt x="6" y="13"/>
                      <a:pt x="5" y="13"/>
                    </a:cubicBezTo>
                    <a:cubicBezTo>
                      <a:pt x="2" y="13"/>
                      <a:pt x="0" y="12"/>
                      <a:pt x="0" y="8"/>
                    </a:cubicBezTo>
                    <a:cubicBezTo>
                      <a:pt x="0" y="0"/>
                      <a:pt x="0" y="0"/>
                      <a:pt x="0" y="0"/>
                    </a:cubicBezTo>
                    <a:cubicBezTo>
                      <a:pt x="3" y="0"/>
                      <a:pt x="3" y="0"/>
                      <a:pt x="3" y="0"/>
                    </a:cubicBezTo>
                    <a:cubicBezTo>
                      <a:pt x="3" y="8"/>
                      <a:pt x="3" y="8"/>
                      <a:pt x="3" y="8"/>
                    </a:cubicBezTo>
                    <a:cubicBezTo>
                      <a:pt x="3" y="10"/>
                      <a:pt x="4" y="11"/>
                      <a:pt x="5" y="11"/>
                    </a:cubicBezTo>
                    <a:cubicBezTo>
                      <a:pt x="8" y="11"/>
                      <a:pt x="8" y="10"/>
                      <a:pt x="8" y="8"/>
                    </a:cubicBezTo>
                    <a:cubicBezTo>
                      <a:pt x="8" y="0"/>
                      <a:pt x="8" y="0"/>
                      <a:pt x="8" y="0"/>
                    </a:cubicBezTo>
                    <a:cubicBezTo>
                      <a:pt x="11" y="0"/>
                      <a:pt x="11" y="0"/>
                      <a:pt x="11" y="0"/>
                    </a:cubicBezTo>
                    <a:lnTo>
                      <a:pt x="11" y="1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73" name="Freeform 202"/>
              <p:cNvSpPr>
                <a:spLocks/>
              </p:cNvSpPr>
              <p:nvPr/>
            </p:nvSpPr>
            <p:spPr bwMode="auto">
              <a:xfrm>
                <a:off x="3766" y="3171"/>
                <a:ext cx="29" cy="47"/>
              </a:xfrm>
              <a:custGeom>
                <a:avLst/>
                <a:gdLst>
                  <a:gd name="T0" fmla="*/ 0 w 7"/>
                  <a:gd name="T1" fmla="*/ 0 h 13"/>
                  <a:gd name="T2" fmla="*/ 2 w 7"/>
                  <a:gd name="T3" fmla="*/ 0 h 13"/>
                  <a:gd name="T4" fmla="*/ 2 w 7"/>
                  <a:gd name="T5" fmla="*/ 3 h 13"/>
                  <a:gd name="T6" fmla="*/ 2 w 7"/>
                  <a:gd name="T7" fmla="*/ 3 h 13"/>
                  <a:gd name="T8" fmla="*/ 6 w 7"/>
                  <a:gd name="T9" fmla="*/ 0 h 13"/>
                  <a:gd name="T10" fmla="*/ 7 w 7"/>
                  <a:gd name="T11" fmla="*/ 0 h 13"/>
                  <a:gd name="T12" fmla="*/ 7 w 7"/>
                  <a:gd name="T13" fmla="*/ 3 h 13"/>
                  <a:gd name="T14" fmla="*/ 6 w 7"/>
                  <a:gd name="T15" fmla="*/ 3 h 13"/>
                  <a:gd name="T16" fmla="*/ 2 w 7"/>
                  <a:gd name="T17" fmla="*/ 7 h 13"/>
                  <a:gd name="T18" fmla="*/ 2 w 7"/>
                  <a:gd name="T19" fmla="*/ 13 h 13"/>
                  <a:gd name="T20" fmla="*/ 0 w 7"/>
                  <a:gd name="T21" fmla="*/ 13 h 13"/>
                  <a:gd name="T22" fmla="*/ 0 w 7"/>
                  <a:gd name="T23"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3">
                    <a:moveTo>
                      <a:pt x="0" y="0"/>
                    </a:moveTo>
                    <a:cubicBezTo>
                      <a:pt x="2" y="0"/>
                      <a:pt x="2" y="0"/>
                      <a:pt x="2" y="0"/>
                    </a:cubicBezTo>
                    <a:cubicBezTo>
                      <a:pt x="2" y="3"/>
                      <a:pt x="2" y="3"/>
                      <a:pt x="2" y="3"/>
                    </a:cubicBezTo>
                    <a:cubicBezTo>
                      <a:pt x="2" y="3"/>
                      <a:pt x="2" y="3"/>
                      <a:pt x="2" y="3"/>
                    </a:cubicBezTo>
                    <a:cubicBezTo>
                      <a:pt x="2" y="1"/>
                      <a:pt x="4" y="0"/>
                      <a:pt x="6" y="0"/>
                    </a:cubicBezTo>
                    <a:cubicBezTo>
                      <a:pt x="6" y="0"/>
                      <a:pt x="7" y="0"/>
                      <a:pt x="7" y="0"/>
                    </a:cubicBezTo>
                    <a:cubicBezTo>
                      <a:pt x="7" y="3"/>
                      <a:pt x="7" y="3"/>
                      <a:pt x="7" y="3"/>
                    </a:cubicBezTo>
                    <a:cubicBezTo>
                      <a:pt x="6" y="3"/>
                      <a:pt x="6" y="3"/>
                      <a:pt x="6" y="3"/>
                    </a:cubicBezTo>
                    <a:cubicBezTo>
                      <a:pt x="4" y="3"/>
                      <a:pt x="2" y="4"/>
                      <a:pt x="2" y="7"/>
                    </a:cubicBezTo>
                    <a:cubicBezTo>
                      <a:pt x="2" y="13"/>
                      <a:pt x="2" y="13"/>
                      <a:pt x="2" y="13"/>
                    </a:cubicBezTo>
                    <a:cubicBezTo>
                      <a:pt x="0" y="13"/>
                      <a:pt x="0" y="13"/>
                      <a:pt x="0" y="13"/>
                    </a:cubicBezTo>
                    <a:lnTo>
                      <a:pt x="0"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74" name="Freeform 203"/>
              <p:cNvSpPr>
                <a:spLocks noEditPoints="1"/>
              </p:cNvSpPr>
              <p:nvPr/>
            </p:nvSpPr>
            <p:spPr bwMode="auto">
              <a:xfrm>
                <a:off x="3795" y="3171"/>
                <a:ext cx="55" cy="47"/>
              </a:xfrm>
              <a:custGeom>
                <a:avLst/>
                <a:gdLst>
                  <a:gd name="T0" fmla="*/ 11 w 13"/>
                  <a:gd name="T1" fmla="*/ 10 h 13"/>
                  <a:gd name="T2" fmla="*/ 12 w 13"/>
                  <a:gd name="T3" fmla="*/ 11 h 13"/>
                  <a:gd name="T4" fmla="*/ 12 w 13"/>
                  <a:gd name="T5" fmla="*/ 11 h 13"/>
                  <a:gd name="T6" fmla="*/ 13 w 13"/>
                  <a:gd name="T7" fmla="*/ 11 h 13"/>
                  <a:gd name="T8" fmla="*/ 13 w 13"/>
                  <a:gd name="T9" fmla="*/ 13 h 13"/>
                  <a:gd name="T10" fmla="*/ 11 w 13"/>
                  <a:gd name="T11" fmla="*/ 13 h 13"/>
                  <a:gd name="T12" fmla="*/ 9 w 13"/>
                  <a:gd name="T13" fmla="*/ 12 h 13"/>
                  <a:gd name="T14" fmla="*/ 5 w 13"/>
                  <a:gd name="T15" fmla="*/ 13 h 13"/>
                  <a:gd name="T16" fmla="*/ 0 w 13"/>
                  <a:gd name="T17" fmla="*/ 10 h 13"/>
                  <a:gd name="T18" fmla="*/ 5 w 13"/>
                  <a:gd name="T19" fmla="*/ 6 h 13"/>
                  <a:gd name="T20" fmla="*/ 9 w 13"/>
                  <a:gd name="T21" fmla="*/ 4 h 13"/>
                  <a:gd name="T22" fmla="*/ 6 w 13"/>
                  <a:gd name="T23" fmla="*/ 2 h 13"/>
                  <a:gd name="T24" fmla="*/ 4 w 13"/>
                  <a:gd name="T25" fmla="*/ 4 h 13"/>
                  <a:gd name="T26" fmla="*/ 1 w 13"/>
                  <a:gd name="T27" fmla="*/ 4 h 13"/>
                  <a:gd name="T28" fmla="*/ 6 w 13"/>
                  <a:gd name="T29" fmla="*/ 0 h 13"/>
                  <a:gd name="T30" fmla="*/ 11 w 13"/>
                  <a:gd name="T31" fmla="*/ 4 h 13"/>
                  <a:gd name="T32" fmla="*/ 11 w 13"/>
                  <a:gd name="T33" fmla="*/ 10 h 13"/>
                  <a:gd name="T34" fmla="*/ 9 w 13"/>
                  <a:gd name="T35" fmla="*/ 7 h 13"/>
                  <a:gd name="T36" fmla="*/ 5 w 13"/>
                  <a:gd name="T37" fmla="*/ 7 h 13"/>
                  <a:gd name="T38" fmla="*/ 3 w 13"/>
                  <a:gd name="T39" fmla="*/ 9 h 13"/>
                  <a:gd name="T40" fmla="*/ 6 w 13"/>
                  <a:gd name="T41" fmla="*/ 11 h 13"/>
                  <a:gd name="T42" fmla="*/ 9 w 13"/>
                  <a:gd name="T43" fmla="*/ 9 h 13"/>
                  <a:gd name="T44" fmla="*/ 9 w 13"/>
                  <a:gd name="T45"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 h="13">
                    <a:moveTo>
                      <a:pt x="11" y="10"/>
                    </a:moveTo>
                    <a:cubicBezTo>
                      <a:pt x="11" y="11"/>
                      <a:pt x="12" y="11"/>
                      <a:pt x="12" y="11"/>
                    </a:cubicBezTo>
                    <a:cubicBezTo>
                      <a:pt x="12" y="11"/>
                      <a:pt x="12" y="11"/>
                      <a:pt x="12" y="11"/>
                    </a:cubicBezTo>
                    <a:cubicBezTo>
                      <a:pt x="13" y="11"/>
                      <a:pt x="13" y="11"/>
                      <a:pt x="13" y="11"/>
                    </a:cubicBezTo>
                    <a:cubicBezTo>
                      <a:pt x="13" y="13"/>
                      <a:pt x="13" y="13"/>
                      <a:pt x="13" y="13"/>
                    </a:cubicBezTo>
                    <a:cubicBezTo>
                      <a:pt x="12" y="13"/>
                      <a:pt x="11" y="13"/>
                      <a:pt x="11" y="13"/>
                    </a:cubicBezTo>
                    <a:cubicBezTo>
                      <a:pt x="10" y="13"/>
                      <a:pt x="9" y="13"/>
                      <a:pt x="9" y="12"/>
                    </a:cubicBezTo>
                    <a:cubicBezTo>
                      <a:pt x="8" y="13"/>
                      <a:pt x="6" y="13"/>
                      <a:pt x="5" y="13"/>
                    </a:cubicBezTo>
                    <a:cubicBezTo>
                      <a:pt x="2" y="13"/>
                      <a:pt x="0" y="12"/>
                      <a:pt x="0" y="10"/>
                    </a:cubicBezTo>
                    <a:cubicBezTo>
                      <a:pt x="0" y="6"/>
                      <a:pt x="3" y="6"/>
                      <a:pt x="5" y="6"/>
                    </a:cubicBezTo>
                    <a:cubicBezTo>
                      <a:pt x="7" y="5"/>
                      <a:pt x="9" y="6"/>
                      <a:pt x="9" y="4"/>
                    </a:cubicBezTo>
                    <a:cubicBezTo>
                      <a:pt x="9" y="2"/>
                      <a:pt x="7" y="2"/>
                      <a:pt x="6" y="2"/>
                    </a:cubicBezTo>
                    <a:cubicBezTo>
                      <a:pt x="5" y="2"/>
                      <a:pt x="4" y="3"/>
                      <a:pt x="4" y="4"/>
                    </a:cubicBezTo>
                    <a:cubicBezTo>
                      <a:pt x="1" y="4"/>
                      <a:pt x="1" y="4"/>
                      <a:pt x="1" y="4"/>
                    </a:cubicBezTo>
                    <a:cubicBezTo>
                      <a:pt x="1" y="1"/>
                      <a:pt x="4" y="0"/>
                      <a:pt x="6" y="0"/>
                    </a:cubicBezTo>
                    <a:cubicBezTo>
                      <a:pt x="9" y="0"/>
                      <a:pt x="11" y="1"/>
                      <a:pt x="11" y="4"/>
                    </a:cubicBezTo>
                    <a:lnTo>
                      <a:pt x="11" y="10"/>
                    </a:lnTo>
                    <a:close/>
                    <a:moveTo>
                      <a:pt x="9" y="7"/>
                    </a:moveTo>
                    <a:cubicBezTo>
                      <a:pt x="8" y="7"/>
                      <a:pt x="7" y="7"/>
                      <a:pt x="5" y="7"/>
                    </a:cubicBezTo>
                    <a:cubicBezTo>
                      <a:pt x="4" y="8"/>
                      <a:pt x="3" y="8"/>
                      <a:pt x="3" y="9"/>
                    </a:cubicBezTo>
                    <a:cubicBezTo>
                      <a:pt x="3" y="11"/>
                      <a:pt x="5" y="11"/>
                      <a:pt x="6" y="11"/>
                    </a:cubicBezTo>
                    <a:cubicBezTo>
                      <a:pt x="7" y="11"/>
                      <a:pt x="9" y="10"/>
                      <a:pt x="9" y="9"/>
                    </a:cubicBezTo>
                    <a:lnTo>
                      <a:pt x="9" y="7"/>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975" name="Rectangle 204"/>
              <p:cNvSpPr>
                <a:spLocks noChangeArrowheads="1"/>
              </p:cNvSpPr>
              <p:nvPr/>
            </p:nvSpPr>
            <p:spPr bwMode="auto">
              <a:xfrm>
                <a:off x="3854" y="3157"/>
                <a:ext cx="12" cy="6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grpSp>
        <p:sp>
          <p:nvSpPr>
            <p:cNvPr id="6" name="Freeform 206"/>
            <p:cNvSpPr>
              <a:spLocks/>
            </p:cNvSpPr>
            <p:nvPr/>
          </p:nvSpPr>
          <p:spPr bwMode="auto">
            <a:xfrm>
              <a:off x="3900" y="3157"/>
              <a:ext cx="50" cy="61"/>
            </a:xfrm>
            <a:custGeom>
              <a:avLst/>
              <a:gdLst>
                <a:gd name="T0" fmla="*/ 0 w 50"/>
                <a:gd name="T1" fmla="*/ 0 h 61"/>
                <a:gd name="T2" fmla="*/ 12 w 50"/>
                <a:gd name="T3" fmla="*/ 0 h 61"/>
                <a:gd name="T4" fmla="*/ 12 w 50"/>
                <a:gd name="T5" fmla="*/ 50 h 61"/>
                <a:gd name="T6" fmla="*/ 50 w 50"/>
                <a:gd name="T7" fmla="*/ 50 h 61"/>
                <a:gd name="T8" fmla="*/ 50 w 50"/>
                <a:gd name="T9" fmla="*/ 61 h 61"/>
                <a:gd name="T10" fmla="*/ 0 w 50"/>
                <a:gd name="T11" fmla="*/ 61 h 61"/>
                <a:gd name="T12" fmla="*/ 0 w 50"/>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50" h="61">
                  <a:moveTo>
                    <a:pt x="0" y="0"/>
                  </a:moveTo>
                  <a:lnTo>
                    <a:pt x="12" y="0"/>
                  </a:lnTo>
                  <a:lnTo>
                    <a:pt x="12" y="50"/>
                  </a:lnTo>
                  <a:lnTo>
                    <a:pt x="50" y="50"/>
                  </a:lnTo>
                  <a:lnTo>
                    <a:pt x="50" y="61"/>
                  </a:lnTo>
                  <a:lnTo>
                    <a:pt x="0" y="61"/>
                  </a:lnTo>
                  <a:lnTo>
                    <a:pt x="0"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10" name="Freeform 207"/>
            <p:cNvSpPr>
              <a:spLocks noEditPoints="1"/>
            </p:cNvSpPr>
            <p:nvPr/>
          </p:nvSpPr>
          <p:spPr bwMode="auto">
            <a:xfrm>
              <a:off x="3954" y="3171"/>
              <a:ext cx="54" cy="47"/>
            </a:xfrm>
            <a:custGeom>
              <a:avLst/>
              <a:gdLst>
                <a:gd name="T0" fmla="*/ 11 w 13"/>
                <a:gd name="T1" fmla="*/ 10 h 13"/>
                <a:gd name="T2" fmla="*/ 12 w 13"/>
                <a:gd name="T3" fmla="*/ 11 h 13"/>
                <a:gd name="T4" fmla="*/ 12 w 13"/>
                <a:gd name="T5" fmla="*/ 11 h 13"/>
                <a:gd name="T6" fmla="*/ 13 w 13"/>
                <a:gd name="T7" fmla="*/ 11 h 13"/>
                <a:gd name="T8" fmla="*/ 13 w 13"/>
                <a:gd name="T9" fmla="*/ 13 h 13"/>
                <a:gd name="T10" fmla="*/ 11 w 13"/>
                <a:gd name="T11" fmla="*/ 13 h 13"/>
                <a:gd name="T12" fmla="*/ 9 w 13"/>
                <a:gd name="T13" fmla="*/ 12 h 13"/>
                <a:gd name="T14" fmla="*/ 4 w 13"/>
                <a:gd name="T15" fmla="*/ 13 h 13"/>
                <a:gd name="T16" fmla="*/ 0 w 13"/>
                <a:gd name="T17" fmla="*/ 10 h 13"/>
                <a:gd name="T18" fmla="*/ 5 w 13"/>
                <a:gd name="T19" fmla="*/ 6 h 13"/>
                <a:gd name="T20" fmla="*/ 9 w 13"/>
                <a:gd name="T21" fmla="*/ 4 h 13"/>
                <a:gd name="T22" fmla="*/ 6 w 13"/>
                <a:gd name="T23" fmla="*/ 2 h 13"/>
                <a:gd name="T24" fmla="*/ 3 w 13"/>
                <a:gd name="T25" fmla="*/ 4 h 13"/>
                <a:gd name="T26" fmla="*/ 1 w 13"/>
                <a:gd name="T27" fmla="*/ 4 h 13"/>
                <a:gd name="T28" fmla="*/ 6 w 13"/>
                <a:gd name="T29" fmla="*/ 0 h 13"/>
                <a:gd name="T30" fmla="*/ 11 w 13"/>
                <a:gd name="T31" fmla="*/ 4 h 13"/>
                <a:gd name="T32" fmla="*/ 11 w 13"/>
                <a:gd name="T33" fmla="*/ 10 h 13"/>
                <a:gd name="T34" fmla="*/ 9 w 13"/>
                <a:gd name="T35" fmla="*/ 7 h 13"/>
                <a:gd name="T36" fmla="*/ 5 w 13"/>
                <a:gd name="T37" fmla="*/ 7 h 13"/>
                <a:gd name="T38" fmla="*/ 3 w 13"/>
                <a:gd name="T39" fmla="*/ 9 h 13"/>
                <a:gd name="T40" fmla="*/ 5 w 13"/>
                <a:gd name="T41" fmla="*/ 11 h 13"/>
                <a:gd name="T42" fmla="*/ 9 w 13"/>
                <a:gd name="T43" fmla="*/ 9 h 13"/>
                <a:gd name="T44" fmla="*/ 9 w 13"/>
                <a:gd name="T45"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 h="13">
                  <a:moveTo>
                    <a:pt x="11" y="10"/>
                  </a:moveTo>
                  <a:cubicBezTo>
                    <a:pt x="11" y="11"/>
                    <a:pt x="11" y="11"/>
                    <a:pt x="12" y="11"/>
                  </a:cubicBezTo>
                  <a:cubicBezTo>
                    <a:pt x="12" y="11"/>
                    <a:pt x="12" y="11"/>
                    <a:pt x="12" y="11"/>
                  </a:cubicBezTo>
                  <a:cubicBezTo>
                    <a:pt x="12" y="11"/>
                    <a:pt x="12" y="11"/>
                    <a:pt x="13" y="11"/>
                  </a:cubicBezTo>
                  <a:cubicBezTo>
                    <a:pt x="13" y="13"/>
                    <a:pt x="13" y="13"/>
                    <a:pt x="13" y="13"/>
                  </a:cubicBezTo>
                  <a:cubicBezTo>
                    <a:pt x="12" y="13"/>
                    <a:pt x="11" y="13"/>
                    <a:pt x="11" y="13"/>
                  </a:cubicBezTo>
                  <a:cubicBezTo>
                    <a:pt x="10" y="13"/>
                    <a:pt x="9" y="13"/>
                    <a:pt x="9" y="12"/>
                  </a:cubicBezTo>
                  <a:cubicBezTo>
                    <a:pt x="8" y="13"/>
                    <a:pt x="6" y="13"/>
                    <a:pt x="4" y="13"/>
                  </a:cubicBezTo>
                  <a:cubicBezTo>
                    <a:pt x="2" y="13"/>
                    <a:pt x="0" y="12"/>
                    <a:pt x="0" y="10"/>
                  </a:cubicBezTo>
                  <a:cubicBezTo>
                    <a:pt x="0" y="6"/>
                    <a:pt x="3" y="6"/>
                    <a:pt x="5" y="6"/>
                  </a:cubicBezTo>
                  <a:cubicBezTo>
                    <a:pt x="7" y="5"/>
                    <a:pt x="9" y="6"/>
                    <a:pt x="9" y="4"/>
                  </a:cubicBezTo>
                  <a:cubicBezTo>
                    <a:pt x="9" y="2"/>
                    <a:pt x="7" y="2"/>
                    <a:pt x="6" y="2"/>
                  </a:cubicBezTo>
                  <a:cubicBezTo>
                    <a:pt x="5" y="2"/>
                    <a:pt x="3" y="3"/>
                    <a:pt x="3" y="4"/>
                  </a:cubicBezTo>
                  <a:cubicBezTo>
                    <a:pt x="1" y="4"/>
                    <a:pt x="1" y="4"/>
                    <a:pt x="1" y="4"/>
                  </a:cubicBezTo>
                  <a:cubicBezTo>
                    <a:pt x="1" y="1"/>
                    <a:pt x="4" y="0"/>
                    <a:pt x="6" y="0"/>
                  </a:cubicBezTo>
                  <a:cubicBezTo>
                    <a:pt x="9" y="0"/>
                    <a:pt x="11" y="1"/>
                    <a:pt x="11" y="4"/>
                  </a:cubicBezTo>
                  <a:lnTo>
                    <a:pt x="11" y="10"/>
                  </a:lnTo>
                  <a:close/>
                  <a:moveTo>
                    <a:pt x="9" y="7"/>
                  </a:moveTo>
                  <a:cubicBezTo>
                    <a:pt x="8" y="7"/>
                    <a:pt x="6" y="7"/>
                    <a:pt x="5" y="7"/>
                  </a:cubicBezTo>
                  <a:cubicBezTo>
                    <a:pt x="4" y="8"/>
                    <a:pt x="3" y="8"/>
                    <a:pt x="3" y="9"/>
                  </a:cubicBezTo>
                  <a:cubicBezTo>
                    <a:pt x="3" y="11"/>
                    <a:pt x="4" y="11"/>
                    <a:pt x="5" y="11"/>
                  </a:cubicBezTo>
                  <a:cubicBezTo>
                    <a:pt x="7" y="11"/>
                    <a:pt x="9" y="10"/>
                    <a:pt x="9" y="9"/>
                  </a:cubicBezTo>
                  <a:lnTo>
                    <a:pt x="9" y="7"/>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11" name="Freeform 208"/>
            <p:cNvSpPr>
              <a:spLocks/>
            </p:cNvSpPr>
            <p:nvPr/>
          </p:nvSpPr>
          <p:spPr bwMode="auto">
            <a:xfrm>
              <a:off x="4013" y="3171"/>
              <a:ext cx="46" cy="47"/>
            </a:xfrm>
            <a:custGeom>
              <a:avLst/>
              <a:gdLst>
                <a:gd name="T0" fmla="*/ 0 w 11"/>
                <a:gd name="T1" fmla="*/ 0 h 13"/>
                <a:gd name="T2" fmla="*/ 3 w 11"/>
                <a:gd name="T3" fmla="*/ 0 h 13"/>
                <a:gd name="T4" fmla="*/ 3 w 11"/>
                <a:gd name="T5" fmla="*/ 2 h 13"/>
                <a:gd name="T6" fmla="*/ 3 w 11"/>
                <a:gd name="T7" fmla="*/ 2 h 13"/>
                <a:gd name="T8" fmla="*/ 7 w 11"/>
                <a:gd name="T9" fmla="*/ 0 h 13"/>
                <a:gd name="T10" fmla="*/ 11 w 11"/>
                <a:gd name="T11" fmla="*/ 4 h 13"/>
                <a:gd name="T12" fmla="*/ 11 w 11"/>
                <a:gd name="T13" fmla="*/ 13 h 13"/>
                <a:gd name="T14" fmla="*/ 8 w 11"/>
                <a:gd name="T15" fmla="*/ 13 h 13"/>
                <a:gd name="T16" fmla="*/ 8 w 11"/>
                <a:gd name="T17" fmla="*/ 5 h 13"/>
                <a:gd name="T18" fmla="*/ 6 w 11"/>
                <a:gd name="T19" fmla="*/ 2 h 13"/>
                <a:gd name="T20" fmla="*/ 3 w 11"/>
                <a:gd name="T21" fmla="*/ 5 h 13"/>
                <a:gd name="T22" fmla="*/ 3 w 11"/>
                <a:gd name="T23" fmla="*/ 13 h 13"/>
                <a:gd name="T24" fmla="*/ 0 w 11"/>
                <a:gd name="T25" fmla="*/ 13 h 13"/>
                <a:gd name="T26" fmla="*/ 0 w 11"/>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0"/>
                  </a:moveTo>
                  <a:cubicBezTo>
                    <a:pt x="3" y="0"/>
                    <a:pt x="3" y="0"/>
                    <a:pt x="3" y="0"/>
                  </a:cubicBezTo>
                  <a:cubicBezTo>
                    <a:pt x="3" y="2"/>
                    <a:pt x="3" y="2"/>
                    <a:pt x="3" y="2"/>
                  </a:cubicBezTo>
                  <a:cubicBezTo>
                    <a:pt x="3" y="2"/>
                    <a:pt x="3" y="2"/>
                    <a:pt x="3" y="2"/>
                  </a:cubicBezTo>
                  <a:cubicBezTo>
                    <a:pt x="4" y="1"/>
                    <a:pt x="5" y="0"/>
                    <a:pt x="7" y="0"/>
                  </a:cubicBezTo>
                  <a:cubicBezTo>
                    <a:pt x="9" y="0"/>
                    <a:pt x="11" y="1"/>
                    <a:pt x="11" y="4"/>
                  </a:cubicBezTo>
                  <a:cubicBezTo>
                    <a:pt x="11" y="13"/>
                    <a:pt x="11" y="13"/>
                    <a:pt x="11" y="13"/>
                  </a:cubicBezTo>
                  <a:cubicBezTo>
                    <a:pt x="8" y="13"/>
                    <a:pt x="8" y="13"/>
                    <a:pt x="8" y="13"/>
                  </a:cubicBezTo>
                  <a:cubicBezTo>
                    <a:pt x="8" y="5"/>
                    <a:pt x="8" y="5"/>
                    <a:pt x="8" y="5"/>
                  </a:cubicBezTo>
                  <a:cubicBezTo>
                    <a:pt x="8" y="3"/>
                    <a:pt x="7" y="2"/>
                    <a:pt x="6" y="2"/>
                  </a:cubicBezTo>
                  <a:cubicBezTo>
                    <a:pt x="4" y="2"/>
                    <a:pt x="3" y="4"/>
                    <a:pt x="3" y="5"/>
                  </a:cubicBezTo>
                  <a:cubicBezTo>
                    <a:pt x="3" y="13"/>
                    <a:pt x="3" y="13"/>
                    <a:pt x="3" y="13"/>
                  </a:cubicBezTo>
                  <a:cubicBezTo>
                    <a:pt x="0" y="13"/>
                    <a:pt x="0" y="13"/>
                    <a:pt x="0" y="13"/>
                  </a:cubicBezTo>
                  <a:lnTo>
                    <a:pt x="0"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12" name="Freeform 209"/>
            <p:cNvSpPr>
              <a:spLocks noEditPoints="1"/>
            </p:cNvSpPr>
            <p:nvPr/>
          </p:nvSpPr>
          <p:spPr bwMode="auto">
            <a:xfrm>
              <a:off x="4067" y="3171"/>
              <a:ext cx="50" cy="65"/>
            </a:xfrm>
            <a:custGeom>
              <a:avLst/>
              <a:gdLst>
                <a:gd name="T0" fmla="*/ 12 w 12"/>
                <a:gd name="T1" fmla="*/ 12 h 18"/>
                <a:gd name="T2" fmla="*/ 6 w 12"/>
                <a:gd name="T3" fmla="*/ 18 h 18"/>
                <a:gd name="T4" fmla="*/ 0 w 12"/>
                <a:gd name="T5" fmla="*/ 14 h 18"/>
                <a:gd name="T6" fmla="*/ 3 w 12"/>
                <a:gd name="T7" fmla="*/ 14 h 18"/>
                <a:gd name="T8" fmla="*/ 6 w 12"/>
                <a:gd name="T9" fmla="*/ 16 h 18"/>
                <a:gd name="T10" fmla="*/ 9 w 12"/>
                <a:gd name="T11" fmla="*/ 13 h 18"/>
                <a:gd name="T12" fmla="*/ 9 w 12"/>
                <a:gd name="T13" fmla="*/ 11 h 18"/>
                <a:gd name="T14" fmla="*/ 9 w 12"/>
                <a:gd name="T15" fmla="*/ 11 h 18"/>
                <a:gd name="T16" fmla="*/ 6 w 12"/>
                <a:gd name="T17" fmla="*/ 13 h 18"/>
                <a:gd name="T18" fmla="*/ 0 w 12"/>
                <a:gd name="T19" fmla="*/ 6 h 18"/>
                <a:gd name="T20" fmla="*/ 6 w 12"/>
                <a:gd name="T21" fmla="*/ 0 h 18"/>
                <a:gd name="T22" fmla="*/ 9 w 12"/>
                <a:gd name="T23" fmla="*/ 2 h 18"/>
                <a:gd name="T24" fmla="*/ 9 w 12"/>
                <a:gd name="T25" fmla="*/ 2 h 18"/>
                <a:gd name="T26" fmla="*/ 9 w 12"/>
                <a:gd name="T27" fmla="*/ 0 h 18"/>
                <a:gd name="T28" fmla="*/ 12 w 12"/>
                <a:gd name="T29" fmla="*/ 0 h 18"/>
                <a:gd name="T30" fmla="*/ 12 w 12"/>
                <a:gd name="T31" fmla="*/ 12 h 18"/>
                <a:gd name="T32" fmla="*/ 9 w 12"/>
                <a:gd name="T33" fmla="*/ 6 h 18"/>
                <a:gd name="T34" fmla="*/ 6 w 12"/>
                <a:gd name="T35" fmla="*/ 2 h 18"/>
                <a:gd name="T36" fmla="*/ 3 w 12"/>
                <a:gd name="T37" fmla="*/ 7 h 18"/>
                <a:gd name="T38" fmla="*/ 6 w 12"/>
                <a:gd name="T39" fmla="*/ 11 h 18"/>
                <a:gd name="T40" fmla="*/ 9 w 12"/>
                <a:gd name="T41"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 h="18">
                  <a:moveTo>
                    <a:pt x="12" y="12"/>
                  </a:moveTo>
                  <a:cubicBezTo>
                    <a:pt x="12" y="16"/>
                    <a:pt x="10" y="18"/>
                    <a:pt x="6" y="18"/>
                  </a:cubicBezTo>
                  <a:cubicBezTo>
                    <a:pt x="3" y="18"/>
                    <a:pt x="1" y="17"/>
                    <a:pt x="0" y="14"/>
                  </a:cubicBezTo>
                  <a:cubicBezTo>
                    <a:pt x="3" y="14"/>
                    <a:pt x="3" y="14"/>
                    <a:pt x="3" y="14"/>
                  </a:cubicBezTo>
                  <a:cubicBezTo>
                    <a:pt x="3" y="15"/>
                    <a:pt x="5" y="16"/>
                    <a:pt x="6" y="16"/>
                  </a:cubicBezTo>
                  <a:cubicBezTo>
                    <a:pt x="8" y="16"/>
                    <a:pt x="9" y="15"/>
                    <a:pt x="9" y="13"/>
                  </a:cubicBezTo>
                  <a:cubicBezTo>
                    <a:pt x="9" y="11"/>
                    <a:pt x="9" y="11"/>
                    <a:pt x="9" y="11"/>
                  </a:cubicBezTo>
                  <a:cubicBezTo>
                    <a:pt x="9" y="11"/>
                    <a:pt x="9" y="11"/>
                    <a:pt x="9" y="11"/>
                  </a:cubicBezTo>
                  <a:cubicBezTo>
                    <a:pt x="8" y="12"/>
                    <a:pt x="7" y="13"/>
                    <a:pt x="6" y="13"/>
                  </a:cubicBezTo>
                  <a:cubicBezTo>
                    <a:pt x="2" y="13"/>
                    <a:pt x="0" y="10"/>
                    <a:pt x="0" y="6"/>
                  </a:cubicBezTo>
                  <a:cubicBezTo>
                    <a:pt x="0" y="3"/>
                    <a:pt x="2" y="0"/>
                    <a:pt x="6" y="0"/>
                  </a:cubicBezTo>
                  <a:cubicBezTo>
                    <a:pt x="7" y="0"/>
                    <a:pt x="9" y="1"/>
                    <a:pt x="9" y="2"/>
                  </a:cubicBezTo>
                  <a:cubicBezTo>
                    <a:pt x="9" y="2"/>
                    <a:pt x="9" y="2"/>
                    <a:pt x="9" y="2"/>
                  </a:cubicBezTo>
                  <a:cubicBezTo>
                    <a:pt x="9" y="0"/>
                    <a:pt x="9" y="0"/>
                    <a:pt x="9" y="0"/>
                  </a:cubicBezTo>
                  <a:cubicBezTo>
                    <a:pt x="12" y="0"/>
                    <a:pt x="12" y="0"/>
                    <a:pt x="12" y="0"/>
                  </a:cubicBezTo>
                  <a:lnTo>
                    <a:pt x="12" y="12"/>
                  </a:lnTo>
                  <a:close/>
                  <a:moveTo>
                    <a:pt x="9" y="6"/>
                  </a:moveTo>
                  <a:cubicBezTo>
                    <a:pt x="9" y="4"/>
                    <a:pt x="8" y="2"/>
                    <a:pt x="6" y="2"/>
                  </a:cubicBezTo>
                  <a:cubicBezTo>
                    <a:pt x="4" y="2"/>
                    <a:pt x="3" y="4"/>
                    <a:pt x="3" y="7"/>
                  </a:cubicBezTo>
                  <a:cubicBezTo>
                    <a:pt x="3" y="9"/>
                    <a:pt x="4" y="11"/>
                    <a:pt x="6" y="11"/>
                  </a:cubicBezTo>
                  <a:cubicBezTo>
                    <a:pt x="8" y="11"/>
                    <a:pt x="9" y="8"/>
                    <a:pt x="9" y="6"/>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13" name="Freeform 210"/>
            <p:cNvSpPr>
              <a:spLocks/>
            </p:cNvSpPr>
            <p:nvPr/>
          </p:nvSpPr>
          <p:spPr bwMode="auto">
            <a:xfrm>
              <a:off x="4125" y="3171"/>
              <a:ext cx="46" cy="47"/>
            </a:xfrm>
            <a:custGeom>
              <a:avLst/>
              <a:gdLst>
                <a:gd name="T0" fmla="*/ 11 w 11"/>
                <a:gd name="T1" fmla="*/ 13 h 13"/>
                <a:gd name="T2" fmla="*/ 9 w 11"/>
                <a:gd name="T3" fmla="*/ 13 h 13"/>
                <a:gd name="T4" fmla="*/ 9 w 11"/>
                <a:gd name="T5" fmla="*/ 11 h 13"/>
                <a:gd name="T6" fmla="*/ 9 w 11"/>
                <a:gd name="T7" fmla="*/ 11 h 13"/>
                <a:gd name="T8" fmla="*/ 5 w 11"/>
                <a:gd name="T9" fmla="*/ 13 h 13"/>
                <a:gd name="T10" fmla="*/ 0 w 11"/>
                <a:gd name="T11" fmla="*/ 8 h 13"/>
                <a:gd name="T12" fmla="*/ 0 w 11"/>
                <a:gd name="T13" fmla="*/ 0 h 13"/>
                <a:gd name="T14" fmla="*/ 3 w 11"/>
                <a:gd name="T15" fmla="*/ 0 h 13"/>
                <a:gd name="T16" fmla="*/ 3 w 11"/>
                <a:gd name="T17" fmla="*/ 8 h 13"/>
                <a:gd name="T18" fmla="*/ 6 w 11"/>
                <a:gd name="T19" fmla="*/ 11 h 13"/>
                <a:gd name="T20" fmla="*/ 9 w 11"/>
                <a:gd name="T21" fmla="*/ 8 h 13"/>
                <a:gd name="T22" fmla="*/ 9 w 11"/>
                <a:gd name="T23" fmla="*/ 0 h 13"/>
                <a:gd name="T24" fmla="*/ 11 w 11"/>
                <a:gd name="T25" fmla="*/ 0 h 13"/>
                <a:gd name="T26" fmla="*/ 11 w 11"/>
                <a:gd name="T2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11" y="13"/>
                  </a:moveTo>
                  <a:cubicBezTo>
                    <a:pt x="9" y="13"/>
                    <a:pt x="9" y="13"/>
                    <a:pt x="9" y="13"/>
                  </a:cubicBezTo>
                  <a:cubicBezTo>
                    <a:pt x="9" y="11"/>
                    <a:pt x="9" y="11"/>
                    <a:pt x="9" y="11"/>
                  </a:cubicBezTo>
                  <a:cubicBezTo>
                    <a:pt x="9" y="11"/>
                    <a:pt x="9" y="11"/>
                    <a:pt x="9" y="11"/>
                  </a:cubicBezTo>
                  <a:cubicBezTo>
                    <a:pt x="8" y="12"/>
                    <a:pt x="6" y="13"/>
                    <a:pt x="5" y="13"/>
                  </a:cubicBezTo>
                  <a:cubicBezTo>
                    <a:pt x="2" y="13"/>
                    <a:pt x="0" y="12"/>
                    <a:pt x="0" y="8"/>
                  </a:cubicBezTo>
                  <a:cubicBezTo>
                    <a:pt x="0" y="0"/>
                    <a:pt x="0" y="0"/>
                    <a:pt x="0" y="0"/>
                  </a:cubicBezTo>
                  <a:cubicBezTo>
                    <a:pt x="3" y="0"/>
                    <a:pt x="3" y="0"/>
                    <a:pt x="3" y="0"/>
                  </a:cubicBezTo>
                  <a:cubicBezTo>
                    <a:pt x="3" y="8"/>
                    <a:pt x="3" y="8"/>
                    <a:pt x="3" y="8"/>
                  </a:cubicBezTo>
                  <a:cubicBezTo>
                    <a:pt x="3" y="10"/>
                    <a:pt x="4" y="11"/>
                    <a:pt x="6" y="11"/>
                  </a:cubicBezTo>
                  <a:cubicBezTo>
                    <a:pt x="8" y="11"/>
                    <a:pt x="9" y="10"/>
                    <a:pt x="9" y="8"/>
                  </a:cubicBezTo>
                  <a:cubicBezTo>
                    <a:pt x="9" y="0"/>
                    <a:pt x="9" y="0"/>
                    <a:pt x="9" y="0"/>
                  </a:cubicBezTo>
                  <a:cubicBezTo>
                    <a:pt x="11" y="0"/>
                    <a:pt x="11" y="0"/>
                    <a:pt x="11" y="0"/>
                  </a:cubicBezTo>
                  <a:lnTo>
                    <a:pt x="11" y="1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14" name="Freeform 211"/>
            <p:cNvSpPr>
              <a:spLocks noEditPoints="1"/>
            </p:cNvSpPr>
            <p:nvPr/>
          </p:nvSpPr>
          <p:spPr bwMode="auto">
            <a:xfrm>
              <a:off x="4180" y="3171"/>
              <a:ext cx="54" cy="47"/>
            </a:xfrm>
            <a:custGeom>
              <a:avLst/>
              <a:gdLst>
                <a:gd name="T0" fmla="*/ 11 w 13"/>
                <a:gd name="T1" fmla="*/ 10 h 13"/>
                <a:gd name="T2" fmla="*/ 12 w 13"/>
                <a:gd name="T3" fmla="*/ 11 h 13"/>
                <a:gd name="T4" fmla="*/ 12 w 13"/>
                <a:gd name="T5" fmla="*/ 11 h 13"/>
                <a:gd name="T6" fmla="*/ 13 w 13"/>
                <a:gd name="T7" fmla="*/ 11 h 13"/>
                <a:gd name="T8" fmla="*/ 13 w 13"/>
                <a:gd name="T9" fmla="*/ 13 h 13"/>
                <a:gd name="T10" fmla="*/ 11 w 13"/>
                <a:gd name="T11" fmla="*/ 13 h 13"/>
                <a:gd name="T12" fmla="*/ 9 w 13"/>
                <a:gd name="T13" fmla="*/ 12 h 13"/>
                <a:gd name="T14" fmla="*/ 4 w 13"/>
                <a:gd name="T15" fmla="*/ 13 h 13"/>
                <a:gd name="T16" fmla="*/ 0 w 13"/>
                <a:gd name="T17" fmla="*/ 10 h 13"/>
                <a:gd name="T18" fmla="*/ 5 w 13"/>
                <a:gd name="T19" fmla="*/ 6 h 13"/>
                <a:gd name="T20" fmla="*/ 9 w 13"/>
                <a:gd name="T21" fmla="*/ 4 h 13"/>
                <a:gd name="T22" fmla="*/ 6 w 13"/>
                <a:gd name="T23" fmla="*/ 2 h 13"/>
                <a:gd name="T24" fmla="*/ 3 w 13"/>
                <a:gd name="T25" fmla="*/ 4 h 13"/>
                <a:gd name="T26" fmla="*/ 1 w 13"/>
                <a:gd name="T27" fmla="*/ 4 h 13"/>
                <a:gd name="T28" fmla="*/ 6 w 13"/>
                <a:gd name="T29" fmla="*/ 0 h 13"/>
                <a:gd name="T30" fmla="*/ 11 w 13"/>
                <a:gd name="T31" fmla="*/ 4 h 13"/>
                <a:gd name="T32" fmla="*/ 11 w 13"/>
                <a:gd name="T33" fmla="*/ 10 h 13"/>
                <a:gd name="T34" fmla="*/ 8 w 13"/>
                <a:gd name="T35" fmla="*/ 7 h 13"/>
                <a:gd name="T36" fmla="*/ 5 w 13"/>
                <a:gd name="T37" fmla="*/ 7 h 13"/>
                <a:gd name="T38" fmla="*/ 3 w 13"/>
                <a:gd name="T39" fmla="*/ 9 h 13"/>
                <a:gd name="T40" fmla="*/ 5 w 13"/>
                <a:gd name="T41" fmla="*/ 11 h 13"/>
                <a:gd name="T42" fmla="*/ 8 w 13"/>
                <a:gd name="T43" fmla="*/ 9 h 13"/>
                <a:gd name="T44" fmla="*/ 8 w 13"/>
                <a:gd name="T45"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 h="13">
                  <a:moveTo>
                    <a:pt x="11" y="10"/>
                  </a:moveTo>
                  <a:cubicBezTo>
                    <a:pt x="11" y="11"/>
                    <a:pt x="11" y="11"/>
                    <a:pt x="12" y="11"/>
                  </a:cubicBezTo>
                  <a:cubicBezTo>
                    <a:pt x="12" y="11"/>
                    <a:pt x="12" y="11"/>
                    <a:pt x="12" y="11"/>
                  </a:cubicBezTo>
                  <a:cubicBezTo>
                    <a:pt x="12" y="11"/>
                    <a:pt x="12" y="11"/>
                    <a:pt x="13" y="11"/>
                  </a:cubicBezTo>
                  <a:cubicBezTo>
                    <a:pt x="13" y="13"/>
                    <a:pt x="13" y="13"/>
                    <a:pt x="13" y="13"/>
                  </a:cubicBezTo>
                  <a:cubicBezTo>
                    <a:pt x="12" y="13"/>
                    <a:pt x="11" y="13"/>
                    <a:pt x="11" y="13"/>
                  </a:cubicBezTo>
                  <a:cubicBezTo>
                    <a:pt x="10" y="13"/>
                    <a:pt x="9" y="13"/>
                    <a:pt x="9" y="12"/>
                  </a:cubicBezTo>
                  <a:cubicBezTo>
                    <a:pt x="8" y="13"/>
                    <a:pt x="6" y="13"/>
                    <a:pt x="4" y="13"/>
                  </a:cubicBezTo>
                  <a:cubicBezTo>
                    <a:pt x="2" y="13"/>
                    <a:pt x="0" y="12"/>
                    <a:pt x="0" y="10"/>
                  </a:cubicBezTo>
                  <a:cubicBezTo>
                    <a:pt x="0" y="6"/>
                    <a:pt x="3" y="6"/>
                    <a:pt x="5" y="6"/>
                  </a:cubicBezTo>
                  <a:cubicBezTo>
                    <a:pt x="7" y="5"/>
                    <a:pt x="9" y="6"/>
                    <a:pt x="9" y="4"/>
                  </a:cubicBezTo>
                  <a:cubicBezTo>
                    <a:pt x="9" y="2"/>
                    <a:pt x="7" y="2"/>
                    <a:pt x="6" y="2"/>
                  </a:cubicBezTo>
                  <a:cubicBezTo>
                    <a:pt x="4" y="2"/>
                    <a:pt x="3" y="3"/>
                    <a:pt x="3" y="4"/>
                  </a:cubicBezTo>
                  <a:cubicBezTo>
                    <a:pt x="1" y="4"/>
                    <a:pt x="1" y="4"/>
                    <a:pt x="1" y="4"/>
                  </a:cubicBezTo>
                  <a:cubicBezTo>
                    <a:pt x="1" y="1"/>
                    <a:pt x="3" y="0"/>
                    <a:pt x="6" y="0"/>
                  </a:cubicBezTo>
                  <a:cubicBezTo>
                    <a:pt x="9" y="0"/>
                    <a:pt x="11" y="1"/>
                    <a:pt x="11" y="4"/>
                  </a:cubicBezTo>
                  <a:lnTo>
                    <a:pt x="11" y="10"/>
                  </a:lnTo>
                  <a:close/>
                  <a:moveTo>
                    <a:pt x="8" y="7"/>
                  </a:moveTo>
                  <a:cubicBezTo>
                    <a:pt x="8" y="7"/>
                    <a:pt x="6" y="7"/>
                    <a:pt x="5" y="7"/>
                  </a:cubicBezTo>
                  <a:cubicBezTo>
                    <a:pt x="4" y="8"/>
                    <a:pt x="3" y="8"/>
                    <a:pt x="3" y="9"/>
                  </a:cubicBezTo>
                  <a:cubicBezTo>
                    <a:pt x="3" y="11"/>
                    <a:pt x="4" y="11"/>
                    <a:pt x="5" y="11"/>
                  </a:cubicBezTo>
                  <a:cubicBezTo>
                    <a:pt x="7" y="11"/>
                    <a:pt x="8" y="10"/>
                    <a:pt x="8" y="9"/>
                  </a:cubicBezTo>
                  <a:lnTo>
                    <a:pt x="8" y="7"/>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15" name="Freeform 212"/>
            <p:cNvSpPr>
              <a:spLocks noEditPoints="1"/>
            </p:cNvSpPr>
            <p:nvPr/>
          </p:nvSpPr>
          <p:spPr bwMode="auto">
            <a:xfrm>
              <a:off x="4238" y="3171"/>
              <a:ext cx="50" cy="65"/>
            </a:xfrm>
            <a:custGeom>
              <a:avLst/>
              <a:gdLst>
                <a:gd name="T0" fmla="*/ 12 w 12"/>
                <a:gd name="T1" fmla="*/ 12 h 18"/>
                <a:gd name="T2" fmla="*/ 6 w 12"/>
                <a:gd name="T3" fmla="*/ 18 h 18"/>
                <a:gd name="T4" fmla="*/ 0 w 12"/>
                <a:gd name="T5" fmla="*/ 14 h 18"/>
                <a:gd name="T6" fmla="*/ 3 w 12"/>
                <a:gd name="T7" fmla="*/ 14 h 18"/>
                <a:gd name="T8" fmla="*/ 6 w 12"/>
                <a:gd name="T9" fmla="*/ 16 h 18"/>
                <a:gd name="T10" fmla="*/ 9 w 12"/>
                <a:gd name="T11" fmla="*/ 13 h 18"/>
                <a:gd name="T12" fmla="*/ 9 w 12"/>
                <a:gd name="T13" fmla="*/ 11 h 18"/>
                <a:gd name="T14" fmla="*/ 9 w 12"/>
                <a:gd name="T15" fmla="*/ 11 h 18"/>
                <a:gd name="T16" fmla="*/ 5 w 12"/>
                <a:gd name="T17" fmla="*/ 13 h 18"/>
                <a:gd name="T18" fmla="*/ 0 w 12"/>
                <a:gd name="T19" fmla="*/ 6 h 18"/>
                <a:gd name="T20" fmla="*/ 5 w 12"/>
                <a:gd name="T21" fmla="*/ 0 h 18"/>
                <a:gd name="T22" fmla="*/ 9 w 12"/>
                <a:gd name="T23" fmla="*/ 2 h 18"/>
                <a:gd name="T24" fmla="*/ 9 w 12"/>
                <a:gd name="T25" fmla="*/ 2 h 18"/>
                <a:gd name="T26" fmla="*/ 9 w 12"/>
                <a:gd name="T27" fmla="*/ 0 h 18"/>
                <a:gd name="T28" fmla="*/ 12 w 12"/>
                <a:gd name="T29" fmla="*/ 0 h 18"/>
                <a:gd name="T30" fmla="*/ 12 w 12"/>
                <a:gd name="T31" fmla="*/ 12 h 18"/>
                <a:gd name="T32" fmla="*/ 9 w 12"/>
                <a:gd name="T33" fmla="*/ 6 h 18"/>
                <a:gd name="T34" fmla="*/ 6 w 12"/>
                <a:gd name="T35" fmla="*/ 2 h 18"/>
                <a:gd name="T36" fmla="*/ 2 w 12"/>
                <a:gd name="T37" fmla="*/ 7 h 18"/>
                <a:gd name="T38" fmla="*/ 6 w 12"/>
                <a:gd name="T39" fmla="*/ 11 h 18"/>
                <a:gd name="T40" fmla="*/ 9 w 12"/>
                <a:gd name="T41"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 h="18">
                  <a:moveTo>
                    <a:pt x="12" y="12"/>
                  </a:moveTo>
                  <a:cubicBezTo>
                    <a:pt x="12" y="16"/>
                    <a:pt x="10" y="18"/>
                    <a:pt x="6" y="18"/>
                  </a:cubicBezTo>
                  <a:cubicBezTo>
                    <a:pt x="3" y="18"/>
                    <a:pt x="0" y="17"/>
                    <a:pt x="0" y="14"/>
                  </a:cubicBezTo>
                  <a:cubicBezTo>
                    <a:pt x="3" y="14"/>
                    <a:pt x="3" y="14"/>
                    <a:pt x="3" y="14"/>
                  </a:cubicBezTo>
                  <a:cubicBezTo>
                    <a:pt x="3" y="15"/>
                    <a:pt x="4" y="16"/>
                    <a:pt x="6" y="16"/>
                  </a:cubicBezTo>
                  <a:cubicBezTo>
                    <a:pt x="8" y="16"/>
                    <a:pt x="9" y="15"/>
                    <a:pt x="9" y="13"/>
                  </a:cubicBezTo>
                  <a:cubicBezTo>
                    <a:pt x="9" y="11"/>
                    <a:pt x="9" y="11"/>
                    <a:pt x="9" y="11"/>
                  </a:cubicBezTo>
                  <a:cubicBezTo>
                    <a:pt x="9" y="11"/>
                    <a:pt x="9" y="11"/>
                    <a:pt x="9" y="11"/>
                  </a:cubicBezTo>
                  <a:cubicBezTo>
                    <a:pt x="8" y="12"/>
                    <a:pt x="7" y="13"/>
                    <a:pt x="5" y="13"/>
                  </a:cubicBezTo>
                  <a:cubicBezTo>
                    <a:pt x="1" y="13"/>
                    <a:pt x="0" y="10"/>
                    <a:pt x="0" y="6"/>
                  </a:cubicBezTo>
                  <a:cubicBezTo>
                    <a:pt x="0" y="3"/>
                    <a:pt x="2" y="0"/>
                    <a:pt x="5" y="0"/>
                  </a:cubicBezTo>
                  <a:cubicBezTo>
                    <a:pt x="7" y="0"/>
                    <a:pt x="8" y="1"/>
                    <a:pt x="9" y="2"/>
                  </a:cubicBezTo>
                  <a:cubicBezTo>
                    <a:pt x="9" y="2"/>
                    <a:pt x="9" y="2"/>
                    <a:pt x="9" y="2"/>
                  </a:cubicBezTo>
                  <a:cubicBezTo>
                    <a:pt x="9" y="0"/>
                    <a:pt x="9" y="0"/>
                    <a:pt x="9" y="0"/>
                  </a:cubicBezTo>
                  <a:cubicBezTo>
                    <a:pt x="12" y="0"/>
                    <a:pt x="12" y="0"/>
                    <a:pt x="12" y="0"/>
                  </a:cubicBezTo>
                  <a:lnTo>
                    <a:pt x="12" y="12"/>
                  </a:lnTo>
                  <a:close/>
                  <a:moveTo>
                    <a:pt x="9" y="6"/>
                  </a:moveTo>
                  <a:cubicBezTo>
                    <a:pt x="9" y="4"/>
                    <a:pt x="8" y="2"/>
                    <a:pt x="6" y="2"/>
                  </a:cubicBezTo>
                  <a:cubicBezTo>
                    <a:pt x="3" y="2"/>
                    <a:pt x="2" y="4"/>
                    <a:pt x="2" y="7"/>
                  </a:cubicBezTo>
                  <a:cubicBezTo>
                    <a:pt x="2" y="9"/>
                    <a:pt x="3" y="11"/>
                    <a:pt x="6" y="11"/>
                  </a:cubicBezTo>
                  <a:cubicBezTo>
                    <a:pt x="8" y="11"/>
                    <a:pt x="9" y="8"/>
                    <a:pt x="9" y="6"/>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16" name="Freeform 213"/>
            <p:cNvSpPr>
              <a:spLocks noEditPoints="1"/>
            </p:cNvSpPr>
            <p:nvPr/>
          </p:nvSpPr>
          <p:spPr bwMode="auto">
            <a:xfrm>
              <a:off x="4293" y="3171"/>
              <a:ext cx="54" cy="47"/>
            </a:xfrm>
            <a:custGeom>
              <a:avLst/>
              <a:gdLst>
                <a:gd name="T0" fmla="*/ 3 w 13"/>
                <a:gd name="T1" fmla="*/ 7 h 13"/>
                <a:gd name="T2" fmla="*/ 7 w 13"/>
                <a:gd name="T3" fmla="*/ 11 h 13"/>
                <a:gd name="T4" fmla="*/ 10 w 13"/>
                <a:gd name="T5" fmla="*/ 9 h 13"/>
                <a:gd name="T6" fmla="*/ 12 w 13"/>
                <a:gd name="T7" fmla="*/ 9 h 13"/>
                <a:gd name="T8" fmla="*/ 7 w 13"/>
                <a:gd name="T9" fmla="*/ 13 h 13"/>
                <a:gd name="T10" fmla="*/ 0 w 13"/>
                <a:gd name="T11" fmla="*/ 7 h 13"/>
                <a:gd name="T12" fmla="*/ 6 w 13"/>
                <a:gd name="T13" fmla="*/ 0 h 13"/>
                <a:gd name="T14" fmla="*/ 12 w 13"/>
                <a:gd name="T15" fmla="*/ 7 h 13"/>
                <a:gd name="T16" fmla="*/ 3 w 13"/>
                <a:gd name="T17" fmla="*/ 7 h 13"/>
                <a:gd name="T18" fmla="*/ 10 w 13"/>
                <a:gd name="T19" fmla="*/ 6 h 13"/>
                <a:gd name="T20" fmla="*/ 6 w 13"/>
                <a:gd name="T21" fmla="*/ 2 h 13"/>
                <a:gd name="T22" fmla="*/ 3 w 13"/>
                <a:gd name="T23" fmla="*/ 6 h 13"/>
                <a:gd name="T24" fmla="*/ 10 w 13"/>
                <a:gd name="T25"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3">
                  <a:moveTo>
                    <a:pt x="3" y="7"/>
                  </a:moveTo>
                  <a:cubicBezTo>
                    <a:pt x="3" y="9"/>
                    <a:pt x="4" y="11"/>
                    <a:pt x="7" y="11"/>
                  </a:cubicBezTo>
                  <a:cubicBezTo>
                    <a:pt x="8" y="11"/>
                    <a:pt x="9" y="10"/>
                    <a:pt x="10" y="9"/>
                  </a:cubicBezTo>
                  <a:cubicBezTo>
                    <a:pt x="12" y="9"/>
                    <a:pt x="12" y="9"/>
                    <a:pt x="12" y="9"/>
                  </a:cubicBezTo>
                  <a:cubicBezTo>
                    <a:pt x="12" y="12"/>
                    <a:pt x="9" y="13"/>
                    <a:pt x="7" y="13"/>
                  </a:cubicBezTo>
                  <a:cubicBezTo>
                    <a:pt x="3" y="13"/>
                    <a:pt x="0" y="10"/>
                    <a:pt x="0" y="7"/>
                  </a:cubicBezTo>
                  <a:cubicBezTo>
                    <a:pt x="0" y="3"/>
                    <a:pt x="3" y="0"/>
                    <a:pt x="6" y="0"/>
                  </a:cubicBezTo>
                  <a:cubicBezTo>
                    <a:pt x="10" y="0"/>
                    <a:pt x="13" y="4"/>
                    <a:pt x="12" y="7"/>
                  </a:cubicBezTo>
                  <a:lnTo>
                    <a:pt x="3" y="7"/>
                  </a:lnTo>
                  <a:close/>
                  <a:moveTo>
                    <a:pt x="10" y="6"/>
                  </a:moveTo>
                  <a:cubicBezTo>
                    <a:pt x="10" y="4"/>
                    <a:pt x="8" y="2"/>
                    <a:pt x="6" y="2"/>
                  </a:cubicBezTo>
                  <a:cubicBezTo>
                    <a:pt x="5" y="2"/>
                    <a:pt x="3" y="4"/>
                    <a:pt x="3" y="6"/>
                  </a:cubicBezTo>
                  <a:lnTo>
                    <a:pt x="10" y="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17" name="Freeform 214"/>
            <p:cNvSpPr>
              <a:spLocks/>
            </p:cNvSpPr>
            <p:nvPr/>
          </p:nvSpPr>
          <p:spPr bwMode="auto">
            <a:xfrm>
              <a:off x="3549" y="3258"/>
              <a:ext cx="58" cy="65"/>
            </a:xfrm>
            <a:custGeom>
              <a:avLst/>
              <a:gdLst>
                <a:gd name="T0" fmla="*/ 0 w 14"/>
                <a:gd name="T1" fmla="*/ 0 h 18"/>
                <a:gd name="T2" fmla="*/ 3 w 14"/>
                <a:gd name="T3" fmla="*/ 0 h 18"/>
                <a:gd name="T4" fmla="*/ 3 w 14"/>
                <a:gd name="T5" fmla="*/ 10 h 18"/>
                <a:gd name="T6" fmla="*/ 7 w 14"/>
                <a:gd name="T7" fmla="*/ 15 h 18"/>
                <a:gd name="T8" fmla="*/ 11 w 14"/>
                <a:gd name="T9" fmla="*/ 10 h 18"/>
                <a:gd name="T10" fmla="*/ 11 w 14"/>
                <a:gd name="T11" fmla="*/ 0 h 18"/>
                <a:gd name="T12" fmla="*/ 14 w 14"/>
                <a:gd name="T13" fmla="*/ 0 h 18"/>
                <a:gd name="T14" fmla="*/ 14 w 14"/>
                <a:gd name="T15" fmla="*/ 11 h 18"/>
                <a:gd name="T16" fmla="*/ 7 w 14"/>
                <a:gd name="T17" fmla="*/ 18 h 18"/>
                <a:gd name="T18" fmla="*/ 0 w 14"/>
                <a:gd name="T19" fmla="*/ 11 h 18"/>
                <a:gd name="T20" fmla="*/ 0 w 14"/>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8">
                  <a:moveTo>
                    <a:pt x="0" y="0"/>
                  </a:moveTo>
                  <a:cubicBezTo>
                    <a:pt x="3" y="0"/>
                    <a:pt x="3" y="0"/>
                    <a:pt x="3" y="0"/>
                  </a:cubicBezTo>
                  <a:cubicBezTo>
                    <a:pt x="3" y="10"/>
                    <a:pt x="3" y="10"/>
                    <a:pt x="3" y="10"/>
                  </a:cubicBezTo>
                  <a:cubicBezTo>
                    <a:pt x="3" y="13"/>
                    <a:pt x="4" y="15"/>
                    <a:pt x="7" y="15"/>
                  </a:cubicBezTo>
                  <a:cubicBezTo>
                    <a:pt x="11" y="15"/>
                    <a:pt x="11" y="13"/>
                    <a:pt x="11" y="10"/>
                  </a:cubicBezTo>
                  <a:cubicBezTo>
                    <a:pt x="11" y="0"/>
                    <a:pt x="11" y="0"/>
                    <a:pt x="11" y="0"/>
                  </a:cubicBezTo>
                  <a:cubicBezTo>
                    <a:pt x="14" y="0"/>
                    <a:pt x="14" y="0"/>
                    <a:pt x="14" y="0"/>
                  </a:cubicBezTo>
                  <a:cubicBezTo>
                    <a:pt x="14" y="11"/>
                    <a:pt x="14" y="11"/>
                    <a:pt x="14" y="11"/>
                  </a:cubicBezTo>
                  <a:cubicBezTo>
                    <a:pt x="14" y="16"/>
                    <a:pt x="12" y="18"/>
                    <a:pt x="7" y="18"/>
                  </a:cubicBezTo>
                  <a:cubicBezTo>
                    <a:pt x="3" y="18"/>
                    <a:pt x="0" y="16"/>
                    <a:pt x="0" y="11"/>
                  </a:cubicBezTo>
                  <a:lnTo>
                    <a:pt x="0"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18" name="Freeform 215"/>
            <p:cNvSpPr>
              <a:spLocks/>
            </p:cNvSpPr>
            <p:nvPr/>
          </p:nvSpPr>
          <p:spPr bwMode="auto">
            <a:xfrm>
              <a:off x="3620" y="3276"/>
              <a:ext cx="46" cy="47"/>
            </a:xfrm>
            <a:custGeom>
              <a:avLst/>
              <a:gdLst>
                <a:gd name="T0" fmla="*/ 0 w 11"/>
                <a:gd name="T1" fmla="*/ 0 h 13"/>
                <a:gd name="T2" fmla="*/ 3 w 11"/>
                <a:gd name="T3" fmla="*/ 0 h 13"/>
                <a:gd name="T4" fmla="*/ 3 w 11"/>
                <a:gd name="T5" fmla="*/ 2 h 13"/>
                <a:gd name="T6" fmla="*/ 3 w 11"/>
                <a:gd name="T7" fmla="*/ 2 h 13"/>
                <a:gd name="T8" fmla="*/ 7 w 11"/>
                <a:gd name="T9" fmla="*/ 0 h 13"/>
                <a:gd name="T10" fmla="*/ 11 w 11"/>
                <a:gd name="T11" fmla="*/ 4 h 13"/>
                <a:gd name="T12" fmla="*/ 11 w 11"/>
                <a:gd name="T13" fmla="*/ 13 h 13"/>
                <a:gd name="T14" fmla="*/ 8 w 11"/>
                <a:gd name="T15" fmla="*/ 13 h 13"/>
                <a:gd name="T16" fmla="*/ 8 w 11"/>
                <a:gd name="T17" fmla="*/ 5 h 13"/>
                <a:gd name="T18" fmla="*/ 6 w 11"/>
                <a:gd name="T19" fmla="*/ 2 h 13"/>
                <a:gd name="T20" fmla="*/ 3 w 11"/>
                <a:gd name="T21" fmla="*/ 5 h 13"/>
                <a:gd name="T22" fmla="*/ 3 w 11"/>
                <a:gd name="T23" fmla="*/ 13 h 13"/>
                <a:gd name="T24" fmla="*/ 0 w 11"/>
                <a:gd name="T25" fmla="*/ 13 h 13"/>
                <a:gd name="T26" fmla="*/ 0 w 11"/>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0"/>
                  </a:moveTo>
                  <a:cubicBezTo>
                    <a:pt x="3" y="0"/>
                    <a:pt x="3" y="0"/>
                    <a:pt x="3" y="0"/>
                  </a:cubicBezTo>
                  <a:cubicBezTo>
                    <a:pt x="3" y="2"/>
                    <a:pt x="3" y="2"/>
                    <a:pt x="3" y="2"/>
                  </a:cubicBezTo>
                  <a:cubicBezTo>
                    <a:pt x="3" y="2"/>
                    <a:pt x="3" y="2"/>
                    <a:pt x="3" y="2"/>
                  </a:cubicBezTo>
                  <a:cubicBezTo>
                    <a:pt x="4" y="1"/>
                    <a:pt x="5" y="0"/>
                    <a:pt x="7" y="0"/>
                  </a:cubicBezTo>
                  <a:cubicBezTo>
                    <a:pt x="9" y="0"/>
                    <a:pt x="11" y="1"/>
                    <a:pt x="11" y="4"/>
                  </a:cubicBezTo>
                  <a:cubicBezTo>
                    <a:pt x="11" y="13"/>
                    <a:pt x="11" y="13"/>
                    <a:pt x="11" y="13"/>
                  </a:cubicBezTo>
                  <a:cubicBezTo>
                    <a:pt x="8" y="13"/>
                    <a:pt x="8" y="13"/>
                    <a:pt x="8" y="13"/>
                  </a:cubicBezTo>
                  <a:cubicBezTo>
                    <a:pt x="8" y="5"/>
                    <a:pt x="8" y="5"/>
                    <a:pt x="8" y="5"/>
                  </a:cubicBezTo>
                  <a:cubicBezTo>
                    <a:pt x="8" y="3"/>
                    <a:pt x="7" y="2"/>
                    <a:pt x="6" y="2"/>
                  </a:cubicBezTo>
                  <a:cubicBezTo>
                    <a:pt x="4" y="2"/>
                    <a:pt x="3" y="3"/>
                    <a:pt x="3" y="5"/>
                  </a:cubicBezTo>
                  <a:cubicBezTo>
                    <a:pt x="3" y="13"/>
                    <a:pt x="3" y="13"/>
                    <a:pt x="3" y="13"/>
                  </a:cubicBezTo>
                  <a:cubicBezTo>
                    <a:pt x="0" y="13"/>
                    <a:pt x="0" y="13"/>
                    <a:pt x="0" y="13"/>
                  </a:cubicBezTo>
                  <a:lnTo>
                    <a:pt x="0"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19" name="Freeform 216"/>
            <p:cNvSpPr>
              <a:spLocks noEditPoints="1"/>
            </p:cNvSpPr>
            <p:nvPr/>
          </p:nvSpPr>
          <p:spPr bwMode="auto">
            <a:xfrm>
              <a:off x="3674" y="3258"/>
              <a:ext cx="50" cy="65"/>
            </a:xfrm>
            <a:custGeom>
              <a:avLst/>
              <a:gdLst>
                <a:gd name="T0" fmla="*/ 12 w 12"/>
                <a:gd name="T1" fmla="*/ 18 h 18"/>
                <a:gd name="T2" fmla="*/ 10 w 12"/>
                <a:gd name="T3" fmla="*/ 18 h 18"/>
                <a:gd name="T4" fmla="*/ 10 w 12"/>
                <a:gd name="T5" fmla="*/ 16 h 18"/>
                <a:gd name="T6" fmla="*/ 10 w 12"/>
                <a:gd name="T7" fmla="*/ 16 h 18"/>
                <a:gd name="T8" fmla="*/ 6 w 12"/>
                <a:gd name="T9" fmla="*/ 18 h 18"/>
                <a:gd name="T10" fmla="*/ 0 w 12"/>
                <a:gd name="T11" fmla="*/ 11 h 18"/>
                <a:gd name="T12" fmla="*/ 5 w 12"/>
                <a:gd name="T13" fmla="*/ 5 h 18"/>
                <a:gd name="T14" fmla="*/ 9 w 12"/>
                <a:gd name="T15" fmla="*/ 7 h 18"/>
                <a:gd name="T16" fmla="*/ 10 w 12"/>
                <a:gd name="T17" fmla="*/ 7 h 18"/>
                <a:gd name="T18" fmla="*/ 10 w 12"/>
                <a:gd name="T19" fmla="*/ 0 h 18"/>
                <a:gd name="T20" fmla="*/ 12 w 12"/>
                <a:gd name="T21" fmla="*/ 0 h 18"/>
                <a:gd name="T22" fmla="*/ 12 w 12"/>
                <a:gd name="T23" fmla="*/ 18 h 18"/>
                <a:gd name="T24" fmla="*/ 6 w 12"/>
                <a:gd name="T25" fmla="*/ 16 h 18"/>
                <a:gd name="T26" fmla="*/ 10 w 12"/>
                <a:gd name="T27" fmla="*/ 11 h 18"/>
                <a:gd name="T28" fmla="*/ 6 w 12"/>
                <a:gd name="T29" fmla="*/ 7 h 18"/>
                <a:gd name="T30" fmla="*/ 3 w 12"/>
                <a:gd name="T31" fmla="*/ 12 h 18"/>
                <a:gd name="T32" fmla="*/ 6 w 12"/>
                <a:gd name="T33"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8">
                  <a:moveTo>
                    <a:pt x="12" y="18"/>
                  </a:moveTo>
                  <a:cubicBezTo>
                    <a:pt x="10" y="18"/>
                    <a:pt x="10" y="18"/>
                    <a:pt x="10" y="18"/>
                  </a:cubicBezTo>
                  <a:cubicBezTo>
                    <a:pt x="10" y="16"/>
                    <a:pt x="10" y="16"/>
                    <a:pt x="10" y="16"/>
                  </a:cubicBezTo>
                  <a:cubicBezTo>
                    <a:pt x="10" y="16"/>
                    <a:pt x="10" y="16"/>
                    <a:pt x="10" y="16"/>
                  </a:cubicBezTo>
                  <a:cubicBezTo>
                    <a:pt x="9" y="17"/>
                    <a:pt x="7" y="18"/>
                    <a:pt x="6" y="18"/>
                  </a:cubicBezTo>
                  <a:cubicBezTo>
                    <a:pt x="2" y="18"/>
                    <a:pt x="0" y="15"/>
                    <a:pt x="0" y="11"/>
                  </a:cubicBezTo>
                  <a:cubicBezTo>
                    <a:pt x="0" y="7"/>
                    <a:pt x="3" y="5"/>
                    <a:pt x="5" y="5"/>
                  </a:cubicBezTo>
                  <a:cubicBezTo>
                    <a:pt x="7" y="5"/>
                    <a:pt x="9" y="5"/>
                    <a:pt x="9" y="7"/>
                  </a:cubicBezTo>
                  <a:cubicBezTo>
                    <a:pt x="10" y="7"/>
                    <a:pt x="10" y="7"/>
                    <a:pt x="10" y="7"/>
                  </a:cubicBezTo>
                  <a:cubicBezTo>
                    <a:pt x="10" y="0"/>
                    <a:pt x="10" y="0"/>
                    <a:pt x="10" y="0"/>
                  </a:cubicBezTo>
                  <a:cubicBezTo>
                    <a:pt x="12" y="0"/>
                    <a:pt x="12" y="0"/>
                    <a:pt x="12" y="0"/>
                  </a:cubicBezTo>
                  <a:lnTo>
                    <a:pt x="12" y="18"/>
                  </a:lnTo>
                  <a:close/>
                  <a:moveTo>
                    <a:pt x="6" y="16"/>
                  </a:moveTo>
                  <a:cubicBezTo>
                    <a:pt x="9" y="16"/>
                    <a:pt x="10" y="14"/>
                    <a:pt x="10" y="11"/>
                  </a:cubicBezTo>
                  <a:cubicBezTo>
                    <a:pt x="10" y="9"/>
                    <a:pt x="8" y="7"/>
                    <a:pt x="6" y="7"/>
                  </a:cubicBezTo>
                  <a:cubicBezTo>
                    <a:pt x="4" y="7"/>
                    <a:pt x="3" y="9"/>
                    <a:pt x="3" y="12"/>
                  </a:cubicBezTo>
                  <a:cubicBezTo>
                    <a:pt x="3" y="14"/>
                    <a:pt x="4" y="16"/>
                    <a:pt x="6" y="16"/>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20" name="Freeform 217"/>
            <p:cNvSpPr>
              <a:spLocks noEditPoints="1"/>
            </p:cNvSpPr>
            <p:nvPr/>
          </p:nvSpPr>
          <p:spPr bwMode="auto">
            <a:xfrm>
              <a:off x="3733" y="3276"/>
              <a:ext cx="50" cy="47"/>
            </a:xfrm>
            <a:custGeom>
              <a:avLst/>
              <a:gdLst>
                <a:gd name="T0" fmla="*/ 3 w 12"/>
                <a:gd name="T1" fmla="*/ 7 h 13"/>
                <a:gd name="T2" fmla="*/ 6 w 12"/>
                <a:gd name="T3" fmla="*/ 11 h 13"/>
                <a:gd name="T4" fmla="*/ 9 w 12"/>
                <a:gd name="T5" fmla="*/ 9 h 13"/>
                <a:gd name="T6" fmla="*/ 12 w 12"/>
                <a:gd name="T7" fmla="*/ 9 h 13"/>
                <a:gd name="T8" fmla="*/ 6 w 12"/>
                <a:gd name="T9" fmla="*/ 13 h 13"/>
                <a:gd name="T10" fmla="*/ 0 w 12"/>
                <a:gd name="T11" fmla="*/ 6 h 13"/>
                <a:gd name="T12" fmla="*/ 6 w 12"/>
                <a:gd name="T13" fmla="*/ 0 h 13"/>
                <a:gd name="T14" fmla="*/ 12 w 12"/>
                <a:gd name="T15" fmla="*/ 7 h 13"/>
                <a:gd name="T16" fmla="*/ 3 w 12"/>
                <a:gd name="T17" fmla="*/ 7 h 13"/>
                <a:gd name="T18" fmla="*/ 9 w 12"/>
                <a:gd name="T19" fmla="*/ 5 h 13"/>
                <a:gd name="T20" fmla="*/ 6 w 12"/>
                <a:gd name="T21" fmla="*/ 2 h 13"/>
                <a:gd name="T22" fmla="*/ 3 w 12"/>
                <a:gd name="T23" fmla="*/ 5 h 13"/>
                <a:gd name="T24" fmla="*/ 9 w 12"/>
                <a:gd name="T2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3">
                  <a:moveTo>
                    <a:pt x="3" y="7"/>
                  </a:moveTo>
                  <a:cubicBezTo>
                    <a:pt x="3" y="9"/>
                    <a:pt x="4" y="11"/>
                    <a:pt x="6" y="11"/>
                  </a:cubicBezTo>
                  <a:cubicBezTo>
                    <a:pt x="8" y="11"/>
                    <a:pt x="9" y="10"/>
                    <a:pt x="9" y="9"/>
                  </a:cubicBezTo>
                  <a:cubicBezTo>
                    <a:pt x="12" y="9"/>
                    <a:pt x="12" y="9"/>
                    <a:pt x="12" y="9"/>
                  </a:cubicBezTo>
                  <a:cubicBezTo>
                    <a:pt x="11" y="11"/>
                    <a:pt x="9" y="13"/>
                    <a:pt x="6" y="13"/>
                  </a:cubicBezTo>
                  <a:cubicBezTo>
                    <a:pt x="2" y="13"/>
                    <a:pt x="0" y="10"/>
                    <a:pt x="0" y="6"/>
                  </a:cubicBezTo>
                  <a:cubicBezTo>
                    <a:pt x="0" y="3"/>
                    <a:pt x="2" y="0"/>
                    <a:pt x="6" y="0"/>
                  </a:cubicBezTo>
                  <a:cubicBezTo>
                    <a:pt x="10" y="0"/>
                    <a:pt x="12" y="3"/>
                    <a:pt x="12" y="7"/>
                  </a:cubicBezTo>
                  <a:lnTo>
                    <a:pt x="3" y="7"/>
                  </a:lnTo>
                  <a:close/>
                  <a:moveTo>
                    <a:pt x="9" y="5"/>
                  </a:moveTo>
                  <a:cubicBezTo>
                    <a:pt x="9" y="4"/>
                    <a:pt x="8" y="2"/>
                    <a:pt x="6" y="2"/>
                  </a:cubicBezTo>
                  <a:cubicBezTo>
                    <a:pt x="4" y="2"/>
                    <a:pt x="3" y="3"/>
                    <a:pt x="3" y="5"/>
                  </a:cubicBezTo>
                  <a:lnTo>
                    <a:pt x="9" y="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21" name="Freeform 218"/>
            <p:cNvSpPr>
              <a:spLocks/>
            </p:cNvSpPr>
            <p:nvPr/>
          </p:nvSpPr>
          <p:spPr bwMode="auto">
            <a:xfrm>
              <a:off x="3791" y="3276"/>
              <a:ext cx="29" cy="47"/>
            </a:xfrm>
            <a:custGeom>
              <a:avLst/>
              <a:gdLst>
                <a:gd name="T0" fmla="*/ 0 w 7"/>
                <a:gd name="T1" fmla="*/ 0 h 13"/>
                <a:gd name="T2" fmla="*/ 2 w 7"/>
                <a:gd name="T3" fmla="*/ 0 h 13"/>
                <a:gd name="T4" fmla="*/ 2 w 7"/>
                <a:gd name="T5" fmla="*/ 3 h 13"/>
                <a:gd name="T6" fmla="*/ 3 w 7"/>
                <a:gd name="T7" fmla="*/ 3 h 13"/>
                <a:gd name="T8" fmla="*/ 6 w 7"/>
                <a:gd name="T9" fmla="*/ 0 h 13"/>
                <a:gd name="T10" fmla="*/ 7 w 7"/>
                <a:gd name="T11" fmla="*/ 0 h 13"/>
                <a:gd name="T12" fmla="*/ 7 w 7"/>
                <a:gd name="T13" fmla="*/ 3 h 13"/>
                <a:gd name="T14" fmla="*/ 6 w 7"/>
                <a:gd name="T15" fmla="*/ 2 h 13"/>
                <a:gd name="T16" fmla="*/ 3 w 7"/>
                <a:gd name="T17" fmla="*/ 7 h 13"/>
                <a:gd name="T18" fmla="*/ 3 w 7"/>
                <a:gd name="T19" fmla="*/ 13 h 13"/>
                <a:gd name="T20" fmla="*/ 0 w 7"/>
                <a:gd name="T21" fmla="*/ 13 h 13"/>
                <a:gd name="T22" fmla="*/ 0 w 7"/>
                <a:gd name="T23"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3">
                  <a:moveTo>
                    <a:pt x="0" y="0"/>
                  </a:moveTo>
                  <a:cubicBezTo>
                    <a:pt x="2" y="0"/>
                    <a:pt x="2" y="0"/>
                    <a:pt x="2" y="0"/>
                  </a:cubicBezTo>
                  <a:cubicBezTo>
                    <a:pt x="2" y="3"/>
                    <a:pt x="2" y="3"/>
                    <a:pt x="2" y="3"/>
                  </a:cubicBezTo>
                  <a:cubicBezTo>
                    <a:pt x="3" y="3"/>
                    <a:pt x="3" y="3"/>
                    <a:pt x="3" y="3"/>
                  </a:cubicBezTo>
                  <a:cubicBezTo>
                    <a:pt x="3" y="1"/>
                    <a:pt x="4" y="0"/>
                    <a:pt x="6" y="0"/>
                  </a:cubicBezTo>
                  <a:cubicBezTo>
                    <a:pt x="7" y="0"/>
                    <a:pt x="7" y="0"/>
                    <a:pt x="7" y="0"/>
                  </a:cubicBezTo>
                  <a:cubicBezTo>
                    <a:pt x="7" y="3"/>
                    <a:pt x="7" y="3"/>
                    <a:pt x="7" y="3"/>
                  </a:cubicBezTo>
                  <a:cubicBezTo>
                    <a:pt x="7" y="3"/>
                    <a:pt x="6" y="2"/>
                    <a:pt x="6" y="2"/>
                  </a:cubicBezTo>
                  <a:cubicBezTo>
                    <a:pt x="4" y="2"/>
                    <a:pt x="3" y="4"/>
                    <a:pt x="3" y="7"/>
                  </a:cubicBezTo>
                  <a:cubicBezTo>
                    <a:pt x="3" y="13"/>
                    <a:pt x="3" y="13"/>
                    <a:pt x="3" y="13"/>
                  </a:cubicBezTo>
                  <a:cubicBezTo>
                    <a:pt x="0" y="13"/>
                    <a:pt x="0" y="13"/>
                    <a:pt x="0" y="13"/>
                  </a:cubicBezTo>
                  <a:lnTo>
                    <a:pt x="0"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22" name="Freeform 219"/>
            <p:cNvSpPr>
              <a:spLocks/>
            </p:cNvSpPr>
            <p:nvPr/>
          </p:nvSpPr>
          <p:spPr bwMode="auto">
            <a:xfrm>
              <a:off x="3825" y="3276"/>
              <a:ext cx="46" cy="47"/>
            </a:xfrm>
            <a:custGeom>
              <a:avLst/>
              <a:gdLst>
                <a:gd name="T0" fmla="*/ 3 w 11"/>
                <a:gd name="T1" fmla="*/ 9 h 13"/>
                <a:gd name="T2" fmla="*/ 5 w 11"/>
                <a:gd name="T3" fmla="*/ 11 h 13"/>
                <a:gd name="T4" fmla="*/ 8 w 11"/>
                <a:gd name="T5" fmla="*/ 9 h 13"/>
                <a:gd name="T6" fmla="*/ 4 w 11"/>
                <a:gd name="T7" fmla="*/ 7 h 13"/>
                <a:gd name="T8" fmla="*/ 0 w 11"/>
                <a:gd name="T9" fmla="*/ 3 h 13"/>
                <a:gd name="T10" fmla="*/ 5 w 11"/>
                <a:gd name="T11" fmla="*/ 0 h 13"/>
                <a:gd name="T12" fmla="*/ 10 w 11"/>
                <a:gd name="T13" fmla="*/ 4 h 13"/>
                <a:gd name="T14" fmla="*/ 8 w 11"/>
                <a:gd name="T15" fmla="*/ 4 h 13"/>
                <a:gd name="T16" fmla="*/ 5 w 11"/>
                <a:gd name="T17" fmla="*/ 2 h 13"/>
                <a:gd name="T18" fmla="*/ 3 w 11"/>
                <a:gd name="T19" fmla="*/ 3 h 13"/>
                <a:gd name="T20" fmla="*/ 7 w 11"/>
                <a:gd name="T21" fmla="*/ 5 h 13"/>
                <a:gd name="T22" fmla="*/ 11 w 11"/>
                <a:gd name="T23" fmla="*/ 9 h 13"/>
                <a:gd name="T24" fmla="*/ 5 w 11"/>
                <a:gd name="T25" fmla="*/ 13 h 13"/>
                <a:gd name="T26" fmla="*/ 0 w 11"/>
                <a:gd name="T27" fmla="*/ 9 h 13"/>
                <a:gd name="T28" fmla="*/ 3 w 11"/>
                <a:gd name="T29"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13">
                  <a:moveTo>
                    <a:pt x="3" y="9"/>
                  </a:moveTo>
                  <a:cubicBezTo>
                    <a:pt x="3" y="10"/>
                    <a:pt x="4" y="11"/>
                    <a:pt x="5" y="11"/>
                  </a:cubicBezTo>
                  <a:cubicBezTo>
                    <a:pt x="6" y="11"/>
                    <a:pt x="8" y="11"/>
                    <a:pt x="8" y="9"/>
                  </a:cubicBezTo>
                  <a:cubicBezTo>
                    <a:pt x="8" y="8"/>
                    <a:pt x="6" y="8"/>
                    <a:pt x="4" y="7"/>
                  </a:cubicBezTo>
                  <a:cubicBezTo>
                    <a:pt x="2" y="7"/>
                    <a:pt x="0" y="6"/>
                    <a:pt x="0" y="3"/>
                  </a:cubicBezTo>
                  <a:cubicBezTo>
                    <a:pt x="0" y="1"/>
                    <a:pt x="3" y="0"/>
                    <a:pt x="5" y="0"/>
                  </a:cubicBezTo>
                  <a:cubicBezTo>
                    <a:pt x="8" y="0"/>
                    <a:pt x="10" y="1"/>
                    <a:pt x="10" y="4"/>
                  </a:cubicBezTo>
                  <a:cubicBezTo>
                    <a:pt x="8" y="4"/>
                    <a:pt x="8" y="4"/>
                    <a:pt x="8" y="4"/>
                  </a:cubicBezTo>
                  <a:cubicBezTo>
                    <a:pt x="7" y="2"/>
                    <a:pt x="6" y="2"/>
                    <a:pt x="5" y="2"/>
                  </a:cubicBezTo>
                  <a:cubicBezTo>
                    <a:pt x="4" y="2"/>
                    <a:pt x="3" y="2"/>
                    <a:pt x="3" y="3"/>
                  </a:cubicBezTo>
                  <a:cubicBezTo>
                    <a:pt x="3" y="5"/>
                    <a:pt x="5" y="5"/>
                    <a:pt x="7" y="5"/>
                  </a:cubicBezTo>
                  <a:cubicBezTo>
                    <a:pt x="9" y="6"/>
                    <a:pt x="11" y="6"/>
                    <a:pt x="11" y="9"/>
                  </a:cubicBezTo>
                  <a:cubicBezTo>
                    <a:pt x="11" y="12"/>
                    <a:pt x="8" y="13"/>
                    <a:pt x="5" y="13"/>
                  </a:cubicBezTo>
                  <a:cubicBezTo>
                    <a:pt x="2" y="13"/>
                    <a:pt x="0" y="12"/>
                    <a:pt x="0" y="9"/>
                  </a:cubicBezTo>
                  <a:lnTo>
                    <a:pt x="3" y="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23" name="Freeform 220"/>
            <p:cNvSpPr>
              <a:spLocks/>
            </p:cNvSpPr>
            <p:nvPr/>
          </p:nvSpPr>
          <p:spPr bwMode="auto">
            <a:xfrm>
              <a:off x="3871" y="3261"/>
              <a:ext cx="33" cy="62"/>
            </a:xfrm>
            <a:custGeom>
              <a:avLst/>
              <a:gdLst>
                <a:gd name="T0" fmla="*/ 0 w 8"/>
                <a:gd name="T1" fmla="*/ 4 h 17"/>
                <a:gd name="T2" fmla="*/ 2 w 8"/>
                <a:gd name="T3" fmla="*/ 4 h 17"/>
                <a:gd name="T4" fmla="*/ 2 w 8"/>
                <a:gd name="T5" fmla="*/ 0 h 17"/>
                <a:gd name="T6" fmla="*/ 5 w 8"/>
                <a:gd name="T7" fmla="*/ 0 h 17"/>
                <a:gd name="T8" fmla="*/ 5 w 8"/>
                <a:gd name="T9" fmla="*/ 4 h 17"/>
                <a:gd name="T10" fmla="*/ 8 w 8"/>
                <a:gd name="T11" fmla="*/ 4 h 17"/>
                <a:gd name="T12" fmla="*/ 8 w 8"/>
                <a:gd name="T13" fmla="*/ 6 h 17"/>
                <a:gd name="T14" fmla="*/ 5 w 8"/>
                <a:gd name="T15" fmla="*/ 6 h 17"/>
                <a:gd name="T16" fmla="*/ 5 w 8"/>
                <a:gd name="T17" fmla="*/ 13 h 17"/>
                <a:gd name="T18" fmla="*/ 7 w 8"/>
                <a:gd name="T19" fmla="*/ 15 h 17"/>
                <a:gd name="T20" fmla="*/ 8 w 8"/>
                <a:gd name="T21" fmla="*/ 14 h 17"/>
                <a:gd name="T22" fmla="*/ 8 w 8"/>
                <a:gd name="T23" fmla="*/ 17 h 17"/>
                <a:gd name="T24" fmla="*/ 6 w 8"/>
                <a:gd name="T25" fmla="*/ 17 h 17"/>
                <a:gd name="T26" fmla="*/ 2 w 8"/>
                <a:gd name="T27" fmla="*/ 14 h 17"/>
                <a:gd name="T28" fmla="*/ 2 w 8"/>
                <a:gd name="T29" fmla="*/ 6 h 17"/>
                <a:gd name="T30" fmla="*/ 0 w 8"/>
                <a:gd name="T31" fmla="*/ 6 h 17"/>
                <a:gd name="T32" fmla="*/ 0 w 8"/>
                <a:gd name="T33"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 h="17">
                  <a:moveTo>
                    <a:pt x="0" y="4"/>
                  </a:moveTo>
                  <a:cubicBezTo>
                    <a:pt x="2" y="4"/>
                    <a:pt x="2" y="4"/>
                    <a:pt x="2" y="4"/>
                  </a:cubicBezTo>
                  <a:cubicBezTo>
                    <a:pt x="2" y="0"/>
                    <a:pt x="2" y="0"/>
                    <a:pt x="2" y="0"/>
                  </a:cubicBezTo>
                  <a:cubicBezTo>
                    <a:pt x="5" y="0"/>
                    <a:pt x="5" y="0"/>
                    <a:pt x="5" y="0"/>
                  </a:cubicBezTo>
                  <a:cubicBezTo>
                    <a:pt x="5" y="4"/>
                    <a:pt x="5" y="4"/>
                    <a:pt x="5" y="4"/>
                  </a:cubicBezTo>
                  <a:cubicBezTo>
                    <a:pt x="8" y="4"/>
                    <a:pt x="8" y="4"/>
                    <a:pt x="8" y="4"/>
                  </a:cubicBezTo>
                  <a:cubicBezTo>
                    <a:pt x="8" y="6"/>
                    <a:pt x="8" y="6"/>
                    <a:pt x="8" y="6"/>
                  </a:cubicBezTo>
                  <a:cubicBezTo>
                    <a:pt x="5" y="6"/>
                    <a:pt x="5" y="6"/>
                    <a:pt x="5" y="6"/>
                  </a:cubicBezTo>
                  <a:cubicBezTo>
                    <a:pt x="5" y="13"/>
                    <a:pt x="5" y="13"/>
                    <a:pt x="5" y="13"/>
                  </a:cubicBezTo>
                  <a:cubicBezTo>
                    <a:pt x="5" y="14"/>
                    <a:pt x="5" y="15"/>
                    <a:pt x="7" y="15"/>
                  </a:cubicBezTo>
                  <a:cubicBezTo>
                    <a:pt x="7" y="15"/>
                    <a:pt x="7" y="15"/>
                    <a:pt x="8" y="14"/>
                  </a:cubicBezTo>
                  <a:cubicBezTo>
                    <a:pt x="8" y="17"/>
                    <a:pt x="8" y="17"/>
                    <a:pt x="8" y="17"/>
                  </a:cubicBezTo>
                  <a:cubicBezTo>
                    <a:pt x="7" y="17"/>
                    <a:pt x="7" y="17"/>
                    <a:pt x="6" y="17"/>
                  </a:cubicBezTo>
                  <a:cubicBezTo>
                    <a:pt x="3" y="17"/>
                    <a:pt x="3" y="16"/>
                    <a:pt x="2" y="14"/>
                  </a:cubicBezTo>
                  <a:cubicBezTo>
                    <a:pt x="2" y="6"/>
                    <a:pt x="2" y="6"/>
                    <a:pt x="2" y="6"/>
                  </a:cubicBezTo>
                  <a:cubicBezTo>
                    <a:pt x="0" y="6"/>
                    <a:pt x="0" y="6"/>
                    <a:pt x="0" y="6"/>
                  </a:cubicBezTo>
                  <a:lnTo>
                    <a:pt x="0" y="4"/>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24" name="Freeform 221"/>
            <p:cNvSpPr>
              <a:spLocks noEditPoints="1"/>
            </p:cNvSpPr>
            <p:nvPr/>
          </p:nvSpPr>
          <p:spPr bwMode="auto">
            <a:xfrm>
              <a:off x="3908" y="3276"/>
              <a:ext cx="50" cy="47"/>
            </a:xfrm>
            <a:custGeom>
              <a:avLst/>
              <a:gdLst>
                <a:gd name="T0" fmla="*/ 11 w 12"/>
                <a:gd name="T1" fmla="*/ 10 h 13"/>
                <a:gd name="T2" fmla="*/ 12 w 12"/>
                <a:gd name="T3" fmla="*/ 11 h 13"/>
                <a:gd name="T4" fmla="*/ 12 w 12"/>
                <a:gd name="T5" fmla="*/ 11 h 13"/>
                <a:gd name="T6" fmla="*/ 12 w 12"/>
                <a:gd name="T7" fmla="*/ 11 h 13"/>
                <a:gd name="T8" fmla="*/ 12 w 12"/>
                <a:gd name="T9" fmla="*/ 13 h 13"/>
                <a:gd name="T10" fmla="*/ 11 w 12"/>
                <a:gd name="T11" fmla="*/ 13 h 13"/>
                <a:gd name="T12" fmla="*/ 9 w 12"/>
                <a:gd name="T13" fmla="*/ 11 h 13"/>
                <a:gd name="T14" fmla="*/ 4 w 12"/>
                <a:gd name="T15" fmla="*/ 13 h 13"/>
                <a:gd name="T16" fmla="*/ 0 w 12"/>
                <a:gd name="T17" fmla="*/ 9 h 13"/>
                <a:gd name="T18" fmla="*/ 5 w 12"/>
                <a:gd name="T19" fmla="*/ 5 h 13"/>
                <a:gd name="T20" fmla="*/ 8 w 12"/>
                <a:gd name="T21" fmla="*/ 4 h 13"/>
                <a:gd name="T22" fmla="*/ 6 w 12"/>
                <a:gd name="T23" fmla="*/ 2 h 13"/>
                <a:gd name="T24" fmla="*/ 3 w 12"/>
                <a:gd name="T25" fmla="*/ 4 h 13"/>
                <a:gd name="T26" fmla="*/ 0 w 12"/>
                <a:gd name="T27" fmla="*/ 4 h 13"/>
                <a:gd name="T28" fmla="*/ 6 w 12"/>
                <a:gd name="T29" fmla="*/ 0 h 13"/>
                <a:gd name="T30" fmla="*/ 11 w 12"/>
                <a:gd name="T31" fmla="*/ 3 h 13"/>
                <a:gd name="T32" fmla="*/ 11 w 12"/>
                <a:gd name="T33" fmla="*/ 10 h 13"/>
                <a:gd name="T34" fmla="*/ 8 w 12"/>
                <a:gd name="T35" fmla="*/ 6 h 13"/>
                <a:gd name="T36" fmla="*/ 5 w 12"/>
                <a:gd name="T37" fmla="*/ 7 h 13"/>
                <a:gd name="T38" fmla="*/ 3 w 12"/>
                <a:gd name="T39" fmla="*/ 9 h 13"/>
                <a:gd name="T40" fmla="*/ 5 w 12"/>
                <a:gd name="T41" fmla="*/ 11 h 13"/>
                <a:gd name="T42" fmla="*/ 8 w 12"/>
                <a:gd name="T43" fmla="*/ 8 h 13"/>
                <a:gd name="T44" fmla="*/ 8 w 12"/>
                <a:gd name="T45"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 h="13">
                  <a:moveTo>
                    <a:pt x="11" y="10"/>
                  </a:moveTo>
                  <a:cubicBezTo>
                    <a:pt x="11" y="11"/>
                    <a:pt x="11" y="11"/>
                    <a:pt x="12" y="11"/>
                  </a:cubicBezTo>
                  <a:cubicBezTo>
                    <a:pt x="12" y="11"/>
                    <a:pt x="12" y="11"/>
                    <a:pt x="12" y="11"/>
                  </a:cubicBezTo>
                  <a:cubicBezTo>
                    <a:pt x="12" y="11"/>
                    <a:pt x="12" y="11"/>
                    <a:pt x="12" y="11"/>
                  </a:cubicBezTo>
                  <a:cubicBezTo>
                    <a:pt x="12" y="13"/>
                    <a:pt x="12" y="13"/>
                    <a:pt x="12" y="13"/>
                  </a:cubicBezTo>
                  <a:cubicBezTo>
                    <a:pt x="12" y="13"/>
                    <a:pt x="11" y="13"/>
                    <a:pt x="11" y="13"/>
                  </a:cubicBezTo>
                  <a:cubicBezTo>
                    <a:pt x="10" y="13"/>
                    <a:pt x="9" y="13"/>
                    <a:pt x="9" y="11"/>
                  </a:cubicBezTo>
                  <a:cubicBezTo>
                    <a:pt x="7" y="12"/>
                    <a:pt x="6" y="13"/>
                    <a:pt x="4" y="13"/>
                  </a:cubicBezTo>
                  <a:cubicBezTo>
                    <a:pt x="2" y="13"/>
                    <a:pt x="0" y="12"/>
                    <a:pt x="0" y="9"/>
                  </a:cubicBezTo>
                  <a:cubicBezTo>
                    <a:pt x="0" y="6"/>
                    <a:pt x="2" y="6"/>
                    <a:pt x="5" y="5"/>
                  </a:cubicBezTo>
                  <a:cubicBezTo>
                    <a:pt x="7" y="5"/>
                    <a:pt x="8" y="5"/>
                    <a:pt x="8" y="4"/>
                  </a:cubicBezTo>
                  <a:cubicBezTo>
                    <a:pt x="8" y="2"/>
                    <a:pt x="7" y="2"/>
                    <a:pt x="6" y="2"/>
                  </a:cubicBezTo>
                  <a:cubicBezTo>
                    <a:pt x="4" y="2"/>
                    <a:pt x="3" y="3"/>
                    <a:pt x="3" y="4"/>
                  </a:cubicBezTo>
                  <a:cubicBezTo>
                    <a:pt x="0" y="4"/>
                    <a:pt x="0" y="4"/>
                    <a:pt x="0" y="4"/>
                  </a:cubicBezTo>
                  <a:cubicBezTo>
                    <a:pt x="1" y="1"/>
                    <a:pt x="3" y="0"/>
                    <a:pt x="6" y="0"/>
                  </a:cubicBezTo>
                  <a:cubicBezTo>
                    <a:pt x="8" y="0"/>
                    <a:pt x="11" y="1"/>
                    <a:pt x="11" y="3"/>
                  </a:cubicBezTo>
                  <a:lnTo>
                    <a:pt x="11" y="10"/>
                  </a:lnTo>
                  <a:close/>
                  <a:moveTo>
                    <a:pt x="8" y="6"/>
                  </a:moveTo>
                  <a:cubicBezTo>
                    <a:pt x="7" y="7"/>
                    <a:pt x="6" y="7"/>
                    <a:pt x="5" y="7"/>
                  </a:cubicBezTo>
                  <a:cubicBezTo>
                    <a:pt x="4" y="7"/>
                    <a:pt x="3" y="8"/>
                    <a:pt x="3" y="9"/>
                  </a:cubicBezTo>
                  <a:cubicBezTo>
                    <a:pt x="3" y="10"/>
                    <a:pt x="4" y="11"/>
                    <a:pt x="5" y="11"/>
                  </a:cubicBezTo>
                  <a:cubicBezTo>
                    <a:pt x="6" y="11"/>
                    <a:pt x="8" y="10"/>
                    <a:pt x="8" y="8"/>
                  </a:cubicBezTo>
                  <a:lnTo>
                    <a:pt x="8" y="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25" name="Freeform 222"/>
            <p:cNvSpPr>
              <a:spLocks/>
            </p:cNvSpPr>
            <p:nvPr/>
          </p:nvSpPr>
          <p:spPr bwMode="auto">
            <a:xfrm>
              <a:off x="3967" y="3276"/>
              <a:ext cx="46" cy="47"/>
            </a:xfrm>
            <a:custGeom>
              <a:avLst/>
              <a:gdLst>
                <a:gd name="T0" fmla="*/ 0 w 11"/>
                <a:gd name="T1" fmla="*/ 0 h 13"/>
                <a:gd name="T2" fmla="*/ 2 w 11"/>
                <a:gd name="T3" fmla="*/ 0 h 13"/>
                <a:gd name="T4" fmla="*/ 2 w 11"/>
                <a:gd name="T5" fmla="*/ 2 h 13"/>
                <a:gd name="T6" fmla="*/ 2 w 11"/>
                <a:gd name="T7" fmla="*/ 2 h 13"/>
                <a:gd name="T8" fmla="*/ 6 w 11"/>
                <a:gd name="T9" fmla="*/ 0 h 13"/>
                <a:gd name="T10" fmla="*/ 11 w 11"/>
                <a:gd name="T11" fmla="*/ 4 h 13"/>
                <a:gd name="T12" fmla="*/ 11 w 11"/>
                <a:gd name="T13" fmla="*/ 13 h 13"/>
                <a:gd name="T14" fmla="*/ 8 w 11"/>
                <a:gd name="T15" fmla="*/ 13 h 13"/>
                <a:gd name="T16" fmla="*/ 8 w 11"/>
                <a:gd name="T17" fmla="*/ 5 h 13"/>
                <a:gd name="T18" fmla="*/ 6 w 11"/>
                <a:gd name="T19" fmla="*/ 2 h 13"/>
                <a:gd name="T20" fmla="*/ 3 w 11"/>
                <a:gd name="T21" fmla="*/ 5 h 13"/>
                <a:gd name="T22" fmla="*/ 3 w 11"/>
                <a:gd name="T23" fmla="*/ 13 h 13"/>
                <a:gd name="T24" fmla="*/ 0 w 11"/>
                <a:gd name="T25" fmla="*/ 13 h 13"/>
                <a:gd name="T26" fmla="*/ 0 w 11"/>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0"/>
                  </a:moveTo>
                  <a:cubicBezTo>
                    <a:pt x="2" y="0"/>
                    <a:pt x="2" y="0"/>
                    <a:pt x="2" y="0"/>
                  </a:cubicBezTo>
                  <a:cubicBezTo>
                    <a:pt x="2" y="2"/>
                    <a:pt x="2" y="2"/>
                    <a:pt x="2" y="2"/>
                  </a:cubicBezTo>
                  <a:cubicBezTo>
                    <a:pt x="2" y="2"/>
                    <a:pt x="2" y="2"/>
                    <a:pt x="2" y="2"/>
                  </a:cubicBezTo>
                  <a:cubicBezTo>
                    <a:pt x="3" y="1"/>
                    <a:pt x="5" y="0"/>
                    <a:pt x="6" y="0"/>
                  </a:cubicBezTo>
                  <a:cubicBezTo>
                    <a:pt x="9" y="0"/>
                    <a:pt x="11" y="1"/>
                    <a:pt x="11" y="4"/>
                  </a:cubicBezTo>
                  <a:cubicBezTo>
                    <a:pt x="11" y="13"/>
                    <a:pt x="11" y="13"/>
                    <a:pt x="11" y="13"/>
                  </a:cubicBezTo>
                  <a:cubicBezTo>
                    <a:pt x="8" y="13"/>
                    <a:pt x="8" y="13"/>
                    <a:pt x="8" y="13"/>
                  </a:cubicBezTo>
                  <a:cubicBezTo>
                    <a:pt x="8" y="5"/>
                    <a:pt x="8" y="5"/>
                    <a:pt x="8" y="5"/>
                  </a:cubicBezTo>
                  <a:cubicBezTo>
                    <a:pt x="8" y="3"/>
                    <a:pt x="7" y="2"/>
                    <a:pt x="6" y="2"/>
                  </a:cubicBezTo>
                  <a:cubicBezTo>
                    <a:pt x="4" y="2"/>
                    <a:pt x="3" y="3"/>
                    <a:pt x="3" y="5"/>
                  </a:cubicBezTo>
                  <a:cubicBezTo>
                    <a:pt x="3" y="13"/>
                    <a:pt x="3" y="13"/>
                    <a:pt x="3" y="13"/>
                  </a:cubicBezTo>
                  <a:cubicBezTo>
                    <a:pt x="0" y="13"/>
                    <a:pt x="0" y="13"/>
                    <a:pt x="0" y="13"/>
                  </a:cubicBezTo>
                  <a:lnTo>
                    <a:pt x="0"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26" name="Freeform 223"/>
            <p:cNvSpPr>
              <a:spLocks noEditPoints="1"/>
            </p:cNvSpPr>
            <p:nvPr/>
          </p:nvSpPr>
          <p:spPr bwMode="auto">
            <a:xfrm>
              <a:off x="4021" y="3258"/>
              <a:ext cx="50" cy="65"/>
            </a:xfrm>
            <a:custGeom>
              <a:avLst/>
              <a:gdLst>
                <a:gd name="T0" fmla="*/ 12 w 12"/>
                <a:gd name="T1" fmla="*/ 18 h 18"/>
                <a:gd name="T2" fmla="*/ 9 w 12"/>
                <a:gd name="T3" fmla="*/ 18 h 18"/>
                <a:gd name="T4" fmla="*/ 9 w 12"/>
                <a:gd name="T5" fmla="*/ 16 h 18"/>
                <a:gd name="T6" fmla="*/ 9 w 12"/>
                <a:gd name="T7" fmla="*/ 16 h 18"/>
                <a:gd name="T8" fmla="*/ 6 w 12"/>
                <a:gd name="T9" fmla="*/ 18 h 18"/>
                <a:gd name="T10" fmla="*/ 0 w 12"/>
                <a:gd name="T11" fmla="*/ 11 h 18"/>
                <a:gd name="T12" fmla="*/ 5 w 12"/>
                <a:gd name="T13" fmla="*/ 5 h 18"/>
                <a:gd name="T14" fmla="*/ 9 w 12"/>
                <a:gd name="T15" fmla="*/ 7 h 18"/>
                <a:gd name="T16" fmla="*/ 9 w 12"/>
                <a:gd name="T17" fmla="*/ 7 h 18"/>
                <a:gd name="T18" fmla="*/ 9 w 12"/>
                <a:gd name="T19" fmla="*/ 0 h 18"/>
                <a:gd name="T20" fmla="*/ 12 w 12"/>
                <a:gd name="T21" fmla="*/ 0 h 18"/>
                <a:gd name="T22" fmla="*/ 12 w 12"/>
                <a:gd name="T23" fmla="*/ 18 h 18"/>
                <a:gd name="T24" fmla="*/ 6 w 12"/>
                <a:gd name="T25" fmla="*/ 16 h 18"/>
                <a:gd name="T26" fmla="*/ 9 w 12"/>
                <a:gd name="T27" fmla="*/ 11 h 18"/>
                <a:gd name="T28" fmla="*/ 6 w 12"/>
                <a:gd name="T29" fmla="*/ 7 h 18"/>
                <a:gd name="T30" fmla="*/ 2 w 12"/>
                <a:gd name="T31" fmla="*/ 12 h 18"/>
                <a:gd name="T32" fmla="*/ 6 w 12"/>
                <a:gd name="T33"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8">
                  <a:moveTo>
                    <a:pt x="12" y="18"/>
                  </a:moveTo>
                  <a:cubicBezTo>
                    <a:pt x="9" y="18"/>
                    <a:pt x="9" y="18"/>
                    <a:pt x="9" y="18"/>
                  </a:cubicBezTo>
                  <a:cubicBezTo>
                    <a:pt x="9" y="16"/>
                    <a:pt x="9" y="16"/>
                    <a:pt x="9" y="16"/>
                  </a:cubicBezTo>
                  <a:cubicBezTo>
                    <a:pt x="9" y="16"/>
                    <a:pt x="9" y="16"/>
                    <a:pt x="9" y="16"/>
                  </a:cubicBezTo>
                  <a:cubicBezTo>
                    <a:pt x="9" y="17"/>
                    <a:pt x="7" y="18"/>
                    <a:pt x="6" y="18"/>
                  </a:cubicBezTo>
                  <a:cubicBezTo>
                    <a:pt x="2" y="18"/>
                    <a:pt x="0" y="15"/>
                    <a:pt x="0" y="11"/>
                  </a:cubicBezTo>
                  <a:cubicBezTo>
                    <a:pt x="0" y="7"/>
                    <a:pt x="2" y="5"/>
                    <a:pt x="5" y="5"/>
                  </a:cubicBezTo>
                  <a:cubicBezTo>
                    <a:pt x="7" y="5"/>
                    <a:pt x="8" y="5"/>
                    <a:pt x="9" y="7"/>
                  </a:cubicBezTo>
                  <a:cubicBezTo>
                    <a:pt x="9" y="7"/>
                    <a:pt x="9" y="7"/>
                    <a:pt x="9" y="7"/>
                  </a:cubicBezTo>
                  <a:cubicBezTo>
                    <a:pt x="9" y="0"/>
                    <a:pt x="9" y="0"/>
                    <a:pt x="9" y="0"/>
                  </a:cubicBezTo>
                  <a:cubicBezTo>
                    <a:pt x="12" y="0"/>
                    <a:pt x="12" y="0"/>
                    <a:pt x="12" y="0"/>
                  </a:cubicBezTo>
                  <a:lnTo>
                    <a:pt x="12" y="18"/>
                  </a:lnTo>
                  <a:close/>
                  <a:moveTo>
                    <a:pt x="6" y="16"/>
                  </a:moveTo>
                  <a:cubicBezTo>
                    <a:pt x="8" y="16"/>
                    <a:pt x="9" y="14"/>
                    <a:pt x="9" y="11"/>
                  </a:cubicBezTo>
                  <a:cubicBezTo>
                    <a:pt x="9" y="9"/>
                    <a:pt x="8" y="7"/>
                    <a:pt x="6" y="7"/>
                  </a:cubicBezTo>
                  <a:cubicBezTo>
                    <a:pt x="3" y="7"/>
                    <a:pt x="2" y="9"/>
                    <a:pt x="2" y="12"/>
                  </a:cubicBezTo>
                  <a:cubicBezTo>
                    <a:pt x="2" y="14"/>
                    <a:pt x="4" y="16"/>
                    <a:pt x="6" y="16"/>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27" name="Freeform 224"/>
            <p:cNvSpPr>
              <a:spLocks noEditPoints="1"/>
            </p:cNvSpPr>
            <p:nvPr/>
          </p:nvSpPr>
          <p:spPr bwMode="auto">
            <a:xfrm>
              <a:off x="4079" y="3258"/>
              <a:ext cx="13" cy="65"/>
            </a:xfrm>
            <a:custGeom>
              <a:avLst/>
              <a:gdLst>
                <a:gd name="T0" fmla="*/ 0 w 13"/>
                <a:gd name="T1" fmla="*/ 0 h 65"/>
                <a:gd name="T2" fmla="*/ 13 w 13"/>
                <a:gd name="T3" fmla="*/ 0 h 65"/>
                <a:gd name="T4" fmla="*/ 13 w 13"/>
                <a:gd name="T5" fmla="*/ 11 h 65"/>
                <a:gd name="T6" fmla="*/ 0 w 13"/>
                <a:gd name="T7" fmla="*/ 11 h 65"/>
                <a:gd name="T8" fmla="*/ 0 w 13"/>
                <a:gd name="T9" fmla="*/ 0 h 65"/>
                <a:gd name="T10" fmla="*/ 0 w 13"/>
                <a:gd name="T11" fmla="*/ 18 h 65"/>
                <a:gd name="T12" fmla="*/ 13 w 13"/>
                <a:gd name="T13" fmla="*/ 18 h 65"/>
                <a:gd name="T14" fmla="*/ 13 w 13"/>
                <a:gd name="T15" fmla="*/ 65 h 65"/>
                <a:gd name="T16" fmla="*/ 0 w 13"/>
                <a:gd name="T17" fmla="*/ 65 h 65"/>
                <a:gd name="T18" fmla="*/ 0 w 13"/>
                <a:gd name="T19" fmla="*/ 1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65">
                  <a:moveTo>
                    <a:pt x="0" y="0"/>
                  </a:moveTo>
                  <a:lnTo>
                    <a:pt x="13" y="0"/>
                  </a:lnTo>
                  <a:lnTo>
                    <a:pt x="13" y="11"/>
                  </a:lnTo>
                  <a:lnTo>
                    <a:pt x="0" y="11"/>
                  </a:lnTo>
                  <a:lnTo>
                    <a:pt x="0" y="0"/>
                  </a:lnTo>
                  <a:close/>
                  <a:moveTo>
                    <a:pt x="0" y="18"/>
                  </a:moveTo>
                  <a:lnTo>
                    <a:pt x="13" y="18"/>
                  </a:lnTo>
                  <a:lnTo>
                    <a:pt x="13" y="65"/>
                  </a:lnTo>
                  <a:lnTo>
                    <a:pt x="0" y="65"/>
                  </a:lnTo>
                  <a:lnTo>
                    <a:pt x="0" y="1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28" name="Freeform 225"/>
            <p:cNvSpPr>
              <a:spLocks/>
            </p:cNvSpPr>
            <p:nvPr/>
          </p:nvSpPr>
          <p:spPr bwMode="auto">
            <a:xfrm>
              <a:off x="4105" y="3276"/>
              <a:ext cx="45" cy="47"/>
            </a:xfrm>
            <a:custGeom>
              <a:avLst/>
              <a:gdLst>
                <a:gd name="T0" fmla="*/ 0 w 11"/>
                <a:gd name="T1" fmla="*/ 0 h 13"/>
                <a:gd name="T2" fmla="*/ 2 w 11"/>
                <a:gd name="T3" fmla="*/ 0 h 13"/>
                <a:gd name="T4" fmla="*/ 2 w 11"/>
                <a:gd name="T5" fmla="*/ 2 h 13"/>
                <a:gd name="T6" fmla="*/ 2 w 11"/>
                <a:gd name="T7" fmla="*/ 2 h 13"/>
                <a:gd name="T8" fmla="*/ 6 w 11"/>
                <a:gd name="T9" fmla="*/ 0 h 13"/>
                <a:gd name="T10" fmla="*/ 11 w 11"/>
                <a:gd name="T11" fmla="*/ 4 h 13"/>
                <a:gd name="T12" fmla="*/ 11 w 11"/>
                <a:gd name="T13" fmla="*/ 13 h 13"/>
                <a:gd name="T14" fmla="*/ 8 w 11"/>
                <a:gd name="T15" fmla="*/ 13 h 13"/>
                <a:gd name="T16" fmla="*/ 8 w 11"/>
                <a:gd name="T17" fmla="*/ 5 h 13"/>
                <a:gd name="T18" fmla="*/ 5 w 11"/>
                <a:gd name="T19" fmla="*/ 2 h 13"/>
                <a:gd name="T20" fmla="*/ 2 w 11"/>
                <a:gd name="T21" fmla="*/ 5 h 13"/>
                <a:gd name="T22" fmla="*/ 2 w 11"/>
                <a:gd name="T23" fmla="*/ 13 h 13"/>
                <a:gd name="T24" fmla="*/ 0 w 11"/>
                <a:gd name="T25" fmla="*/ 13 h 13"/>
                <a:gd name="T26" fmla="*/ 0 w 11"/>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0"/>
                  </a:moveTo>
                  <a:cubicBezTo>
                    <a:pt x="2" y="0"/>
                    <a:pt x="2" y="0"/>
                    <a:pt x="2" y="0"/>
                  </a:cubicBezTo>
                  <a:cubicBezTo>
                    <a:pt x="2" y="2"/>
                    <a:pt x="2" y="2"/>
                    <a:pt x="2" y="2"/>
                  </a:cubicBezTo>
                  <a:cubicBezTo>
                    <a:pt x="2" y="2"/>
                    <a:pt x="2" y="2"/>
                    <a:pt x="2" y="2"/>
                  </a:cubicBezTo>
                  <a:cubicBezTo>
                    <a:pt x="3" y="1"/>
                    <a:pt x="5" y="0"/>
                    <a:pt x="6" y="0"/>
                  </a:cubicBezTo>
                  <a:cubicBezTo>
                    <a:pt x="9" y="0"/>
                    <a:pt x="11" y="1"/>
                    <a:pt x="11" y="4"/>
                  </a:cubicBezTo>
                  <a:cubicBezTo>
                    <a:pt x="11" y="13"/>
                    <a:pt x="11" y="13"/>
                    <a:pt x="11" y="13"/>
                  </a:cubicBezTo>
                  <a:cubicBezTo>
                    <a:pt x="8" y="13"/>
                    <a:pt x="8" y="13"/>
                    <a:pt x="8" y="13"/>
                  </a:cubicBezTo>
                  <a:cubicBezTo>
                    <a:pt x="8" y="5"/>
                    <a:pt x="8" y="5"/>
                    <a:pt x="8" y="5"/>
                  </a:cubicBezTo>
                  <a:cubicBezTo>
                    <a:pt x="8" y="3"/>
                    <a:pt x="7" y="2"/>
                    <a:pt x="5" y="2"/>
                  </a:cubicBezTo>
                  <a:cubicBezTo>
                    <a:pt x="4" y="2"/>
                    <a:pt x="2" y="3"/>
                    <a:pt x="2" y="5"/>
                  </a:cubicBezTo>
                  <a:cubicBezTo>
                    <a:pt x="2" y="13"/>
                    <a:pt x="2" y="13"/>
                    <a:pt x="2" y="13"/>
                  </a:cubicBezTo>
                  <a:cubicBezTo>
                    <a:pt x="0" y="13"/>
                    <a:pt x="0" y="13"/>
                    <a:pt x="0" y="13"/>
                  </a:cubicBezTo>
                  <a:lnTo>
                    <a:pt x="0"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29" name="Freeform 226"/>
            <p:cNvSpPr>
              <a:spLocks noEditPoints="1"/>
            </p:cNvSpPr>
            <p:nvPr/>
          </p:nvSpPr>
          <p:spPr bwMode="auto">
            <a:xfrm>
              <a:off x="4159" y="3276"/>
              <a:ext cx="50" cy="65"/>
            </a:xfrm>
            <a:custGeom>
              <a:avLst/>
              <a:gdLst>
                <a:gd name="T0" fmla="*/ 12 w 12"/>
                <a:gd name="T1" fmla="*/ 12 h 18"/>
                <a:gd name="T2" fmla="*/ 6 w 12"/>
                <a:gd name="T3" fmla="*/ 18 h 18"/>
                <a:gd name="T4" fmla="*/ 0 w 12"/>
                <a:gd name="T5" fmla="*/ 14 h 18"/>
                <a:gd name="T6" fmla="*/ 3 w 12"/>
                <a:gd name="T7" fmla="*/ 14 h 18"/>
                <a:gd name="T8" fmla="*/ 6 w 12"/>
                <a:gd name="T9" fmla="*/ 15 h 18"/>
                <a:gd name="T10" fmla="*/ 9 w 12"/>
                <a:gd name="T11" fmla="*/ 12 h 18"/>
                <a:gd name="T12" fmla="*/ 9 w 12"/>
                <a:gd name="T13" fmla="*/ 10 h 18"/>
                <a:gd name="T14" fmla="*/ 9 w 12"/>
                <a:gd name="T15" fmla="*/ 10 h 18"/>
                <a:gd name="T16" fmla="*/ 5 w 12"/>
                <a:gd name="T17" fmla="*/ 13 h 18"/>
                <a:gd name="T18" fmla="*/ 0 w 12"/>
                <a:gd name="T19" fmla="*/ 6 h 18"/>
                <a:gd name="T20" fmla="*/ 5 w 12"/>
                <a:gd name="T21" fmla="*/ 0 h 18"/>
                <a:gd name="T22" fmla="*/ 9 w 12"/>
                <a:gd name="T23" fmla="*/ 2 h 18"/>
                <a:gd name="T24" fmla="*/ 9 w 12"/>
                <a:gd name="T25" fmla="*/ 2 h 18"/>
                <a:gd name="T26" fmla="*/ 9 w 12"/>
                <a:gd name="T27" fmla="*/ 0 h 18"/>
                <a:gd name="T28" fmla="*/ 12 w 12"/>
                <a:gd name="T29" fmla="*/ 0 h 18"/>
                <a:gd name="T30" fmla="*/ 12 w 12"/>
                <a:gd name="T31" fmla="*/ 12 h 18"/>
                <a:gd name="T32" fmla="*/ 9 w 12"/>
                <a:gd name="T33" fmla="*/ 6 h 18"/>
                <a:gd name="T34" fmla="*/ 6 w 12"/>
                <a:gd name="T35" fmla="*/ 2 h 18"/>
                <a:gd name="T36" fmla="*/ 2 w 12"/>
                <a:gd name="T37" fmla="*/ 6 h 18"/>
                <a:gd name="T38" fmla="*/ 6 w 12"/>
                <a:gd name="T39" fmla="*/ 10 h 18"/>
                <a:gd name="T40" fmla="*/ 9 w 12"/>
                <a:gd name="T41"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 h="18">
                  <a:moveTo>
                    <a:pt x="12" y="12"/>
                  </a:moveTo>
                  <a:cubicBezTo>
                    <a:pt x="12" y="16"/>
                    <a:pt x="9" y="18"/>
                    <a:pt x="6" y="18"/>
                  </a:cubicBezTo>
                  <a:cubicBezTo>
                    <a:pt x="3" y="18"/>
                    <a:pt x="0" y="17"/>
                    <a:pt x="0" y="14"/>
                  </a:cubicBezTo>
                  <a:cubicBezTo>
                    <a:pt x="3" y="14"/>
                    <a:pt x="3" y="14"/>
                    <a:pt x="3" y="14"/>
                  </a:cubicBezTo>
                  <a:cubicBezTo>
                    <a:pt x="3" y="15"/>
                    <a:pt x="4" y="15"/>
                    <a:pt x="6" y="15"/>
                  </a:cubicBezTo>
                  <a:cubicBezTo>
                    <a:pt x="8" y="15"/>
                    <a:pt x="9" y="14"/>
                    <a:pt x="9" y="12"/>
                  </a:cubicBezTo>
                  <a:cubicBezTo>
                    <a:pt x="9" y="10"/>
                    <a:pt x="9" y="10"/>
                    <a:pt x="9" y="10"/>
                  </a:cubicBezTo>
                  <a:cubicBezTo>
                    <a:pt x="9" y="10"/>
                    <a:pt x="9" y="10"/>
                    <a:pt x="9" y="10"/>
                  </a:cubicBezTo>
                  <a:cubicBezTo>
                    <a:pt x="8" y="12"/>
                    <a:pt x="7" y="13"/>
                    <a:pt x="5" y="13"/>
                  </a:cubicBezTo>
                  <a:cubicBezTo>
                    <a:pt x="1" y="13"/>
                    <a:pt x="0" y="10"/>
                    <a:pt x="0" y="6"/>
                  </a:cubicBezTo>
                  <a:cubicBezTo>
                    <a:pt x="0" y="3"/>
                    <a:pt x="2" y="0"/>
                    <a:pt x="5" y="0"/>
                  </a:cubicBezTo>
                  <a:cubicBezTo>
                    <a:pt x="7" y="0"/>
                    <a:pt x="8" y="0"/>
                    <a:pt x="9" y="2"/>
                  </a:cubicBezTo>
                  <a:cubicBezTo>
                    <a:pt x="9" y="2"/>
                    <a:pt x="9" y="2"/>
                    <a:pt x="9" y="2"/>
                  </a:cubicBezTo>
                  <a:cubicBezTo>
                    <a:pt x="9" y="0"/>
                    <a:pt x="9" y="0"/>
                    <a:pt x="9" y="0"/>
                  </a:cubicBezTo>
                  <a:cubicBezTo>
                    <a:pt x="12" y="0"/>
                    <a:pt x="12" y="0"/>
                    <a:pt x="12" y="0"/>
                  </a:cubicBezTo>
                  <a:lnTo>
                    <a:pt x="12" y="12"/>
                  </a:lnTo>
                  <a:close/>
                  <a:moveTo>
                    <a:pt x="9" y="6"/>
                  </a:moveTo>
                  <a:cubicBezTo>
                    <a:pt x="9" y="4"/>
                    <a:pt x="8" y="2"/>
                    <a:pt x="6" y="2"/>
                  </a:cubicBezTo>
                  <a:cubicBezTo>
                    <a:pt x="3" y="2"/>
                    <a:pt x="2" y="4"/>
                    <a:pt x="2" y="6"/>
                  </a:cubicBezTo>
                  <a:cubicBezTo>
                    <a:pt x="2" y="8"/>
                    <a:pt x="3" y="10"/>
                    <a:pt x="6" y="10"/>
                  </a:cubicBezTo>
                  <a:cubicBezTo>
                    <a:pt x="8" y="10"/>
                    <a:pt x="9" y="8"/>
                    <a:pt x="9" y="6"/>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0" name="Freeform 227"/>
            <p:cNvSpPr>
              <a:spLocks/>
            </p:cNvSpPr>
            <p:nvPr/>
          </p:nvSpPr>
          <p:spPr bwMode="auto">
            <a:xfrm>
              <a:off x="4238" y="3276"/>
              <a:ext cx="46" cy="47"/>
            </a:xfrm>
            <a:custGeom>
              <a:avLst/>
              <a:gdLst>
                <a:gd name="T0" fmla="*/ 3 w 11"/>
                <a:gd name="T1" fmla="*/ 9 h 13"/>
                <a:gd name="T2" fmla="*/ 6 w 11"/>
                <a:gd name="T3" fmla="*/ 11 h 13"/>
                <a:gd name="T4" fmla="*/ 8 w 11"/>
                <a:gd name="T5" fmla="*/ 9 h 13"/>
                <a:gd name="T6" fmla="*/ 4 w 11"/>
                <a:gd name="T7" fmla="*/ 7 h 13"/>
                <a:gd name="T8" fmla="*/ 0 w 11"/>
                <a:gd name="T9" fmla="*/ 3 h 13"/>
                <a:gd name="T10" fmla="*/ 5 w 11"/>
                <a:gd name="T11" fmla="*/ 0 h 13"/>
                <a:gd name="T12" fmla="*/ 11 w 11"/>
                <a:gd name="T13" fmla="*/ 4 h 13"/>
                <a:gd name="T14" fmla="*/ 8 w 11"/>
                <a:gd name="T15" fmla="*/ 4 h 13"/>
                <a:gd name="T16" fmla="*/ 5 w 11"/>
                <a:gd name="T17" fmla="*/ 2 h 13"/>
                <a:gd name="T18" fmla="*/ 3 w 11"/>
                <a:gd name="T19" fmla="*/ 3 h 13"/>
                <a:gd name="T20" fmla="*/ 7 w 11"/>
                <a:gd name="T21" fmla="*/ 5 h 13"/>
                <a:gd name="T22" fmla="*/ 11 w 11"/>
                <a:gd name="T23" fmla="*/ 9 h 13"/>
                <a:gd name="T24" fmla="*/ 6 w 11"/>
                <a:gd name="T25" fmla="*/ 13 h 13"/>
                <a:gd name="T26" fmla="*/ 0 w 11"/>
                <a:gd name="T27" fmla="*/ 9 h 13"/>
                <a:gd name="T28" fmla="*/ 3 w 11"/>
                <a:gd name="T29"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13">
                  <a:moveTo>
                    <a:pt x="3" y="9"/>
                  </a:moveTo>
                  <a:cubicBezTo>
                    <a:pt x="3" y="10"/>
                    <a:pt x="4" y="11"/>
                    <a:pt x="6" y="11"/>
                  </a:cubicBezTo>
                  <a:cubicBezTo>
                    <a:pt x="7" y="11"/>
                    <a:pt x="8" y="11"/>
                    <a:pt x="8" y="9"/>
                  </a:cubicBezTo>
                  <a:cubicBezTo>
                    <a:pt x="8" y="8"/>
                    <a:pt x="6" y="8"/>
                    <a:pt x="4" y="7"/>
                  </a:cubicBezTo>
                  <a:cubicBezTo>
                    <a:pt x="2" y="7"/>
                    <a:pt x="0" y="6"/>
                    <a:pt x="0" y="3"/>
                  </a:cubicBezTo>
                  <a:cubicBezTo>
                    <a:pt x="0" y="1"/>
                    <a:pt x="3" y="0"/>
                    <a:pt x="5" y="0"/>
                  </a:cubicBezTo>
                  <a:cubicBezTo>
                    <a:pt x="8" y="0"/>
                    <a:pt x="10" y="1"/>
                    <a:pt x="11" y="4"/>
                  </a:cubicBezTo>
                  <a:cubicBezTo>
                    <a:pt x="8" y="4"/>
                    <a:pt x="8" y="4"/>
                    <a:pt x="8" y="4"/>
                  </a:cubicBezTo>
                  <a:cubicBezTo>
                    <a:pt x="8" y="2"/>
                    <a:pt x="6" y="2"/>
                    <a:pt x="5" y="2"/>
                  </a:cubicBezTo>
                  <a:cubicBezTo>
                    <a:pt x="4" y="2"/>
                    <a:pt x="3" y="2"/>
                    <a:pt x="3" y="3"/>
                  </a:cubicBezTo>
                  <a:cubicBezTo>
                    <a:pt x="3" y="5"/>
                    <a:pt x="5" y="5"/>
                    <a:pt x="7" y="5"/>
                  </a:cubicBezTo>
                  <a:cubicBezTo>
                    <a:pt x="9" y="6"/>
                    <a:pt x="11" y="6"/>
                    <a:pt x="11" y="9"/>
                  </a:cubicBezTo>
                  <a:cubicBezTo>
                    <a:pt x="11" y="12"/>
                    <a:pt x="8" y="13"/>
                    <a:pt x="6" y="13"/>
                  </a:cubicBezTo>
                  <a:cubicBezTo>
                    <a:pt x="2" y="13"/>
                    <a:pt x="0" y="12"/>
                    <a:pt x="0" y="9"/>
                  </a:cubicBezTo>
                  <a:lnTo>
                    <a:pt x="3" y="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1" name="Freeform 228"/>
            <p:cNvSpPr>
              <a:spLocks noEditPoints="1"/>
            </p:cNvSpPr>
            <p:nvPr/>
          </p:nvSpPr>
          <p:spPr bwMode="auto">
            <a:xfrm>
              <a:off x="4288" y="3276"/>
              <a:ext cx="55" cy="47"/>
            </a:xfrm>
            <a:custGeom>
              <a:avLst/>
              <a:gdLst>
                <a:gd name="T0" fmla="*/ 3 w 13"/>
                <a:gd name="T1" fmla="*/ 7 h 13"/>
                <a:gd name="T2" fmla="*/ 6 w 13"/>
                <a:gd name="T3" fmla="*/ 11 h 13"/>
                <a:gd name="T4" fmla="*/ 9 w 13"/>
                <a:gd name="T5" fmla="*/ 9 h 13"/>
                <a:gd name="T6" fmla="*/ 12 w 13"/>
                <a:gd name="T7" fmla="*/ 9 h 13"/>
                <a:gd name="T8" fmla="*/ 6 w 13"/>
                <a:gd name="T9" fmla="*/ 13 h 13"/>
                <a:gd name="T10" fmla="*/ 0 w 13"/>
                <a:gd name="T11" fmla="*/ 6 h 13"/>
                <a:gd name="T12" fmla="*/ 6 w 13"/>
                <a:gd name="T13" fmla="*/ 0 h 13"/>
                <a:gd name="T14" fmla="*/ 12 w 13"/>
                <a:gd name="T15" fmla="*/ 7 h 13"/>
                <a:gd name="T16" fmla="*/ 3 w 13"/>
                <a:gd name="T17" fmla="*/ 7 h 13"/>
                <a:gd name="T18" fmla="*/ 9 w 13"/>
                <a:gd name="T19" fmla="*/ 5 h 13"/>
                <a:gd name="T20" fmla="*/ 6 w 13"/>
                <a:gd name="T21" fmla="*/ 2 h 13"/>
                <a:gd name="T22" fmla="*/ 3 w 13"/>
                <a:gd name="T23" fmla="*/ 5 h 13"/>
                <a:gd name="T24" fmla="*/ 9 w 13"/>
                <a:gd name="T2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3">
                  <a:moveTo>
                    <a:pt x="3" y="7"/>
                  </a:moveTo>
                  <a:cubicBezTo>
                    <a:pt x="3" y="9"/>
                    <a:pt x="4" y="11"/>
                    <a:pt x="6" y="11"/>
                  </a:cubicBezTo>
                  <a:cubicBezTo>
                    <a:pt x="8" y="11"/>
                    <a:pt x="9" y="10"/>
                    <a:pt x="9" y="9"/>
                  </a:cubicBezTo>
                  <a:cubicBezTo>
                    <a:pt x="12" y="9"/>
                    <a:pt x="12" y="9"/>
                    <a:pt x="12" y="9"/>
                  </a:cubicBezTo>
                  <a:cubicBezTo>
                    <a:pt x="11" y="11"/>
                    <a:pt x="9" y="13"/>
                    <a:pt x="6" y="13"/>
                  </a:cubicBezTo>
                  <a:cubicBezTo>
                    <a:pt x="2" y="13"/>
                    <a:pt x="0" y="10"/>
                    <a:pt x="0" y="6"/>
                  </a:cubicBezTo>
                  <a:cubicBezTo>
                    <a:pt x="0" y="3"/>
                    <a:pt x="3" y="0"/>
                    <a:pt x="6" y="0"/>
                  </a:cubicBezTo>
                  <a:cubicBezTo>
                    <a:pt x="10" y="0"/>
                    <a:pt x="13" y="3"/>
                    <a:pt x="12" y="7"/>
                  </a:cubicBezTo>
                  <a:lnTo>
                    <a:pt x="3" y="7"/>
                  </a:lnTo>
                  <a:close/>
                  <a:moveTo>
                    <a:pt x="9" y="5"/>
                  </a:moveTo>
                  <a:cubicBezTo>
                    <a:pt x="9" y="4"/>
                    <a:pt x="8" y="2"/>
                    <a:pt x="6" y="2"/>
                  </a:cubicBezTo>
                  <a:cubicBezTo>
                    <a:pt x="4" y="2"/>
                    <a:pt x="3" y="3"/>
                    <a:pt x="3" y="5"/>
                  </a:cubicBezTo>
                  <a:lnTo>
                    <a:pt x="9" y="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768" name="Freeform 229"/>
            <p:cNvSpPr>
              <a:spLocks/>
            </p:cNvSpPr>
            <p:nvPr/>
          </p:nvSpPr>
          <p:spPr bwMode="auto">
            <a:xfrm>
              <a:off x="4347" y="3276"/>
              <a:ext cx="29" cy="47"/>
            </a:xfrm>
            <a:custGeom>
              <a:avLst/>
              <a:gdLst>
                <a:gd name="T0" fmla="*/ 0 w 7"/>
                <a:gd name="T1" fmla="*/ 0 h 13"/>
                <a:gd name="T2" fmla="*/ 3 w 7"/>
                <a:gd name="T3" fmla="*/ 0 h 13"/>
                <a:gd name="T4" fmla="*/ 3 w 7"/>
                <a:gd name="T5" fmla="*/ 3 h 13"/>
                <a:gd name="T6" fmla="*/ 3 w 7"/>
                <a:gd name="T7" fmla="*/ 3 h 13"/>
                <a:gd name="T8" fmla="*/ 6 w 7"/>
                <a:gd name="T9" fmla="*/ 0 h 13"/>
                <a:gd name="T10" fmla="*/ 7 w 7"/>
                <a:gd name="T11" fmla="*/ 0 h 13"/>
                <a:gd name="T12" fmla="*/ 7 w 7"/>
                <a:gd name="T13" fmla="*/ 3 h 13"/>
                <a:gd name="T14" fmla="*/ 6 w 7"/>
                <a:gd name="T15" fmla="*/ 2 h 13"/>
                <a:gd name="T16" fmla="*/ 3 w 7"/>
                <a:gd name="T17" fmla="*/ 7 h 13"/>
                <a:gd name="T18" fmla="*/ 3 w 7"/>
                <a:gd name="T19" fmla="*/ 13 h 13"/>
                <a:gd name="T20" fmla="*/ 0 w 7"/>
                <a:gd name="T21" fmla="*/ 13 h 13"/>
                <a:gd name="T22" fmla="*/ 0 w 7"/>
                <a:gd name="T23"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3">
                  <a:moveTo>
                    <a:pt x="0" y="0"/>
                  </a:moveTo>
                  <a:cubicBezTo>
                    <a:pt x="3" y="0"/>
                    <a:pt x="3" y="0"/>
                    <a:pt x="3" y="0"/>
                  </a:cubicBezTo>
                  <a:cubicBezTo>
                    <a:pt x="3" y="3"/>
                    <a:pt x="3" y="3"/>
                    <a:pt x="3" y="3"/>
                  </a:cubicBezTo>
                  <a:cubicBezTo>
                    <a:pt x="3" y="3"/>
                    <a:pt x="3" y="3"/>
                    <a:pt x="3" y="3"/>
                  </a:cubicBezTo>
                  <a:cubicBezTo>
                    <a:pt x="3" y="1"/>
                    <a:pt x="5" y="0"/>
                    <a:pt x="6" y="0"/>
                  </a:cubicBezTo>
                  <a:cubicBezTo>
                    <a:pt x="7" y="0"/>
                    <a:pt x="7" y="0"/>
                    <a:pt x="7" y="0"/>
                  </a:cubicBezTo>
                  <a:cubicBezTo>
                    <a:pt x="7" y="3"/>
                    <a:pt x="7" y="3"/>
                    <a:pt x="7" y="3"/>
                  </a:cubicBezTo>
                  <a:cubicBezTo>
                    <a:pt x="7" y="3"/>
                    <a:pt x="7" y="2"/>
                    <a:pt x="6" y="2"/>
                  </a:cubicBezTo>
                  <a:cubicBezTo>
                    <a:pt x="4" y="2"/>
                    <a:pt x="3" y="4"/>
                    <a:pt x="3" y="7"/>
                  </a:cubicBezTo>
                  <a:cubicBezTo>
                    <a:pt x="3" y="13"/>
                    <a:pt x="3" y="13"/>
                    <a:pt x="3" y="13"/>
                  </a:cubicBezTo>
                  <a:cubicBezTo>
                    <a:pt x="0" y="13"/>
                    <a:pt x="0" y="13"/>
                    <a:pt x="0" y="13"/>
                  </a:cubicBezTo>
                  <a:lnTo>
                    <a:pt x="0"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770" name="Freeform 230"/>
            <p:cNvSpPr>
              <a:spLocks/>
            </p:cNvSpPr>
            <p:nvPr/>
          </p:nvSpPr>
          <p:spPr bwMode="auto">
            <a:xfrm>
              <a:off x="4376" y="3276"/>
              <a:ext cx="50" cy="47"/>
            </a:xfrm>
            <a:custGeom>
              <a:avLst/>
              <a:gdLst>
                <a:gd name="T0" fmla="*/ 0 w 50"/>
                <a:gd name="T1" fmla="*/ 0 h 47"/>
                <a:gd name="T2" fmla="*/ 13 w 50"/>
                <a:gd name="T3" fmla="*/ 0 h 47"/>
                <a:gd name="T4" fmla="*/ 25 w 50"/>
                <a:gd name="T5" fmla="*/ 36 h 47"/>
                <a:gd name="T6" fmla="*/ 29 w 50"/>
                <a:gd name="T7" fmla="*/ 36 h 47"/>
                <a:gd name="T8" fmla="*/ 42 w 50"/>
                <a:gd name="T9" fmla="*/ 0 h 47"/>
                <a:gd name="T10" fmla="*/ 50 w 50"/>
                <a:gd name="T11" fmla="*/ 0 h 47"/>
                <a:gd name="T12" fmla="*/ 34 w 50"/>
                <a:gd name="T13" fmla="*/ 47 h 47"/>
                <a:gd name="T14" fmla="*/ 21 w 50"/>
                <a:gd name="T15" fmla="*/ 47 h 47"/>
                <a:gd name="T16" fmla="*/ 0 w 50"/>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7">
                  <a:moveTo>
                    <a:pt x="0" y="0"/>
                  </a:moveTo>
                  <a:lnTo>
                    <a:pt x="13" y="0"/>
                  </a:lnTo>
                  <a:lnTo>
                    <a:pt x="25" y="36"/>
                  </a:lnTo>
                  <a:lnTo>
                    <a:pt x="29" y="36"/>
                  </a:lnTo>
                  <a:lnTo>
                    <a:pt x="42" y="0"/>
                  </a:lnTo>
                  <a:lnTo>
                    <a:pt x="50" y="0"/>
                  </a:lnTo>
                  <a:lnTo>
                    <a:pt x="34" y="47"/>
                  </a:lnTo>
                  <a:lnTo>
                    <a:pt x="21" y="47"/>
                  </a:lnTo>
                  <a:lnTo>
                    <a:pt x="0"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771" name="Freeform 231"/>
            <p:cNvSpPr>
              <a:spLocks noEditPoints="1"/>
            </p:cNvSpPr>
            <p:nvPr/>
          </p:nvSpPr>
          <p:spPr bwMode="auto">
            <a:xfrm>
              <a:off x="4435" y="3258"/>
              <a:ext cx="8" cy="65"/>
            </a:xfrm>
            <a:custGeom>
              <a:avLst/>
              <a:gdLst>
                <a:gd name="T0" fmla="*/ 0 w 8"/>
                <a:gd name="T1" fmla="*/ 0 h 65"/>
                <a:gd name="T2" fmla="*/ 8 w 8"/>
                <a:gd name="T3" fmla="*/ 0 h 65"/>
                <a:gd name="T4" fmla="*/ 8 w 8"/>
                <a:gd name="T5" fmla="*/ 11 h 65"/>
                <a:gd name="T6" fmla="*/ 0 w 8"/>
                <a:gd name="T7" fmla="*/ 11 h 65"/>
                <a:gd name="T8" fmla="*/ 0 w 8"/>
                <a:gd name="T9" fmla="*/ 0 h 65"/>
                <a:gd name="T10" fmla="*/ 0 w 8"/>
                <a:gd name="T11" fmla="*/ 18 h 65"/>
                <a:gd name="T12" fmla="*/ 8 w 8"/>
                <a:gd name="T13" fmla="*/ 18 h 65"/>
                <a:gd name="T14" fmla="*/ 8 w 8"/>
                <a:gd name="T15" fmla="*/ 65 h 65"/>
                <a:gd name="T16" fmla="*/ 0 w 8"/>
                <a:gd name="T17" fmla="*/ 65 h 65"/>
                <a:gd name="T18" fmla="*/ 0 w 8"/>
                <a:gd name="T19" fmla="*/ 1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65">
                  <a:moveTo>
                    <a:pt x="0" y="0"/>
                  </a:moveTo>
                  <a:lnTo>
                    <a:pt x="8" y="0"/>
                  </a:lnTo>
                  <a:lnTo>
                    <a:pt x="8" y="11"/>
                  </a:lnTo>
                  <a:lnTo>
                    <a:pt x="0" y="11"/>
                  </a:lnTo>
                  <a:lnTo>
                    <a:pt x="0" y="0"/>
                  </a:lnTo>
                  <a:close/>
                  <a:moveTo>
                    <a:pt x="0" y="18"/>
                  </a:moveTo>
                  <a:lnTo>
                    <a:pt x="8" y="18"/>
                  </a:lnTo>
                  <a:lnTo>
                    <a:pt x="8" y="65"/>
                  </a:lnTo>
                  <a:lnTo>
                    <a:pt x="0" y="65"/>
                  </a:lnTo>
                  <a:lnTo>
                    <a:pt x="0" y="1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774" name="Freeform 232"/>
            <p:cNvSpPr>
              <a:spLocks/>
            </p:cNvSpPr>
            <p:nvPr/>
          </p:nvSpPr>
          <p:spPr bwMode="auto">
            <a:xfrm>
              <a:off x="4451" y="3276"/>
              <a:ext cx="50" cy="47"/>
            </a:xfrm>
            <a:custGeom>
              <a:avLst/>
              <a:gdLst>
                <a:gd name="T0" fmla="*/ 9 w 12"/>
                <a:gd name="T1" fmla="*/ 4 h 13"/>
                <a:gd name="T2" fmla="*/ 7 w 12"/>
                <a:gd name="T3" fmla="*/ 2 h 13"/>
                <a:gd name="T4" fmla="*/ 3 w 12"/>
                <a:gd name="T5" fmla="*/ 7 h 13"/>
                <a:gd name="T6" fmla="*/ 6 w 12"/>
                <a:gd name="T7" fmla="*/ 11 h 13"/>
                <a:gd name="T8" fmla="*/ 9 w 12"/>
                <a:gd name="T9" fmla="*/ 8 h 13"/>
                <a:gd name="T10" fmla="*/ 12 w 12"/>
                <a:gd name="T11" fmla="*/ 8 h 13"/>
                <a:gd name="T12" fmla="*/ 6 w 12"/>
                <a:gd name="T13" fmla="*/ 13 h 13"/>
                <a:gd name="T14" fmla="*/ 0 w 12"/>
                <a:gd name="T15" fmla="*/ 7 h 13"/>
                <a:gd name="T16" fmla="*/ 7 w 12"/>
                <a:gd name="T17" fmla="*/ 0 h 13"/>
                <a:gd name="T18" fmla="*/ 12 w 12"/>
                <a:gd name="T19" fmla="*/ 4 h 13"/>
                <a:gd name="T20" fmla="*/ 9 w 12"/>
                <a:gd name="T21"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3">
                  <a:moveTo>
                    <a:pt x="9" y="4"/>
                  </a:moveTo>
                  <a:cubicBezTo>
                    <a:pt x="9" y="3"/>
                    <a:pt x="8" y="2"/>
                    <a:pt x="7" y="2"/>
                  </a:cubicBezTo>
                  <a:cubicBezTo>
                    <a:pt x="5" y="2"/>
                    <a:pt x="3" y="3"/>
                    <a:pt x="3" y="7"/>
                  </a:cubicBezTo>
                  <a:cubicBezTo>
                    <a:pt x="3" y="9"/>
                    <a:pt x="4" y="11"/>
                    <a:pt x="6" y="11"/>
                  </a:cubicBezTo>
                  <a:cubicBezTo>
                    <a:pt x="8" y="11"/>
                    <a:pt x="9" y="10"/>
                    <a:pt x="9" y="8"/>
                  </a:cubicBezTo>
                  <a:cubicBezTo>
                    <a:pt x="12" y="8"/>
                    <a:pt x="12" y="8"/>
                    <a:pt x="12" y="8"/>
                  </a:cubicBezTo>
                  <a:cubicBezTo>
                    <a:pt x="12" y="11"/>
                    <a:pt x="10" y="13"/>
                    <a:pt x="6" y="13"/>
                  </a:cubicBezTo>
                  <a:cubicBezTo>
                    <a:pt x="3" y="13"/>
                    <a:pt x="0" y="10"/>
                    <a:pt x="0" y="7"/>
                  </a:cubicBezTo>
                  <a:cubicBezTo>
                    <a:pt x="0" y="3"/>
                    <a:pt x="2" y="0"/>
                    <a:pt x="7" y="0"/>
                  </a:cubicBezTo>
                  <a:cubicBezTo>
                    <a:pt x="9" y="0"/>
                    <a:pt x="12" y="1"/>
                    <a:pt x="12" y="4"/>
                  </a:cubicBezTo>
                  <a:lnTo>
                    <a:pt x="9" y="4"/>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sp>
          <p:nvSpPr>
            <p:cNvPr id="32775" name="Freeform 233"/>
            <p:cNvSpPr>
              <a:spLocks noEditPoints="1"/>
            </p:cNvSpPr>
            <p:nvPr/>
          </p:nvSpPr>
          <p:spPr bwMode="auto">
            <a:xfrm>
              <a:off x="4506" y="3276"/>
              <a:ext cx="54" cy="47"/>
            </a:xfrm>
            <a:custGeom>
              <a:avLst/>
              <a:gdLst>
                <a:gd name="T0" fmla="*/ 3 w 13"/>
                <a:gd name="T1" fmla="*/ 7 h 13"/>
                <a:gd name="T2" fmla="*/ 6 w 13"/>
                <a:gd name="T3" fmla="*/ 11 h 13"/>
                <a:gd name="T4" fmla="*/ 9 w 13"/>
                <a:gd name="T5" fmla="*/ 9 h 13"/>
                <a:gd name="T6" fmla="*/ 12 w 13"/>
                <a:gd name="T7" fmla="*/ 9 h 13"/>
                <a:gd name="T8" fmla="*/ 6 w 13"/>
                <a:gd name="T9" fmla="*/ 13 h 13"/>
                <a:gd name="T10" fmla="*/ 0 w 13"/>
                <a:gd name="T11" fmla="*/ 6 h 13"/>
                <a:gd name="T12" fmla="*/ 6 w 13"/>
                <a:gd name="T13" fmla="*/ 0 h 13"/>
                <a:gd name="T14" fmla="*/ 12 w 13"/>
                <a:gd name="T15" fmla="*/ 7 h 13"/>
                <a:gd name="T16" fmla="*/ 3 w 13"/>
                <a:gd name="T17" fmla="*/ 7 h 13"/>
                <a:gd name="T18" fmla="*/ 9 w 13"/>
                <a:gd name="T19" fmla="*/ 5 h 13"/>
                <a:gd name="T20" fmla="*/ 6 w 13"/>
                <a:gd name="T21" fmla="*/ 2 h 13"/>
                <a:gd name="T22" fmla="*/ 3 w 13"/>
                <a:gd name="T23" fmla="*/ 5 h 13"/>
                <a:gd name="T24" fmla="*/ 9 w 13"/>
                <a:gd name="T2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3">
                  <a:moveTo>
                    <a:pt x="3" y="7"/>
                  </a:moveTo>
                  <a:cubicBezTo>
                    <a:pt x="3" y="9"/>
                    <a:pt x="4" y="11"/>
                    <a:pt x="6" y="11"/>
                  </a:cubicBezTo>
                  <a:cubicBezTo>
                    <a:pt x="8" y="11"/>
                    <a:pt x="9" y="10"/>
                    <a:pt x="9" y="9"/>
                  </a:cubicBezTo>
                  <a:cubicBezTo>
                    <a:pt x="12" y="9"/>
                    <a:pt x="12" y="9"/>
                    <a:pt x="12" y="9"/>
                  </a:cubicBezTo>
                  <a:cubicBezTo>
                    <a:pt x="11" y="11"/>
                    <a:pt x="9" y="13"/>
                    <a:pt x="6" y="13"/>
                  </a:cubicBezTo>
                  <a:cubicBezTo>
                    <a:pt x="2" y="13"/>
                    <a:pt x="0" y="10"/>
                    <a:pt x="0" y="6"/>
                  </a:cubicBezTo>
                  <a:cubicBezTo>
                    <a:pt x="0" y="3"/>
                    <a:pt x="3" y="0"/>
                    <a:pt x="6" y="0"/>
                  </a:cubicBezTo>
                  <a:cubicBezTo>
                    <a:pt x="10" y="0"/>
                    <a:pt x="13" y="3"/>
                    <a:pt x="12" y="7"/>
                  </a:cubicBezTo>
                  <a:lnTo>
                    <a:pt x="3" y="7"/>
                  </a:lnTo>
                  <a:close/>
                  <a:moveTo>
                    <a:pt x="9" y="5"/>
                  </a:moveTo>
                  <a:cubicBezTo>
                    <a:pt x="9" y="4"/>
                    <a:pt x="8" y="2"/>
                    <a:pt x="6" y="2"/>
                  </a:cubicBezTo>
                  <a:cubicBezTo>
                    <a:pt x="4" y="2"/>
                    <a:pt x="3" y="3"/>
                    <a:pt x="3" y="5"/>
                  </a:cubicBezTo>
                  <a:lnTo>
                    <a:pt x="9" y="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IBM Plex Sans" charset="0"/>
                <a:ea typeface="IBM Plex Sans" charset="0"/>
                <a:cs typeface="IBM Plex Sans" charset="0"/>
              </a:endParaRPr>
            </a:p>
          </p:txBody>
        </p:sp>
      </p:grpSp>
      <p:sp>
        <p:nvSpPr>
          <p:cNvPr id="2" name="Slide Number Placeholder 1"/>
          <p:cNvSpPr>
            <a:spLocks noGrp="1"/>
          </p:cNvSpPr>
          <p:nvPr>
            <p:ph type="sldNum" sz="quarter" idx="12"/>
          </p:nvPr>
        </p:nvSpPr>
        <p:spPr/>
        <p:txBody>
          <a:bodyPr/>
          <a:lstStyle/>
          <a:p>
            <a:fld id="{E4DBDE34-E9B5-E04F-B662-69720E4BCB53}" type="slidenum">
              <a:rPr lang="en-US" smtClean="0">
                <a:solidFill>
                  <a:srgbClr val="5A5A5A"/>
                </a:solidFill>
                <a:latin typeface="IBM Plex Sans" charset="0"/>
                <a:ea typeface="IBM Plex Sans" charset="0"/>
                <a:cs typeface="IBM Plex Sans" charset="0"/>
              </a:rPr>
              <a:pPr/>
              <a:t>17</a:t>
            </a:fld>
            <a:endParaRPr lang="en-US" dirty="0">
              <a:solidFill>
                <a:srgbClr val="5A5A5A"/>
              </a:solidFill>
              <a:latin typeface="IBM Plex Sans" charset="0"/>
              <a:ea typeface="IBM Plex Sans" charset="0"/>
              <a:cs typeface="IBM Plex Sans" charset="0"/>
            </a:endParaRPr>
          </a:p>
        </p:txBody>
      </p:sp>
      <p:sp>
        <p:nvSpPr>
          <p:cNvPr id="240" name="Footer Placeholder 2"/>
          <p:cNvSpPr txBox="1">
            <a:spLocks/>
          </p:cNvSpPr>
          <p:nvPr/>
        </p:nvSpPr>
        <p:spPr>
          <a:xfrm>
            <a:off x="304800" y="6435307"/>
            <a:ext cx="8534400" cy="18288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800" smtClean="0">
                <a:solidFill>
                  <a:srgbClr val="000000"/>
                </a:solidFill>
                <a:latin typeface="IBM Plex Sans" charset="0"/>
                <a:ea typeface="IBM Plex Sans" charset="0"/>
                <a:cs typeface="IBM Plex Sans" charset="0"/>
              </a:rPr>
              <a:t>© 2018 IBM Corporation</a:t>
            </a:r>
            <a:endParaRPr lang="en-US" sz="800" dirty="0">
              <a:solidFill>
                <a:srgbClr val="000000"/>
              </a:solidFill>
              <a:latin typeface="IBM Plex Sans" charset="0"/>
              <a:ea typeface="IBM Plex Sans" charset="0"/>
              <a:cs typeface="IBM Plex Sans" charset="0"/>
            </a:endParaRPr>
          </a:p>
        </p:txBody>
      </p:sp>
    </p:spTree>
    <p:extLst>
      <p:ext uri="{BB962C8B-B14F-4D97-AF65-F5344CB8AC3E}">
        <p14:creationId xmlns:p14="http://schemas.microsoft.com/office/powerpoint/2010/main" val="1334752703"/>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1" y="231648"/>
            <a:ext cx="7368988" cy="469392"/>
          </a:xfrm>
        </p:spPr>
        <p:txBody>
          <a:bodyPr/>
          <a:lstStyle/>
          <a:p>
            <a:pPr defTabSz="914400"/>
            <a:r>
              <a:rPr lang="en-US" b="1" dirty="0">
                <a:solidFill>
                  <a:srgbClr val="000E5E"/>
                </a:solidFill>
                <a:latin typeface="IBM Plex Sans" charset="0"/>
                <a:ea typeface="IBM Plex Sans" charset="0"/>
                <a:cs typeface="IBM Plex Sans" charset="0"/>
              </a:rPr>
              <a:t>Watson Knowledge Studio</a:t>
            </a:r>
          </a:p>
        </p:txBody>
      </p:sp>
      <p:sp>
        <p:nvSpPr>
          <p:cNvPr id="6" name="TextBox 5"/>
          <p:cNvSpPr txBox="1"/>
          <p:nvPr/>
        </p:nvSpPr>
        <p:spPr>
          <a:xfrm>
            <a:off x="305482" y="4154032"/>
            <a:ext cx="3131397" cy="2133600"/>
          </a:xfrm>
          <a:prstGeom prst="rect">
            <a:avLst/>
          </a:prstGeom>
          <a:noFill/>
        </p:spPr>
        <p:txBody>
          <a:bodyPr wrap="square" lIns="0" tIns="0" rIns="0" bIns="0" rtlCol="0">
            <a:noAutofit/>
          </a:bodyPr>
          <a:lstStyle/>
          <a:p>
            <a:r>
              <a:rPr lang="en-US" sz="1867" dirty="0">
                <a:solidFill>
                  <a:srgbClr val="00B050"/>
                </a:solidFill>
                <a:latin typeface="IBM Plex Sans" charset="0"/>
                <a:ea typeface="IBM Plex Sans" charset="0"/>
                <a:cs typeface="IBM Plex Sans" charset="0"/>
              </a:rPr>
              <a:t>Teach by Example</a:t>
            </a:r>
          </a:p>
          <a:p>
            <a:r>
              <a:rPr lang="en-US" sz="1867" dirty="0">
                <a:latin typeface="IBM Plex Sans" charset="0"/>
                <a:ea typeface="IBM Plex Sans" charset="0"/>
                <a:cs typeface="IBM Plex Sans" charset="0"/>
              </a:rPr>
              <a:t>Empower domain subject matter experts to teach Watson the language of your industry or organization without requiring deep technical skills or coding.</a:t>
            </a:r>
            <a:endParaRPr lang="en-US" sz="1867" dirty="0">
              <a:solidFill>
                <a:srgbClr val="FFFFFF"/>
              </a:solidFill>
              <a:latin typeface="IBM Plex Sans" charset="0"/>
              <a:ea typeface="IBM Plex Sans" charset="0"/>
              <a:cs typeface="IBM Plex Sans" charset="0"/>
            </a:endParaRPr>
          </a:p>
        </p:txBody>
      </p:sp>
      <p:sp>
        <p:nvSpPr>
          <p:cNvPr id="7" name="TextBox 6"/>
          <p:cNvSpPr txBox="1"/>
          <p:nvPr/>
        </p:nvSpPr>
        <p:spPr>
          <a:xfrm>
            <a:off x="4175883" y="4157472"/>
            <a:ext cx="3031741" cy="2133600"/>
          </a:xfrm>
          <a:prstGeom prst="rect">
            <a:avLst/>
          </a:prstGeom>
          <a:noFill/>
        </p:spPr>
        <p:txBody>
          <a:bodyPr wrap="square" lIns="0" tIns="0" rIns="0" bIns="0" rtlCol="0">
            <a:noAutofit/>
          </a:bodyPr>
          <a:lstStyle/>
          <a:p>
            <a:r>
              <a:rPr lang="en-US" sz="1867" dirty="0">
                <a:solidFill>
                  <a:schemeClr val="accent1"/>
                </a:solidFill>
                <a:latin typeface="IBM Plex Sans" charset="0"/>
                <a:ea typeface="IBM Plex Sans" charset="0"/>
                <a:cs typeface="IBM Plex Sans" charset="0"/>
              </a:rPr>
              <a:t>Engage your Experts</a:t>
            </a:r>
          </a:p>
          <a:p>
            <a:r>
              <a:rPr lang="en-US" sz="1867" dirty="0">
                <a:latin typeface="IBM Plex Sans" charset="0"/>
                <a:ea typeface="IBM Plex Sans" charset="0"/>
                <a:cs typeface="IBM Plex Sans" charset="0"/>
              </a:rPr>
              <a:t>Bring your experts together into a collaborative online environment to teach Watson how to understand the linguistic nuances of your domain.</a:t>
            </a:r>
            <a:endParaRPr lang="en-US" sz="1867" dirty="0">
              <a:solidFill>
                <a:srgbClr val="FFFFFF"/>
              </a:solidFill>
              <a:latin typeface="IBM Plex Sans" charset="0"/>
              <a:ea typeface="IBM Plex Sans" charset="0"/>
              <a:cs typeface="IBM Plex Sans" charset="0"/>
            </a:endParaRPr>
          </a:p>
        </p:txBody>
      </p:sp>
      <p:sp>
        <p:nvSpPr>
          <p:cNvPr id="8" name="TextBox 7"/>
          <p:cNvSpPr txBox="1"/>
          <p:nvPr/>
        </p:nvSpPr>
        <p:spPr>
          <a:xfrm>
            <a:off x="8039706" y="4157472"/>
            <a:ext cx="3131397" cy="2133600"/>
          </a:xfrm>
          <a:prstGeom prst="rect">
            <a:avLst/>
          </a:prstGeom>
          <a:noFill/>
        </p:spPr>
        <p:txBody>
          <a:bodyPr wrap="square" lIns="0" tIns="0" rIns="0" bIns="0" rtlCol="0">
            <a:noAutofit/>
          </a:bodyPr>
          <a:lstStyle/>
          <a:p>
            <a:r>
              <a:rPr lang="en-US" sz="1867" dirty="0">
                <a:solidFill>
                  <a:schemeClr val="accent3"/>
                </a:solidFill>
                <a:latin typeface="IBM Plex Sans" charset="0"/>
                <a:ea typeface="IBM Plex Sans" charset="0"/>
                <a:cs typeface="IBM Plex Sans" charset="0"/>
              </a:rPr>
              <a:t>Use Everywhere</a:t>
            </a:r>
          </a:p>
          <a:p>
            <a:r>
              <a:rPr lang="en-US" sz="1867" dirty="0">
                <a:latin typeface="IBM Plex Sans" charset="0"/>
                <a:ea typeface="IBM Plex Sans" charset="0"/>
                <a:cs typeface="IBM Plex Sans" charset="0"/>
              </a:rPr>
              <a:t>Apply what you’ve taught Watson in multiple applications by using models from Watson Knowledge Studio in Watson Discovery, Watson Natural Language Understanding and Watson Explorer.</a:t>
            </a:r>
            <a:endParaRPr lang="en-US" sz="1867" dirty="0">
              <a:solidFill>
                <a:srgbClr val="FFFFFF"/>
              </a:solidFill>
              <a:latin typeface="IBM Plex Sans" charset="0"/>
              <a:ea typeface="IBM Plex Sans" charset="0"/>
              <a:cs typeface="IBM Plex Sans" charset="0"/>
            </a:endParaRPr>
          </a:p>
        </p:txBody>
      </p:sp>
      <p:sp>
        <p:nvSpPr>
          <p:cNvPr id="13" name="Title 1"/>
          <p:cNvSpPr txBox="1">
            <a:spLocks/>
          </p:cNvSpPr>
          <p:nvPr/>
        </p:nvSpPr>
        <p:spPr>
          <a:xfrm>
            <a:off x="304801" y="839095"/>
            <a:ext cx="8683255" cy="1310276"/>
          </a:xfrm>
          <a:prstGeom prst="rect">
            <a:avLst/>
          </a:prstGeom>
        </p:spPr>
        <p:txBody>
          <a:bodyPr vert="horz" lIns="0" tIns="0" rIns="0" bIns="0" rtlCol="0" anchor="t" anchorCtr="0">
            <a:noAutofit/>
          </a:bodyPr>
          <a:lstStyle>
            <a:lvl1pPr algn="l" defTabSz="457200" rtl="0" eaLnBrk="1" latinLnBrk="0" hangingPunct="1">
              <a:lnSpc>
                <a:spcPct val="100000"/>
              </a:lnSpc>
              <a:spcBef>
                <a:spcPct val="0"/>
              </a:spcBef>
              <a:buNone/>
              <a:defRPr sz="2000" b="0" i="0" kern="1200">
                <a:solidFill>
                  <a:srgbClr val="FFFFFF"/>
                </a:solidFill>
                <a:latin typeface="Arial" charset="0"/>
                <a:ea typeface="+mj-ea"/>
                <a:cs typeface="Arial" charset="0"/>
              </a:defRPr>
            </a:lvl1pPr>
          </a:lstStyle>
          <a:p>
            <a:r>
              <a:rPr lang="en-US" sz="1867" dirty="0">
                <a:solidFill>
                  <a:schemeClr val="tx1"/>
                </a:solidFill>
                <a:latin typeface="IBM Plex Sans" charset="0"/>
                <a:ea typeface="IBM Plex Sans" charset="0"/>
                <a:cs typeface="IBM Plex Sans" charset="0"/>
              </a:rPr>
              <a:t>A cloud-based application that enables developers and domain experts to teach Watson to understand linguistic nuances in unstructured text. Users build custom models in a collaborative environment that can then be used in Watson Discovery, Watson Natural Language Understanding and Watson Explorer.</a:t>
            </a:r>
          </a:p>
        </p:txBody>
      </p:sp>
      <p:sp>
        <p:nvSpPr>
          <p:cNvPr id="17" name="Oval 16"/>
          <p:cNvSpPr/>
          <p:nvPr/>
        </p:nvSpPr>
        <p:spPr>
          <a:xfrm>
            <a:off x="4175884" y="2491880"/>
            <a:ext cx="1393929" cy="1393929"/>
          </a:xfrm>
          <a:prstGeom prst="ellipse">
            <a:avLst/>
          </a:prstGeom>
          <a:solidFill>
            <a:srgbClr val="66A9EC"/>
          </a:solidFill>
        </p:spPr>
        <p:txBody>
          <a:bodyPr wrap="square" lIns="0" tIns="0" rIns="0" bIns="0" rtlCol="0" anchor="ctr">
            <a:noAutofit/>
          </a:bodyPr>
          <a:lstStyle/>
          <a:p>
            <a:pPr algn="ctr"/>
            <a:endParaRPr lang="en-US" sz="1600" dirty="0">
              <a:solidFill>
                <a:srgbClr val="66A9EC"/>
              </a:solidFill>
              <a:latin typeface="IBM Plex Sans" charset="0"/>
              <a:ea typeface="IBM Plex Sans" charset="0"/>
              <a:cs typeface="IBM Plex Sans" charset="0"/>
            </a:endParaRPr>
          </a:p>
        </p:txBody>
      </p:sp>
      <p:sp>
        <p:nvSpPr>
          <p:cNvPr id="15" name="Oval 14"/>
          <p:cNvSpPr/>
          <p:nvPr/>
        </p:nvSpPr>
        <p:spPr>
          <a:xfrm>
            <a:off x="304801" y="2491880"/>
            <a:ext cx="1393929" cy="1393929"/>
          </a:xfrm>
          <a:prstGeom prst="ellipse">
            <a:avLst/>
          </a:prstGeom>
          <a:solidFill>
            <a:srgbClr val="01B4A1"/>
          </a:solidFill>
        </p:spPr>
        <p:txBody>
          <a:bodyPr wrap="square" lIns="0" tIns="0" rIns="0" bIns="0" rtlCol="0" anchor="ctr">
            <a:noAutofit/>
          </a:bodyPr>
          <a:lstStyle/>
          <a:p>
            <a:pPr algn="ctr"/>
            <a:endParaRPr lang="en-US" sz="1600" dirty="0">
              <a:solidFill>
                <a:srgbClr val="00BFB0"/>
              </a:solidFill>
              <a:latin typeface="IBM Plex Sans" charset="0"/>
              <a:ea typeface="IBM Plex Sans" charset="0"/>
              <a:cs typeface="IBM Plex Sans" charset="0"/>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130" y="2754025"/>
            <a:ext cx="929271" cy="929271"/>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8213" y="2765005"/>
            <a:ext cx="929271" cy="844792"/>
          </a:xfrm>
          <a:prstGeom prst="rect">
            <a:avLst/>
          </a:prstGeom>
        </p:spPr>
      </p:pic>
      <p:pic>
        <p:nvPicPr>
          <p:cNvPr id="20" name="Content Placeholder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8039706" y="2491880"/>
            <a:ext cx="1393929" cy="1393929"/>
          </a:xfrm>
          <a:prstGeom prst="rect">
            <a:avLst/>
          </a:prstGeom>
        </p:spPr>
      </p:pic>
      <p:sp>
        <p:nvSpPr>
          <p:cNvPr id="3" name="Footer Placeholder 2"/>
          <p:cNvSpPr>
            <a:spLocks noGrp="1"/>
          </p:cNvSpPr>
          <p:nvPr>
            <p:ph type="ftr" sz="quarter" idx="10"/>
          </p:nvPr>
        </p:nvSpPr>
        <p:spPr/>
        <p:txBody>
          <a:bodyPr/>
          <a:lstStyle/>
          <a:p>
            <a:r>
              <a:rPr lang="de-DE" dirty="0" smtClean="0">
                <a:solidFill>
                  <a:srgbClr val="000000"/>
                </a:solidFill>
                <a:latin typeface="IBM Plex Sans" charset="0"/>
                <a:ea typeface="IBM Plex Sans" charset="0"/>
                <a:cs typeface="IBM Plex Sans" charset="0"/>
              </a:rPr>
              <a:t>© 2018 IBM Corporation</a:t>
            </a:r>
            <a:endParaRPr lang="en-US" dirty="0">
              <a:solidFill>
                <a:srgbClr val="000000"/>
              </a:solidFill>
              <a:latin typeface="IBM Plex Sans" charset="0"/>
              <a:ea typeface="IBM Plex Sans" charset="0"/>
              <a:cs typeface="IBM Plex Sans" charset="0"/>
            </a:endParaRPr>
          </a:p>
        </p:txBody>
      </p:sp>
      <p:sp>
        <p:nvSpPr>
          <p:cNvPr id="5" name="Slide Number Placeholder 4"/>
          <p:cNvSpPr>
            <a:spLocks noGrp="1"/>
          </p:cNvSpPr>
          <p:nvPr>
            <p:ph type="sldNum" sz="quarter" idx="11"/>
          </p:nvPr>
        </p:nvSpPr>
        <p:spPr/>
        <p:txBody>
          <a:bodyPr/>
          <a:lstStyle/>
          <a:p>
            <a:fld id="{D0BE6F14-FF48-0F4F-A8AA-2E3F25371E4A}" type="slidenum">
              <a:rPr lang="en-US" smtClean="0">
                <a:solidFill>
                  <a:srgbClr val="000000"/>
                </a:solidFill>
                <a:latin typeface="IBM Plex Sans" charset="0"/>
                <a:ea typeface="IBM Plex Sans" charset="0"/>
                <a:cs typeface="IBM Plex Sans" charset="0"/>
              </a:rPr>
              <a:pPr/>
              <a:t>18</a:t>
            </a:fld>
            <a:endParaRPr lang="en-US" dirty="0">
              <a:solidFill>
                <a:srgbClr val="000000"/>
              </a:solidFill>
              <a:latin typeface="IBM Plex Sans" charset="0"/>
              <a:ea typeface="IBM Plex Sans" charset="0"/>
              <a:cs typeface="IBM Plex Sans" charset="0"/>
            </a:endParaRPr>
          </a:p>
        </p:txBody>
      </p:sp>
    </p:spTree>
    <p:extLst>
      <p:ext uri="{BB962C8B-B14F-4D97-AF65-F5344CB8AC3E}">
        <p14:creationId xmlns:p14="http://schemas.microsoft.com/office/powerpoint/2010/main" val="201231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804672" y="6291072"/>
            <a:ext cx="3860800" cy="268224"/>
          </a:xfrm>
        </p:spPr>
        <p:txBody>
          <a:bodyPr/>
          <a:lstStyle/>
          <a:p>
            <a:r>
              <a:rPr lang="en-US" dirty="0" smtClean="0">
                <a:solidFill>
                  <a:srgbClr val="5A5A5A"/>
                </a:solidFill>
                <a:latin typeface="IBM Plex Sans" charset="0"/>
                <a:ea typeface="IBM Plex Sans" charset="0"/>
                <a:cs typeface="IBM Plex Sans" charset="0"/>
              </a:rPr>
              <a:t>© 2018 IBM Corporation</a:t>
            </a:r>
            <a:endParaRPr lang="en-US" dirty="0">
              <a:solidFill>
                <a:srgbClr val="5A5A5A"/>
              </a:solidFill>
              <a:latin typeface="IBM Plex Sans" charset="0"/>
              <a:ea typeface="IBM Plex Sans" charset="0"/>
              <a:cs typeface="IBM Plex Sans" charset="0"/>
            </a:endParaRPr>
          </a:p>
        </p:txBody>
      </p:sp>
      <p:sp>
        <p:nvSpPr>
          <p:cNvPr id="4" name="Slide Number Placeholder 3"/>
          <p:cNvSpPr>
            <a:spLocks noGrp="1"/>
          </p:cNvSpPr>
          <p:nvPr>
            <p:ph type="sldNum" sz="quarter" idx="12"/>
          </p:nvPr>
        </p:nvSpPr>
        <p:spPr>
          <a:xfrm>
            <a:off x="11911584" y="6291072"/>
            <a:ext cx="280416" cy="268224"/>
          </a:xfrm>
        </p:spPr>
        <p:txBody>
          <a:bodyPr/>
          <a:lstStyle/>
          <a:p>
            <a:pPr algn="ctr"/>
            <a:fld id="{E4DBDE34-E9B5-E04F-B662-69720E4BCB53}" type="slidenum">
              <a:rPr lang="en-US" smtClean="0">
                <a:solidFill>
                  <a:srgbClr val="5A5A5A"/>
                </a:solidFill>
              </a:rPr>
              <a:pPr algn="ctr"/>
              <a:t>19</a:t>
            </a:fld>
            <a:endParaRPr lang="en-US" dirty="0">
              <a:solidFill>
                <a:srgbClr val="5A5A5A"/>
              </a:solidFill>
            </a:endParaRPr>
          </a:p>
        </p:txBody>
      </p:sp>
      <p:sp>
        <p:nvSpPr>
          <p:cNvPr id="5" name="Title 4"/>
          <p:cNvSpPr>
            <a:spLocks noGrp="1"/>
          </p:cNvSpPr>
          <p:nvPr>
            <p:ph type="title"/>
          </p:nvPr>
        </p:nvSpPr>
        <p:spPr>
          <a:xfrm>
            <a:off x="304800" y="231648"/>
            <a:ext cx="11988800" cy="1219200"/>
          </a:xfrm>
        </p:spPr>
        <p:txBody>
          <a:bodyPr anchor="t">
            <a:normAutofit/>
          </a:bodyPr>
          <a:lstStyle/>
          <a:p>
            <a:pPr defTabSz="914400"/>
            <a:r>
              <a:rPr lang="en-US" b="1" dirty="0">
                <a:solidFill>
                  <a:srgbClr val="000E5E"/>
                </a:solidFill>
                <a:latin typeface="IBM Plex Sans" panose="020B0503050000000000" pitchFamily="34" charset="77"/>
                <a:ea typeface="Helvetica Neue Medium" charset="0"/>
                <a:cs typeface="Helvetica Neue Medium" charset="0"/>
              </a:rPr>
              <a:t>WKS custom models deployed to NLU and WDS, and exported to WEX</a:t>
            </a:r>
          </a:p>
        </p:txBody>
      </p:sp>
      <p:sp>
        <p:nvSpPr>
          <p:cNvPr id="7" name="Content Placeholder 1"/>
          <p:cNvSpPr>
            <a:spLocks noGrp="1"/>
          </p:cNvSpPr>
          <p:nvPr>
            <p:ph idx="1"/>
          </p:nvPr>
        </p:nvSpPr>
        <p:spPr>
          <a:xfrm>
            <a:off x="719074" y="1430243"/>
            <a:ext cx="4381285" cy="1477859"/>
          </a:xfrm>
        </p:spPr>
        <p:txBody>
          <a:bodyPr/>
          <a:lstStyle/>
          <a:p>
            <a:pPr>
              <a:spcBef>
                <a:spcPts val="0"/>
              </a:spcBef>
            </a:pPr>
            <a:r>
              <a:rPr lang="en-US" b="1" dirty="0" smtClean="0">
                <a:solidFill>
                  <a:schemeClr val="accent1"/>
                </a:solidFill>
                <a:latin typeface="IBM Plex Sans" charset="0"/>
                <a:ea typeface="IBM Plex Sans" charset="0"/>
                <a:cs typeface="IBM Plex Sans" charset="0"/>
              </a:rPr>
              <a:t>Build</a:t>
            </a:r>
            <a:r>
              <a:rPr lang="en-US" dirty="0" smtClean="0">
                <a:latin typeface="IBM Plex Sans" charset="0"/>
                <a:ea typeface="IBM Plex Sans" charset="0"/>
                <a:cs typeface="IBM Plex Sans" charset="0"/>
              </a:rPr>
              <a:t>, </a:t>
            </a:r>
            <a:r>
              <a:rPr lang="en-US" b="1" dirty="0" smtClean="0">
                <a:solidFill>
                  <a:schemeClr val="accent1"/>
                </a:solidFill>
                <a:latin typeface="IBM Plex Sans" charset="0"/>
                <a:ea typeface="IBM Plex Sans" charset="0"/>
                <a:cs typeface="IBM Plex Sans" charset="0"/>
              </a:rPr>
              <a:t>test</a:t>
            </a:r>
            <a:r>
              <a:rPr lang="en-US" dirty="0" smtClean="0">
                <a:latin typeface="IBM Plex Sans" charset="0"/>
                <a:ea typeface="IBM Plex Sans" charset="0"/>
                <a:cs typeface="IBM Plex Sans" charset="0"/>
              </a:rPr>
              <a:t>, </a:t>
            </a:r>
            <a:r>
              <a:rPr lang="en-US" b="1" dirty="0" smtClean="0">
                <a:solidFill>
                  <a:schemeClr val="accent1"/>
                </a:solidFill>
                <a:latin typeface="IBM Plex Sans" charset="0"/>
                <a:ea typeface="IBM Plex Sans" charset="0"/>
                <a:cs typeface="IBM Plex Sans" charset="0"/>
              </a:rPr>
              <a:t>manage</a:t>
            </a:r>
            <a:r>
              <a:rPr lang="en-US" dirty="0" smtClean="0">
                <a:latin typeface="IBM Plex Sans" charset="0"/>
                <a:ea typeface="IBM Plex Sans" charset="0"/>
                <a:cs typeface="IBM Plex Sans" charset="0"/>
              </a:rPr>
              <a:t>, and </a:t>
            </a:r>
            <a:r>
              <a:rPr lang="en-US" b="1" dirty="0" smtClean="0">
                <a:solidFill>
                  <a:schemeClr val="accent1"/>
                </a:solidFill>
                <a:latin typeface="IBM Plex Sans" charset="0"/>
                <a:ea typeface="IBM Plex Sans" charset="0"/>
                <a:cs typeface="IBM Plex Sans" charset="0"/>
              </a:rPr>
              <a:t>deploy</a:t>
            </a:r>
            <a:r>
              <a:rPr lang="en-US" dirty="0" smtClean="0">
                <a:solidFill>
                  <a:schemeClr val="accent1"/>
                </a:solidFill>
                <a:latin typeface="IBM Plex Sans" charset="0"/>
                <a:ea typeface="IBM Plex Sans" charset="0"/>
                <a:cs typeface="IBM Plex Sans" charset="0"/>
              </a:rPr>
              <a:t> </a:t>
            </a:r>
            <a:r>
              <a:rPr lang="en-US" dirty="0" smtClean="0">
                <a:latin typeface="IBM Plex Sans" charset="0"/>
                <a:ea typeface="IBM Plex Sans" charset="0"/>
                <a:cs typeface="IBM Plex Sans" charset="0"/>
              </a:rPr>
              <a:t>custom annotators for domain adaptation</a:t>
            </a:r>
            <a:endParaRPr lang="en-US" dirty="0">
              <a:latin typeface="IBM Plex Sans" charset="0"/>
              <a:ea typeface="IBM Plex Sans" charset="0"/>
              <a:cs typeface="IBM Plex Sans" charset="0"/>
            </a:endParaRPr>
          </a:p>
        </p:txBody>
      </p:sp>
      <p:sp>
        <p:nvSpPr>
          <p:cNvPr id="9" name="Content Placeholder 1"/>
          <p:cNvSpPr txBox="1">
            <a:spLocks/>
          </p:cNvSpPr>
          <p:nvPr/>
        </p:nvSpPr>
        <p:spPr bwMode="auto">
          <a:xfrm>
            <a:off x="7061947" y="1430243"/>
            <a:ext cx="4032775" cy="1477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457200" rtl="0" eaLnBrk="0" fontAlgn="base" hangingPunct="0">
              <a:spcBef>
                <a:spcPts val="1500"/>
              </a:spcBef>
              <a:spcAft>
                <a:spcPct val="0"/>
              </a:spcAft>
              <a:buFont typeface="Arial" panose="020B0604020202020204" pitchFamily="34" charset="0"/>
              <a:defRPr sz="2000" kern="1200">
                <a:solidFill>
                  <a:srgbClr val="FFFFFF"/>
                </a:solidFill>
                <a:latin typeface="Arial"/>
                <a:ea typeface="+mn-ea"/>
                <a:cs typeface="Arial"/>
              </a:defRPr>
            </a:lvl1pPr>
            <a:lvl2pPr marL="173038" indent="-173038" algn="l" defTabSz="457200" rtl="0" eaLnBrk="0" fontAlgn="base" hangingPunct="0">
              <a:spcBef>
                <a:spcPct val="20000"/>
              </a:spcBef>
              <a:spcAft>
                <a:spcPct val="0"/>
              </a:spcAft>
              <a:buFont typeface="Arial" panose="020B0604020202020204" pitchFamily="34" charset="0"/>
              <a:buChar char="–"/>
              <a:defRPr sz="2000" kern="1200">
                <a:solidFill>
                  <a:srgbClr val="FFFFFF"/>
                </a:solidFill>
                <a:latin typeface="Arial"/>
                <a:ea typeface="+mn-ea"/>
                <a:cs typeface="Arial"/>
              </a:defRPr>
            </a:lvl2pPr>
            <a:lvl3pPr marL="396875" indent="-173038" algn="l" defTabSz="457200" rtl="0" eaLnBrk="0" fontAlgn="base" hangingPunct="0">
              <a:spcBef>
                <a:spcPct val="20000"/>
              </a:spcBef>
              <a:spcAft>
                <a:spcPct val="0"/>
              </a:spcAft>
              <a:buFont typeface="Arial" panose="020B0604020202020204" pitchFamily="34" charset="0"/>
              <a:buChar char="•"/>
              <a:defRPr sz="2000" kern="1200">
                <a:solidFill>
                  <a:srgbClr val="FFFFFF"/>
                </a:solidFill>
                <a:latin typeface="Arial"/>
                <a:ea typeface="+mn-ea"/>
                <a:cs typeface="Arial"/>
              </a:defRPr>
            </a:lvl3pPr>
            <a:lvl4pPr marL="625475" indent="-168275" algn="l" defTabSz="457200" rtl="0" eaLnBrk="0" fontAlgn="base" hangingPunct="0">
              <a:spcBef>
                <a:spcPct val="20000"/>
              </a:spcBef>
              <a:spcAft>
                <a:spcPct val="0"/>
              </a:spcAft>
              <a:buFont typeface="Arial" panose="020B0604020202020204" pitchFamily="34" charset="0"/>
              <a:buChar char="–"/>
              <a:defRPr sz="2000" kern="1200">
                <a:solidFill>
                  <a:srgbClr val="FFFFFF"/>
                </a:solidFill>
                <a:latin typeface="Arial"/>
                <a:ea typeface="+mn-ea"/>
                <a:cs typeface="Arial"/>
              </a:defRPr>
            </a:lvl4pPr>
            <a:lvl5pPr marL="803275" indent="-173038" algn="l" defTabSz="457200" rtl="0" eaLnBrk="0" fontAlgn="base" hangingPunct="0">
              <a:spcBef>
                <a:spcPct val="20000"/>
              </a:spcBef>
              <a:spcAft>
                <a:spcPct val="0"/>
              </a:spcAft>
              <a:buFont typeface="Arial" panose="020B0604020202020204" pitchFamily="34" charset="0"/>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sz="2667" b="1" dirty="0">
                <a:solidFill>
                  <a:srgbClr val="5596E6"/>
                </a:solidFill>
                <a:latin typeface="IBM Plex Sans" charset="0"/>
                <a:ea typeface="IBM Plex Sans" charset="0"/>
                <a:cs typeface="IBM Plex Sans" charset="0"/>
              </a:rPr>
              <a:t>Use</a:t>
            </a:r>
            <a:r>
              <a:rPr lang="en-US" sz="2667" dirty="0">
                <a:solidFill>
                  <a:srgbClr val="5596E6"/>
                </a:solidFill>
                <a:latin typeface="IBM Plex Sans" charset="0"/>
                <a:ea typeface="IBM Plex Sans" charset="0"/>
                <a:cs typeface="IBM Plex Sans" charset="0"/>
              </a:rPr>
              <a:t> (</a:t>
            </a:r>
            <a:r>
              <a:rPr lang="en-US" sz="2667" b="1" dirty="0">
                <a:solidFill>
                  <a:srgbClr val="5596E6"/>
                </a:solidFill>
                <a:latin typeface="IBM Plex Sans" charset="0"/>
                <a:ea typeface="IBM Plex Sans" charset="0"/>
                <a:cs typeface="IBM Plex Sans" charset="0"/>
              </a:rPr>
              <a:t>run</a:t>
            </a:r>
            <a:r>
              <a:rPr lang="en-US" sz="2667" dirty="0">
                <a:solidFill>
                  <a:srgbClr val="5596E6"/>
                </a:solidFill>
                <a:latin typeface="IBM Plex Sans" charset="0"/>
                <a:ea typeface="IBM Plex Sans" charset="0"/>
                <a:cs typeface="IBM Plex Sans" charset="0"/>
              </a:rPr>
              <a:t>) </a:t>
            </a:r>
            <a:r>
              <a:rPr lang="en-US" sz="2667" dirty="0">
                <a:solidFill>
                  <a:srgbClr val="5A5A5A"/>
                </a:solidFill>
                <a:latin typeface="IBM Plex Sans" charset="0"/>
                <a:ea typeface="IBM Plex Sans" charset="0"/>
                <a:cs typeface="IBM Plex Sans" charset="0"/>
              </a:rPr>
              <a:t>custom annotators for domain adaptation</a:t>
            </a:r>
          </a:p>
        </p:txBody>
      </p:sp>
      <p:pic>
        <p:nvPicPr>
          <p:cNvPr id="10" name="Picture 9"/>
          <p:cNvPicPr/>
          <p:nvPr/>
        </p:nvPicPr>
        <p:blipFill>
          <a:blip r:embed="rId3" cstate="screen">
            <a:extLst>
              <a:ext uri="{28A0092B-C50C-407E-A947-70E740481C1C}">
                <a14:useLocalDpi xmlns:a14="http://schemas.microsoft.com/office/drawing/2010/main"/>
              </a:ext>
            </a:extLst>
          </a:blip>
          <a:srcRect/>
          <a:stretch>
            <a:fillRect/>
          </a:stretch>
        </p:blipFill>
        <p:spPr bwMode="auto">
          <a:xfrm>
            <a:off x="719073" y="3699423"/>
            <a:ext cx="4267196" cy="2019003"/>
          </a:xfrm>
          <a:prstGeom prst="rect">
            <a:avLst/>
          </a:prstGeom>
          <a:noFill/>
          <a:ln>
            <a:solidFill>
              <a:schemeClr val="accent1"/>
            </a:solidFill>
          </a:ln>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65687" y="4052280"/>
            <a:ext cx="4029035" cy="1007259"/>
          </a:xfrm>
          <a:prstGeom prst="rect">
            <a:avLst/>
          </a:prstGeom>
          <a:solidFill>
            <a:srgbClr val="FFFFFF"/>
          </a:solidFill>
          <a:ln>
            <a:solidFill>
              <a:schemeClr val="accent1"/>
            </a:solidFill>
          </a:ln>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062977" y="3152649"/>
            <a:ext cx="4031745" cy="629960"/>
          </a:xfrm>
          <a:prstGeom prst="rect">
            <a:avLst/>
          </a:prstGeom>
          <a:solidFill>
            <a:srgbClr val="FFFFFF"/>
          </a:solidFill>
          <a:ln>
            <a:solidFill>
              <a:schemeClr val="accent1"/>
            </a:solidFill>
          </a:ln>
        </p:spPr>
      </p:pic>
      <p:cxnSp>
        <p:nvCxnSpPr>
          <p:cNvPr id="13" name="Straight Arrow Connector 12"/>
          <p:cNvCxnSpPr/>
          <p:nvPr/>
        </p:nvCxnSpPr>
        <p:spPr>
          <a:xfrm flipV="1">
            <a:off x="5102775" y="3734721"/>
            <a:ext cx="1851237" cy="546692"/>
          </a:xfrm>
          <a:prstGeom prst="straightConnector1">
            <a:avLst/>
          </a:prstGeom>
          <a:ln w="34925">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100359" y="4698385"/>
            <a:ext cx="1887701" cy="7727"/>
          </a:xfrm>
          <a:prstGeom prst="straightConnector1">
            <a:avLst/>
          </a:prstGeom>
          <a:ln w="34925">
            <a:tailEnd type="triangle" w="lg" len="lg"/>
          </a:ln>
          <a:effectLst/>
        </p:spPr>
        <p:style>
          <a:lnRef idx="2">
            <a:schemeClr val="accent1"/>
          </a:lnRef>
          <a:fillRef idx="0">
            <a:schemeClr val="accent1"/>
          </a:fillRef>
          <a:effectRef idx="1">
            <a:schemeClr val="accent1"/>
          </a:effectRef>
          <a:fontRef idx="minor">
            <a:schemeClr val="tx1"/>
          </a:fontRef>
        </p:style>
      </p:cxnSp>
      <p:sp>
        <p:nvSpPr>
          <p:cNvPr id="15" name="Title 2"/>
          <p:cNvSpPr txBox="1">
            <a:spLocks/>
          </p:cNvSpPr>
          <p:nvPr/>
        </p:nvSpPr>
        <p:spPr bwMode="auto">
          <a:xfrm>
            <a:off x="719073" y="3108183"/>
            <a:ext cx="4267196" cy="552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457200" rtl="0" eaLnBrk="0" fontAlgn="base" hangingPunct="0">
              <a:spcBef>
                <a:spcPct val="0"/>
              </a:spcBef>
              <a:spcAft>
                <a:spcPct val="0"/>
              </a:spcAft>
              <a:defRPr sz="2000" kern="1200">
                <a:solidFill>
                  <a:srgbClr val="FFFFFF"/>
                </a:solidFill>
                <a:latin typeface="Arial"/>
                <a:ea typeface="+mj-ea"/>
                <a:cs typeface="Arial"/>
              </a:defRPr>
            </a:lvl1pPr>
            <a:lvl2pPr algn="l" defTabSz="457200" rtl="0" eaLnBrk="0" fontAlgn="base" hangingPunct="0">
              <a:spcBef>
                <a:spcPct val="0"/>
              </a:spcBef>
              <a:spcAft>
                <a:spcPct val="0"/>
              </a:spcAft>
              <a:defRPr sz="2000">
                <a:solidFill>
                  <a:srgbClr val="FFFFFF"/>
                </a:solidFill>
                <a:latin typeface="Arial" pitchFamily="34" charset="0"/>
                <a:cs typeface="Arial" pitchFamily="34" charset="0"/>
              </a:defRPr>
            </a:lvl2pPr>
            <a:lvl3pPr algn="l" defTabSz="457200" rtl="0" eaLnBrk="0" fontAlgn="base" hangingPunct="0">
              <a:spcBef>
                <a:spcPct val="0"/>
              </a:spcBef>
              <a:spcAft>
                <a:spcPct val="0"/>
              </a:spcAft>
              <a:defRPr sz="2000">
                <a:solidFill>
                  <a:srgbClr val="FFFFFF"/>
                </a:solidFill>
                <a:latin typeface="Arial" pitchFamily="34" charset="0"/>
                <a:cs typeface="Arial" pitchFamily="34" charset="0"/>
              </a:defRPr>
            </a:lvl3pPr>
            <a:lvl4pPr algn="l" defTabSz="457200" rtl="0" eaLnBrk="0" fontAlgn="base" hangingPunct="0">
              <a:spcBef>
                <a:spcPct val="0"/>
              </a:spcBef>
              <a:spcAft>
                <a:spcPct val="0"/>
              </a:spcAft>
              <a:defRPr sz="2000">
                <a:solidFill>
                  <a:srgbClr val="FFFFFF"/>
                </a:solidFill>
                <a:latin typeface="Arial" pitchFamily="34" charset="0"/>
                <a:cs typeface="Arial" pitchFamily="34" charset="0"/>
              </a:defRPr>
            </a:lvl4pPr>
            <a:lvl5pPr algn="l" defTabSz="457200" rtl="0" eaLnBrk="0" fontAlgn="base" hangingPunct="0">
              <a:spcBef>
                <a:spcPct val="0"/>
              </a:spcBef>
              <a:spcAft>
                <a:spcPct val="0"/>
              </a:spcAft>
              <a:defRPr sz="2000">
                <a:solidFill>
                  <a:srgbClr val="FFFFFF"/>
                </a:solidFill>
                <a:latin typeface="Arial" pitchFamily="34" charset="0"/>
                <a:cs typeface="Arial" pitchFamily="34" charset="0"/>
              </a:defRPr>
            </a:lvl5pPr>
            <a:lvl6pPr marL="457200" algn="l" defTabSz="457200" rtl="0" fontAlgn="base">
              <a:spcBef>
                <a:spcPct val="0"/>
              </a:spcBef>
              <a:spcAft>
                <a:spcPct val="0"/>
              </a:spcAft>
              <a:defRPr sz="2000">
                <a:solidFill>
                  <a:srgbClr val="FFFFFF"/>
                </a:solidFill>
                <a:latin typeface="Arial" pitchFamily="34" charset="0"/>
                <a:cs typeface="Arial" pitchFamily="34" charset="0"/>
              </a:defRPr>
            </a:lvl6pPr>
            <a:lvl7pPr marL="914400" algn="l" defTabSz="457200" rtl="0" fontAlgn="base">
              <a:spcBef>
                <a:spcPct val="0"/>
              </a:spcBef>
              <a:spcAft>
                <a:spcPct val="0"/>
              </a:spcAft>
              <a:defRPr sz="2000">
                <a:solidFill>
                  <a:srgbClr val="FFFFFF"/>
                </a:solidFill>
                <a:latin typeface="Arial" pitchFamily="34" charset="0"/>
                <a:cs typeface="Arial" pitchFamily="34" charset="0"/>
              </a:defRPr>
            </a:lvl7pPr>
            <a:lvl8pPr marL="1371600" algn="l" defTabSz="457200" rtl="0" fontAlgn="base">
              <a:spcBef>
                <a:spcPct val="0"/>
              </a:spcBef>
              <a:spcAft>
                <a:spcPct val="0"/>
              </a:spcAft>
              <a:defRPr sz="2000">
                <a:solidFill>
                  <a:srgbClr val="FFFFFF"/>
                </a:solidFill>
                <a:latin typeface="Arial" pitchFamily="34" charset="0"/>
                <a:cs typeface="Arial" pitchFamily="34" charset="0"/>
              </a:defRPr>
            </a:lvl8pPr>
            <a:lvl9pPr marL="1828800" algn="l" defTabSz="457200" rtl="0" fontAlgn="base">
              <a:spcBef>
                <a:spcPct val="0"/>
              </a:spcBef>
              <a:spcAft>
                <a:spcPct val="0"/>
              </a:spcAft>
              <a:defRPr sz="2000">
                <a:solidFill>
                  <a:srgbClr val="FFFFFF"/>
                </a:solidFill>
                <a:latin typeface="Arial" pitchFamily="34" charset="0"/>
                <a:cs typeface="Arial" pitchFamily="34" charset="0"/>
              </a:defRPr>
            </a:lvl9pPr>
          </a:lstStyle>
          <a:p>
            <a:r>
              <a:rPr lang="en-US" sz="2667" i="1" dirty="0">
                <a:solidFill>
                  <a:srgbClr val="5596E6"/>
                </a:solidFill>
                <a:latin typeface="IBM Plex Sans" charset="0"/>
                <a:ea typeface="IBM Plex Sans" charset="0"/>
                <a:cs typeface="IBM Plex Sans" charset="0"/>
              </a:rPr>
              <a:t>Watson Knowledge Studio</a:t>
            </a:r>
          </a:p>
        </p:txBody>
      </p:sp>
      <p:grpSp>
        <p:nvGrpSpPr>
          <p:cNvPr id="16" name="Group 15"/>
          <p:cNvGrpSpPr/>
          <p:nvPr/>
        </p:nvGrpSpPr>
        <p:grpSpPr>
          <a:xfrm>
            <a:off x="7061948" y="5894237"/>
            <a:ext cx="4032773" cy="684363"/>
            <a:chOff x="5174251" y="6325675"/>
            <a:chExt cx="3472753" cy="555396"/>
          </a:xfrm>
        </p:grpSpPr>
        <p:sp>
          <p:nvSpPr>
            <p:cNvPr id="17" name="Content Placeholder 1"/>
            <p:cNvSpPr txBox="1">
              <a:spLocks/>
            </p:cNvSpPr>
            <p:nvPr/>
          </p:nvSpPr>
          <p:spPr bwMode="auto">
            <a:xfrm>
              <a:off x="5174251" y="6325675"/>
              <a:ext cx="3472753" cy="555396"/>
            </a:xfrm>
            <a:prstGeom prst="rect">
              <a:avLst/>
            </a:prstGeom>
            <a:solidFill>
              <a:srgbClr val="FFFFFF"/>
            </a:solidFill>
            <a:ln w="9525">
              <a:solidFill>
                <a:schemeClr val="accent1"/>
              </a:solidFill>
              <a:miter lim="800000"/>
              <a:headEnd/>
              <a:tailEnd/>
            </a:ln>
            <a:extLst/>
          </p:spPr>
          <p:txBody>
            <a:bodyPr vert="horz" wrap="square" lIns="0" tIns="0" rIns="0" bIns="0" numCol="1" anchor="ctr" anchorCtr="0" compatLnSpc="1">
              <a:prstTxWarp prst="textNoShape">
                <a:avLst/>
              </a:prstTxWarp>
            </a:bodyPr>
            <a:lstStyle>
              <a:lvl1pPr algn="l" defTabSz="457200" rtl="0" eaLnBrk="0" fontAlgn="base" hangingPunct="0">
                <a:spcBef>
                  <a:spcPts val="1500"/>
                </a:spcBef>
                <a:spcAft>
                  <a:spcPct val="0"/>
                </a:spcAft>
                <a:buFont typeface="Arial" panose="020B0604020202020204" pitchFamily="34" charset="0"/>
                <a:defRPr sz="2000" kern="1200">
                  <a:solidFill>
                    <a:srgbClr val="FFFFFF"/>
                  </a:solidFill>
                  <a:latin typeface="Arial"/>
                  <a:ea typeface="+mn-ea"/>
                  <a:cs typeface="Arial"/>
                </a:defRPr>
              </a:lvl1pPr>
              <a:lvl2pPr marL="173038" indent="-173038" algn="l" defTabSz="457200" rtl="0" eaLnBrk="0" fontAlgn="base" hangingPunct="0">
                <a:spcBef>
                  <a:spcPct val="20000"/>
                </a:spcBef>
                <a:spcAft>
                  <a:spcPct val="0"/>
                </a:spcAft>
                <a:buFont typeface="Arial" panose="020B0604020202020204" pitchFamily="34" charset="0"/>
                <a:buChar char="–"/>
                <a:defRPr sz="2000" kern="1200">
                  <a:solidFill>
                    <a:srgbClr val="FFFFFF"/>
                  </a:solidFill>
                  <a:latin typeface="Arial"/>
                  <a:ea typeface="+mn-ea"/>
                  <a:cs typeface="Arial"/>
                </a:defRPr>
              </a:lvl2pPr>
              <a:lvl3pPr marL="396875" indent="-173038" algn="l" defTabSz="457200" rtl="0" eaLnBrk="0" fontAlgn="base" hangingPunct="0">
                <a:spcBef>
                  <a:spcPct val="20000"/>
                </a:spcBef>
                <a:spcAft>
                  <a:spcPct val="0"/>
                </a:spcAft>
                <a:buFont typeface="Arial" panose="020B0604020202020204" pitchFamily="34" charset="0"/>
                <a:buChar char="•"/>
                <a:defRPr sz="2000" kern="1200">
                  <a:solidFill>
                    <a:srgbClr val="FFFFFF"/>
                  </a:solidFill>
                  <a:latin typeface="Arial"/>
                  <a:ea typeface="+mn-ea"/>
                  <a:cs typeface="Arial"/>
                </a:defRPr>
              </a:lvl3pPr>
              <a:lvl4pPr marL="625475" indent="-168275" algn="l" defTabSz="457200" rtl="0" eaLnBrk="0" fontAlgn="base" hangingPunct="0">
                <a:spcBef>
                  <a:spcPct val="20000"/>
                </a:spcBef>
                <a:spcAft>
                  <a:spcPct val="0"/>
                </a:spcAft>
                <a:buFont typeface="Arial" panose="020B0604020202020204" pitchFamily="34" charset="0"/>
                <a:buChar char="–"/>
                <a:defRPr sz="2000" kern="1200">
                  <a:solidFill>
                    <a:srgbClr val="FFFFFF"/>
                  </a:solidFill>
                  <a:latin typeface="Arial"/>
                  <a:ea typeface="+mn-ea"/>
                  <a:cs typeface="Arial"/>
                </a:defRPr>
              </a:lvl4pPr>
              <a:lvl5pPr marL="803275" indent="-173038" algn="l" defTabSz="457200" rtl="0" eaLnBrk="0" fontAlgn="base" hangingPunct="0">
                <a:spcBef>
                  <a:spcPct val="20000"/>
                </a:spcBef>
                <a:spcAft>
                  <a:spcPct val="0"/>
                </a:spcAft>
                <a:buFont typeface="Arial" panose="020B0604020202020204" pitchFamily="34" charset="0"/>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0"/>
                </a:spcBef>
              </a:pPr>
              <a:r>
                <a:rPr lang="en-US" sz="2400" dirty="0">
                  <a:solidFill>
                    <a:srgbClr val="5A5A5A"/>
                  </a:solidFill>
                  <a:latin typeface="IBM Plex Sans" charset="0"/>
                  <a:ea typeface="IBM Plex Sans" charset="0"/>
                  <a:cs typeface="IBM Plex Sans" charset="0"/>
                </a:rPr>
                <a:t>Watson Explorer</a:t>
              </a:r>
              <a:endParaRPr lang="en-US" sz="2667" dirty="0">
                <a:solidFill>
                  <a:srgbClr val="5A5A5A"/>
                </a:solidFill>
                <a:latin typeface="IBM Plex Sans" charset="0"/>
                <a:ea typeface="IBM Plex Sans" charset="0"/>
                <a:cs typeface="IBM Plex Sans" charset="0"/>
              </a:endParaRPr>
            </a:p>
          </p:txBody>
        </p:sp>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257378" y="6393723"/>
              <a:ext cx="592282" cy="419300"/>
            </a:xfrm>
            <a:prstGeom prst="rect">
              <a:avLst/>
            </a:prstGeom>
          </p:spPr>
        </p:pic>
      </p:grpSp>
      <p:cxnSp>
        <p:nvCxnSpPr>
          <p:cNvPr id="19" name="Straight Arrow Connector 31"/>
          <p:cNvCxnSpPr/>
          <p:nvPr/>
        </p:nvCxnSpPr>
        <p:spPr>
          <a:xfrm rot="16200000" flipH="1">
            <a:off x="4647329" y="3923768"/>
            <a:ext cx="546076" cy="4135389"/>
          </a:xfrm>
          <a:prstGeom prst="bentConnector2">
            <a:avLst/>
          </a:prstGeom>
          <a:ln w="28575">
            <a:prstDash val="dash"/>
            <a:tailEnd type="triangle" w="lg" len="lg"/>
          </a:ln>
          <a:effectLst/>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3917496" y="930094"/>
            <a:ext cx="4447051" cy="461665"/>
          </a:xfrm>
          <a:prstGeom prst="rect">
            <a:avLst/>
          </a:prstGeom>
          <a:noFill/>
        </p:spPr>
        <p:txBody>
          <a:bodyPr wrap="none" rtlCol="0">
            <a:spAutoFit/>
          </a:bodyPr>
          <a:lstStyle/>
          <a:p>
            <a:r>
              <a:rPr lang="en-US" sz="2400" dirty="0">
                <a:solidFill>
                  <a:srgbClr val="0070C0"/>
                </a:solidFill>
                <a:latin typeface="IBM Plex Sans" charset="0"/>
                <a:ea typeface="IBM Plex Sans" charset="0"/>
                <a:cs typeface="IBM Plex Sans" charset="0"/>
              </a:rPr>
              <a:t>WKS is </a:t>
            </a:r>
            <a:r>
              <a:rPr lang="en-US" sz="2400" dirty="0" smtClean="0">
                <a:solidFill>
                  <a:srgbClr val="0070C0"/>
                </a:solidFill>
                <a:latin typeface="IBM Plex Sans" charset="0"/>
                <a:ea typeface="IBM Plex Sans" charset="0"/>
                <a:cs typeface="IBM Plex Sans" charset="0"/>
              </a:rPr>
              <a:t>available </a:t>
            </a:r>
            <a:r>
              <a:rPr lang="en-US" sz="2400" dirty="0">
                <a:solidFill>
                  <a:srgbClr val="0070C0"/>
                </a:solidFill>
                <a:latin typeface="IBM Plex Sans" charset="0"/>
                <a:ea typeface="IBM Plex Sans" charset="0"/>
                <a:cs typeface="IBM Plex Sans" charset="0"/>
              </a:rPr>
              <a:t>on IBM Cloud</a:t>
            </a:r>
          </a:p>
        </p:txBody>
      </p:sp>
    </p:spTree>
    <p:extLst>
      <p:ext uri="{BB962C8B-B14F-4D97-AF65-F5344CB8AC3E}">
        <p14:creationId xmlns:p14="http://schemas.microsoft.com/office/powerpoint/2010/main" val="12888253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666563" y="1139612"/>
            <a:ext cx="8220637" cy="4714499"/>
          </a:xfrm>
          <a:prstGeom prst="rect">
            <a:avLst/>
          </a:prstGeom>
        </p:spPr>
      </p:pic>
      <p:sp>
        <p:nvSpPr>
          <p:cNvPr id="10" name="Title 3"/>
          <p:cNvSpPr>
            <a:spLocks noGrp="1"/>
          </p:cNvSpPr>
          <p:nvPr>
            <p:ph type="title"/>
          </p:nvPr>
        </p:nvSpPr>
        <p:spPr>
          <a:xfrm>
            <a:off x="321734" y="1210732"/>
            <a:ext cx="3054773" cy="4056440"/>
          </a:xfrm>
        </p:spPr>
        <p:txBody>
          <a:bodyPr/>
          <a:lstStyle/>
          <a:p>
            <a:r>
              <a:rPr lang="en-US" sz="1867" b="1" dirty="0">
                <a:solidFill>
                  <a:schemeClr val="bg1"/>
                </a:solidFill>
                <a:latin typeface="IBM Plex Sans" charset="0"/>
                <a:ea typeface="IBM Plex Sans" charset="0"/>
                <a:cs typeface="IBM Plex Sans" charset="0"/>
              </a:rPr>
              <a:t>As the volume of data, digital transformation, and the pace of technological change accelerate, </a:t>
            </a:r>
            <a:br>
              <a:rPr lang="en-US" sz="1867" b="1" dirty="0">
                <a:solidFill>
                  <a:schemeClr val="bg1"/>
                </a:solidFill>
                <a:latin typeface="IBM Plex Sans" charset="0"/>
                <a:ea typeface="IBM Plex Sans" charset="0"/>
                <a:cs typeface="IBM Plex Sans" charset="0"/>
              </a:rPr>
            </a:br>
            <a:r>
              <a:rPr lang="en-US" sz="1867" b="1" dirty="0">
                <a:solidFill>
                  <a:schemeClr val="bg1"/>
                </a:solidFill>
                <a:latin typeface="IBM Plex Sans" charset="0"/>
                <a:ea typeface="IBM Plex Sans" charset="0"/>
                <a:cs typeface="IBM Plex Sans" charset="0"/>
              </a:rPr>
              <a:t>the ability of organizations and professionals to keep up and capitalize on the opportunity is becoming more challenging. </a:t>
            </a:r>
            <a:r>
              <a:rPr lang="en-US" sz="2133" b="1" dirty="0">
                <a:latin typeface="IBM Plex Sans" charset="0"/>
                <a:ea typeface="IBM Plex Sans" charset="0"/>
                <a:cs typeface="IBM Plex Sans" charset="0"/>
              </a:rPr>
              <a:t/>
            </a:r>
            <a:br>
              <a:rPr lang="en-US" sz="2133" b="1" dirty="0">
                <a:latin typeface="IBM Plex Sans" charset="0"/>
                <a:ea typeface="IBM Plex Sans" charset="0"/>
                <a:cs typeface="IBM Plex Sans" charset="0"/>
              </a:rPr>
            </a:br>
            <a:r>
              <a:rPr lang="en-US" sz="1467" b="1" dirty="0">
                <a:latin typeface="IBM Plex Sans" charset="0"/>
                <a:ea typeface="IBM Plex Sans" charset="0"/>
                <a:cs typeface="IBM Plex Sans" charset="0"/>
              </a:rPr>
              <a:t/>
            </a:r>
            <a:br>
              <a:rPr lang="en-US" sz="1467" b="1" dirty="0">
                <a:latin typeface="IBM Plex Sans" charset="0"/>
                <a:ea typeface="IBM Plex Sans" charset="0"/>
                <a:cs typeface="IBM Plex Sans" charset="0"/>
              </a:rPr>
            </a:br>
            <a:endParaRPr lang="en-US" sz="1467" b="1" dirty="0">
              <a:latin typeface="IBM Plex Sans" charset="0"/>
              <a:ea typeface="IBM Plex Sans" charset="0"/>
              <a:cs typeface="IBM Plex Sans" charset="0"/>
            </a:endParaRPr>
          </a:p>
        </p:txBody>
      </p:sp>
      <p:sp>
        <p:nvSpPr>
          <p:cNvPr id="6" name="Title 3"/>
          <p:cNvSpPr txBox="1">
            <a:spLocks/>
          </p:cNvSpPr>
          <p:nvPr/>
        </p:nvSpPr>
        <p:spPr>
          <a:xfrm>
            <a:off x="9398000" y="1237826"/>
            <a:ext cx="1469813" cy="397933"/>
          </a:xfrm>
          <a:prstGeom prst="rect">
            <a:avLst/>
          </a:prstGeom>
        </p:spPr>
        <p:txBody>
          <a:bodyPr vert="horz" lIns="0" tIns="0" rIns="0" bIns="0" rtlCol="0" anchor="t" anchorCtr="0">
            <a:noAutofit/>
          </a:bodyPr>
          <a:lstStyle>
            <a:lvl1pPr algn="l" defTabSz="457200" rtl="0" eaLnBrk="1" latinLnBrk="0" hangingPunct="1">
              <a:lnSpc>
                <a:spcPct val="100000"/>
              </a:lnSpc>
              <a:spcBef>
                <a:spcPct val="0"/>
              </a:spcBef>
              <a:buNone/>
              <a:defRPr sz="2000" kern="1200">
                <a:solidFill>
                  <a:schemeClr val="bg2"/>
                </a:solidFill>
                <a:latin typeface="+mj-lt"/>
                <a:ea typeface="Arial" charset="0"/>
                <a:cs typeface="Arial" charset="0"/>
              </a:defRPr>
            </a:lvl1pPr>
          </a:lstStyle>
          <a:p>
            <a:r>
              <a:rPr lang="en-US" sz="1200" b="1" dirty="0">
                <a:solidFill>
                  <a:srgbClr val="69A6FF"/>
                </a:solidFill>
                <a:latin typeface="IBM Plex Sans" charset="0"/>
                <a:ea typeface="IBM Plex Sans" charset="0"/>
                <a:cs typeface="IBM Plex Sans" charset="0"/>
              </a:rPr>
              <a:t>Data proliferation </a:t>
            </a:r>
          </a:p>
        </p:txBody>
      </p:sp>
      <p:sp>
        <p:nvSpPr>
          <p:cNvPr id="7" name="Title 3"/>
          <p:cNvSpPr txBox="1">
            <a:spLocks/>
          </p:cNvSpPr>
          <p:nvPr/>
        </p:nvSpPr>
        <p:spPr>
          <a:xfrm>
            <a:off x="10342880" y="4180842"/>
            <a:ext cx="1307253" cy="397933"/>
          </a:xfrm>
          <a:prstGeom prst="rect">
            <a:avLst/>
          </a:prstGeom>
        </p:spPr>
        <p:txBody>
          <a:bodyPr vert="horz" lIns="0" tIns="0" rIns="0" bIns="0" rtlCol="0" anchor="t" anchorCtr="0">
            <a:noAutofit/>
          </a:bodyPr>
          <a:lstStyle>
            <a:lvl1pPr algn="l" defTabSz="457200" rtl="0" eaLnBrk="1" latinLnBrk="0" hangingPunct="1">
              <a:lnSpc>
                <a:spcPct val="100000"/>
              </a:lnSpc>
              <a:spcBef>
                <a:spcPct val="0"/>
              </a:spcBef>
              <a:buNone/>
              <a:defRPr sz="2000" kern="1200">
                <a:solidFill>
                  <a:schemeClr val="bg2"/>
                </a:solidFill>
                <a:latin typeface="+mj-lt"/>
                <a:ea typeface="Arial" charset="0"/>
                <a:cs typeface="Arial" charset="0"/>
              </a:defRPr>
            </a:lvl1pPr>
          </a:lstStyle>
          <a:p>
            <a:r>
              <a:rPr lang="en-US" sz="1200" b="1" dirty="0">
                <a:solidFill>
                  <a:srgbClr val="69A6FF"/>
                </a:solidFill>
                <a:latin typeface="IBM Plex Sans" charset="0"/>
                <a:ea typeface="IBM Plex Sans" charset="0"/>
                <a:cs typeface="IBM Plex Sans" charset="0"/>
              </a:rPr>
              <a:t>Capacity and ability to adapt</a:t>
            </a:r>
          </a:p>
        </p:txBody>
      </p:sp>
      <p:sp>
        <p:nvSpPr>
          <p:cNvPr id="8" name="Title 3"/>
          <p:cNvSpPr txBox="1">
            <a:spLocks/>
          </p:cNvSpPr>
          <p:nvPr/>
        </p:nvSpPr>
        <p:spPr>
          <a:xfrm>
            <a:off x="3826933" y="5856394"/>
            <a:ext cx="7670800" cy="198967"/>
          </a:xfrm>
          <a:prstGeom prst="rect">
            <a:avLst/>
          </a:prstGeom>
        </p:spPr>
        <p:txBody>
          <a:bodyPr vert="horz" lIns="0" tIns="0" rIns="0" bIns="0" rtlCol="0" anchor="t" anchorCtr="0">
            <a:noAutofit/>
          </a:bodyPr>
          <a:lstStyle>
            <a:lvl1pPr algn="l" defTabSz="457200" rtl="0" eaLnBrk="1" latinLnBrk="0" hangingPunct="1">
              <a:lnSpc>
                <a:spcPct val="100000"/>
              </a:lnSpc>
              <a:spcBef>
                <a:spcPct val="0"/>
              </a:spcBef>
              <a:buNone/>
              <a:defRPr sz="2000" kern="1200">
                <a:solidFill>
                  <a:schemeClr val="bg2"/>
                </a:solidFill>
                <a:latin typeface="+mj-lt"/>
                <a:ea typeface="Arial" charset="0"/>
                <a:cs typeface="Arial" charset="0"/>
              </a:defRPr>
            </a:lvl1pPr>
          </a:lstStyle>
          <a:p>
            <a:pPr algn="ctr"/>
            <a:r>
              <a:rPr lang="en-US" sz="1067" dirty="0">
                <a:solidFill>
                  <a:srgbClr val="EAEAEA">
                    <a:lumMod val="50000"/>
                  </a:srgbClr>
                </a:solidFill>
                <a:latin typeface="IBM Plex Sans" charset="0"/>
                <a:ea typeface="IBM Plex Sans" charset="0"/>
                <a:cs typeface="IBM Plex Sans" charset="0"/>
              </a:rPr>
              <a:t>TIME</a:t>
            </a:r>
          </a:p>
        </p:txBody>
      </p:sp>
      <p:sp>
        <p:nvSpPr>
          <p:cNvPr id="9" name="Title 3"/>
          <p:cNvSpPr txBox="1">
            <a:spLocks/>
          </p:cNvSpPr>
          <p:nvPr/>
        </p:nvSpPr>
        <p:spPr>
          <a:xfrm rot="16200000">
            <a:off x="1459304" y="3297270"/>
            <a:ext cx="4495800" cy="322727"/>
          </a:xfrm>
          <a:prstGeom prst="rect">
            <a:avLst/>
          </a:prstGeom>
        </p:spPr>
        <p:txBody>
          <a:bodyPr vert="horz" lIns="0" tIns="0" rIns="0" bIns="0" rtlCol="0" anchor="t" anchorCtr="0">
            <a:noAutofit/>
          </a:bodyPr>
          <a:lstStyle>
            <a:lvl1pPr algn="l" defTabSz="457200" rtl="0" eaLnBrk="1" latinLnBrk="0" hangingPunct="1">
              <a:lnSpc>
                <a:spcPct val="100000"/>
              </a:lnSpc>
              <a:spcBef>
                <a:spcPct val="0"/>
              </a:spcBef>
              <a:buNone/>
              <a:defRPr sz="2000" kern="1200">
                <a:solidFill>
                  <a:schemeClr val="bg2"/>
                </a:solidFill>
                <a:latin typeface="+mj-lt"/>
                <a:ea typeface="Arial" charset="0"/>
                <a:cs typeface="Arial" charset="0"/>
              </a:defRPr>
            </a:lvl1pPr>
          </a:lstStyle>
          <a:p>
            <a:pPr algn="ctr"/>
            <a:r>
              <a:rPr lang="en-US" sz="1067" dirty="0">
                <a:solidFill>
                  <a:srgbClr val="EAEAEA">
                    <a:lumMod val="50000"/>
                  </a:srgbClr>
                </a:solidFill>
                <a:latin typeface="IBM Plex Sans" charset="0"/>
                <a:ea typeface="IBM Plex Sans" charset="0"/>
                <a:cs typeface="IBM Plex Sans" charset="0"/>
              </a:rPr>
              <a:t>RATE</a:t>
            </a:r>
          </a:p>
        </p:txBody>
      </p:sp>
      <p:sp>
        <p:nvSpPr>
          <p:cNvPr id="13" name="Footer Placeholder 3">
            <a:extLst>
              <a:ext uri="{FF2B5EF4-FFF2-40B4-BE49-F238E27FC236}">
                <a16:creationId xmlns="" xmlns:a16="http://schemas.microsoft.com/office/drawing/2014/main" id="{0A1E0157-7E0D-DD40-A87B-4D1641A39412}"/>
              </a:ext>
            </a:extLst>
          </p:cNvPr>
          <p:cNvSpPr txBox="1">
            <a:spLocks/>
          </p:cNvSpPr>
          <p:nvPr/>
        </p:nvSpPr>
        <p:spPr>
          <a:xfrm>
            <a:off x="304800" y="6437376"/>
            <a:ext cx="8534400" cy="18288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de-DE" sz="800" dirty="0" smtClean="0">
                <a:solidFill>
                  <a:srgbClr val="000000"/>
                </a:solidFill>
                <a:latin typeface="IBM Plex Sans" charset="0"/>
                <a:ea typeface="IBM Plex Sans" charset="0"/>
                <a:cs typeface="IBM Plex Sans" charset="0"/>
              </a:rPr>
              <a:t>© </a:t>
            </a:r>
            <a:r>
              <a:rPr lang="de-DE" sz="800" dirty="0">
                <a:solidFill>
                  <a:srgbClr val="000000"/>
                </a:solidFill>
                <a:latin typeface="IBM Plex Sans" charset="0"/>
                <a:ea typeface="IBM Plex Sans" charset="0"/>
                <a:cs typeface="IBM Plex Sans" charset="0"/>
              </a:rPr>
              <a:t>2018 IBM Corporation</a:t>
            </a:r>
            <a:endParaRPr lang="en-US" sz="800" dirty="0">
              <a:solidFill>
                <a:srgbClr val="000000"/>
              </a:solidFill>
              <a:latin typeface="IBM Plex Sans" charset="0"/>
              <a:ea typeface="IBM Plex Sans" charset="0"/>
              <a:cs typeface="IBM Plex Sans" charset="0"/>
            </a:endParaRPr>
          </a:p>
        </p:txBody>
      </p:sp>
      <p:sp>
        <p:nvSpPr>
          <p:cNvPr id="19" name="Shape 503">
            <a:extLst>
              <a:ext uri="{FF2B5EF4-FFF2-40B4-BE49-F238E27FC236}">
                <a16:creationId xmlns="" xmlns:a16="http://schemas.microsoft.com/office/drawing/2014/main" id="{85AEAF2E-38AB-324F-A6AA-FE72BF343236}"/>
              </a:ext>
            </a:extLst>
          </p:cNvPr>
          <p:cNvSpPr txBox="1">
            <a:spLocks/>
          </p:cNvSpPr>
          <p:nvPr/>
        </p:nvSpPr>
        <p:spPr>
          <a:xfrm>
            <a:off x="9240000" y="6435307"/>
            <a:ext cx="2743200" cy="182880"/>
          </a:xfrm>
          <a:prstGeom prst="rect">
            <a:avLst/>
          </a:prstGeom>
          <a:extLst>
            <a:ext uri="{C572A759-6A51-4108-AA02-DFA0A04FC94B}">
              <ma14:wrappingTextBoxFlag xmlns:ma14="http://schemas.microsoft.com/office/mac/drawingml/2011/main" val="1"/>
            </a:ext>
          </a:extLst>
        </p:spPr>
        <p:txBody>
          <a:bodyPr vert="horz" lIns="0" tIns="0" rIns="0" bIns="0" rtlCol="0" anchor="ctr">
            <a:noAutofit/>
          </a:bodyP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968DC370-11A3-0C4A-9A2E-47A9C83DCFC5}" type="slidenum">
              <a:rPr lang="en-US" sz="800">
                <a:solidFill>
                  <a:srgbClr val="000000"/>
                </a:solidFill>
                <a:latin typeface="IBM Plex Sans" charset="0"/>
                <a:ea typeface="IBM Plex Sans" charset="0"/>
                <a:cs typeface="IBM Plex Sans" charset="0"/>
              </a:rPr>
              <a:pPr/>
              <a:t>2</a:t>
            </a:fld>
            <a:endParaRPr lang="en-US" sz="800" dirty="0">
              <a:solidFill>
                <a:srgbClr val="000000"/>
              </a:solidFill>
              <a:latin typeface="IBM Plex Sans" charset="0"/>
              <a:ea typeface="IBM Plex Sans" charset="0"/>
              <a:cs typeface="IBM Plex Sans" charset="0"/>
            </a:endParaRPr>
          </a:p>
        </p:txBody>
      </p:sp>
      <p:sp>
        <p:nvSpPr>
          <p:cNvPr id="2" name="Footer Placeholder 1"/>
          <p:cNvSpPr>
            <a:spLocks noGrp="1"/>
          </p:cNvSpPr>
          <p:nvPr>
            <p:ph type="ftr" sz="quarter" idx="11"/>
          </p:nvPr>
        </p:nvSpPr>
        <p:spPr/>
        <p:txBody>
          <a:bodyPr/>
          <a:lstStyle/>
          <a:p>
            <a:r>
              <a:rPr lang="en-US" dirty="0" smtClean="0">
                <a:solidFill>
                  <a:srgbClr val="000000"/>
                </a:solidFill>
                <a:latin typeface="IBM Plex Sans" charset="0"/>
                <a:ea typeface="IBM Plex Sans" charset="0"/>
                <a:cs typeface="IBM Plex Sans" charset="0"/>
              </a:rPr>
              <a:t>© 2018 IBM Corporation</a:t>
            </a:r>
            <a:endParaRPr lang="en-US" dirty="0">
              <a:solidFill>
                <a:srgbClr val="000000"/>
              </a:solidFill>
              <a:latin typeface="IBM Plex Sans" charset="0"/>
              <a:ea typeface="IBM Plex Sans" charset="0"/>
              <a:cs typeface="IBM Plex Sans" charset="0"/>
            </a:endParaRPr>
          </a:p>
        </p:txBody>
      </p:sp>
      <p:sp>
        <p:nvSpPr>
          <p:cNvPr id="3" name="Slide Number Placeholder 2"/>
          <p:cNvSpPr>
            <a:spLocks noGrp="1"/>
          </p:cNvSpPr>
          <p:nvPr>
            <p:ph type="sldNum" sz="quarter" idx="12"/>
          </p:nvPr>
        </p:nvSpPr>
        <p:spPr/>
        <p:txBody>
          <a:bodyPr/>
          <a:lstStyle/>
          <a:p>
            <a:fld id="{E4DBDE34-E9B5-E04F-B662-69720E4BCB53}" type="slidenum">
              <a:rPr lang="en-US" smtClean="0">
                <a:solidFill>
                  <a:srgbClr val="000000"/>
                </a:solidFill>
                <a:latin typeface="IBM Plex Sans" charset="0"/>
                <a:ea typeface="IBM Plex Sans" charset="0"/>
                <a:cs typeface="IBM Plex Sans" charset="0"/>
              </a:rPr>
              <a:pPr/>
              <a:t>2</a:t>
            </a:fld>
            <a:endParaRPr lang="en-US" dirty="0">
              <a:solidFill>
                <a:srgbClr val="000000"/>
              </a:solidFill>
              <a:latin typeface="IBM Plex Sans" charset="0"/>
              <a:ea typeface="IBM Plex Sans" charset="0"/>
              <a:cs typeface="IBM Plex Sans" charset="0"/>
            </a:endParaRPr>
          </a:p>
        </p:txBody>
      </p:sp>
    </p:spTree>
    <p:extLst>
      <p:ext uri="{BB962C8B-B14F-4D97-AF65-F5344CB8AC3E}">
        <p14:creationId xmlns:p14="http://schemas.microsoft.com/office/powerpoint/2010/main" val="18267043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7162800" cy="508000"/>
          </a:xfrm>
        </p:spPr>
        <p:txBody>
          <a:bodyPr/>
          <a:lstStyle/>
          <a:p>
            <a:r>
              <a:rPr lang="en-US" b="1" dirty="0">
                <a:solidFill>
                  <a:srgbClr val="000E5E"/>
                </a:solidFill>
                <a:latin typeface="IBM Plex Sans" panose="020B0503050000000000" pitchFamily="34" charset="77"/>
                <a:ea typeface="Helvetica Neue Medium" charset="0"/>
                <a:cs typeface="Helvetica Neue Medium" charset="0"/>
              </a:rPr>
              <a:t>Watson AI Platform Offerings: </a:t>
            </a:r>
            <a:br>
              <a:rPr lang="en-US" b="1" dirty="0">
                <a:solidFill>
                  <a:srgbClr val="000E5E"/>
                </a:solidFill>
                <a:latin typeface="IBM Plex Sans" panose="020B0503050000000000" pitchFamily="34" charset="77"/>
                <a:ea typeface="Helvetica Neue Medium" charset="0"/>
                <a:cs typeface="Helvetica Neue Medium" charset="0"/>
              </a:rPr>
            </a:br>
            <a:r>
              <a:rPr lang="en-US" b="1" dirty="0">
                <a:solidFill>
                  <a:srgbClr val="000E5E"/>
                </a:solidFill>
                <a:latin typeface="IBM Plex Sans" panose="020B0503050000000000" pitchFamily="34" charset="77"/>
                <a:ea typeface="Helvetica Neue Medium" charset="0"/>
                <a:cs typeface="Helvetica Neue Medium" charset="0"/>
              </a:rPr>
              <a:t>Foundational Services</a:t>
            </a:r>
            <a:br>
              <a:rPr lang="en-US" b="1" dirty="0">
                <a:solidFill>
                  <a:srgbClr val="000E5E"/>
                </a:solidFill>
                <a:latin typeface="IBM Plex Sans" panose="020B0503050000000000" pitchFamily="34" charset="77"/>
                <a:ea typeface="Helvetica Neue Medium" charset="0"/>
                <a:cs typeface="Helvetica Neue Medium" charset="0"/>
              </a:rPr>
            </a:br>
            <a:r>
              <a:rPr lang="en-US" dirty="0" smtClean="0"/>
              <a:t/>
            </a:r>
            <a:br>
              <a:rPr lang="en-US" dirty="0" smtClean="0"/>
            </a:br>
            <a:r>
              <a:rPr lang="en-US" dirty="0"/>
              <a:t/>
            </a:r>
            <a:br>
              <a:rPr lang="en-US" dirty="0"/>
            </a:br>
            <a:endParaRPr lang="en-US" dirty="0"/>
          </a:p>
        </p:txBody>
      </p:sp>
      <p:sp>
        <p:nvSpPr>
          <p:cNvPr id="3" name="Footer Placeholder 2"/>
          <p:cNvSpPr>
            <a:spLocks noGrp="1"/>
          </p:cNvSpPr>
          <p:nvPr>
            <p:ph type="ftr" sz="quarter" idx="11"/>
          </p:nvPr>
        </p:nvSpPr>
        <p:spPr/>
        <p:txBody>
          <a:bodyPr/>
          <a:lstStyle/>
          <a:p>
            <a:r>
              <a:rPr lang="en-US" dirty="0" smtClean="0">
                <a:solidFill>
                  <a:srgbClr val="FFFFFF"/>
                </a:solidFill>
              </a:rPr>
              <a:t>© 2018 IBM Corporation</a:t>
            </a:r>
            <a:endParaRPr lang="en-US" dirty="0">
              <a:solidFill>
                <a:srgbClr val="FFFFFF"/>
              </a:solidFill>
            </a:endParaRPr>
          </a:p>
        </p:txBody>
      </p:sp>
      <p:sp>
        <p:nvSpPr>
          <p:cNvPr id="4" name="Footer Placeholder 3">
            <a:extLst>
              <a:ext uri="{FF2B5EF4-FFF2-40B4-BE49-F238E27FC236}">
                <a16:creationId xmlns="" xmlns:a16="http://schemas.microsoft.com/office/drawing/2014/main" id="{8C73E28B-D8D2-A141-95C1-0A7D89461C65}"/>
              </a:ext>
            </a:extLst>
          </p:cNvPr>
          <p:cNvSpPr txBox="1">
            <a:spLocks/>
          </p:cNvSpPr>
          <p:nvPr/>
        </p:nvSpPr>
        <p:spPr>
          <a:xfrm>
            <a:off x="304800" y="6437376"/>
            <a:ext cx="8534400" cy="18288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de-DE" sz="800" dirty="0" smtClean="0">
                <a:solidFill>
                  <a:srgbClr val="000000"/>
                </a:solidFill>
              </a:rPr>
              <a:t>© </a:t>
            </a:r>
            <a:r>
              <a:rPr lang="de-DE" sz="800" dirty="0">
                <a:solidFill>
                  <a:srgbClr val="000000"/>
                </a:solidFill>
              </a:rPr>
              <a:t>2018 IBM Corporation</a:t>
            </a:r>
            <a:endParaRPr lang="en-US" sz="800" dirty="0">
              <a:solidFill>
                <a:srgbClr val="000000"/>
              </a:solidFill>
            </a:endParaRPr>
          </a:p>
        </p:txBody>
      </p:sp>
      <p:sp>
        <p:nvSpPr>
          <p:cNvPr id="5" name="Slide Number Placeholder 4"/>
          <p:cNvSpPr>
            <a:spLocks noGrp="1"/>
          </p:cNvSpPr>
          <p:nvPr>
            <p:ph type="sldNum" sz="quarter" idx="10"/>
          </p:nvPr>
        </p:nvSpPr>
        <p:spPr/>
        <p:txBody>
          <a:bodyPr/>
          <a:lstStyle/>
          <a:p>
            <a:fld id="{61306876-7E60-6D40-9A83-6A3AF924BB27}" type="slidenum">
              <a:rPr lang="en-US" smtClean="0">
                <a:solidFill>
                  <a:srgbClr val="FFFFFF"/>
                </a:solidFill>
              </a:rPr>
              <a:pPr/>
              <a:t>20</a:t>
            </a:fld>
            <a:endParaRPr lang="en-US" dirty="0">
              <a:solidFill>
                <a:srgbClr val="FFFFFF"/>
              </a:solidFill>
            </a:endParaRPr>
          </a:p>
        </p:txBody>
      </p:sp>
    </p:spTree>
    <p:extLst>
      <p:ext uri="{BB962C8B-B14F-4D97-AF65-F5344CB8AC3E}">
        <p14:creationId xmlns:p14="http://schemas.microsoft.com/office/powerpoint/2010/main" val="14697259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10" name="Rectangle 9"/>
          <p:cNvSpPr/>
          <p:nvPr>
            <p:extLst/>
          </p:nvPr>
        </p:nvSpPr>
        <p:spPr>
          <a:xfrm>
            <a:off x="6013205" y="1257567"/>
            <a:ext cx="5298991" cy="4642746"/>
          </a:xfrm>
          <a:prstGeom prst="rect">
            <a:avLst/>
          </a:prstGeom>
        </p:spPr>
        <p:txBody>
          <a:bodyPr wrap="square" lIns="0" tIns="0" anchor="t">
            <a:spAutoFit/>
          </a:bodyPr>
          <a:lstStyle/>
          <a:p>
            <a:pPr defTabSz="609021">
              <a:spcBef>
                <a:spcPts val="1332"/>
              </a:spcBef>
              <a:defRPr/>
            </a:pPr>
            <a:r>
              <a:rPr lang="it-IT" sz="4267" dirty="0">
                <a:solidFill>
                  <a:srgbClr val="666666"/>
                </a:solidFill>
                <a:latin typeface="IBM Plex Sans" charset="0"/>
                <a:ea typeface="IBM Plex Sans" charset="0"/>
                <a:cs typeface="IBM Plex Sans" charset="0"/>
              </a:rPr>
              <a:t>An </a:t>
            </a:r>
            <a:r>
              <a:rPr lang="it-IT" sz="4267" dirty="0">
                <a:solidFill>
                  <a:srgbClr val="00B4A0"/>
                </a:solidFill>
                <a:latin typeface="IBM Plex Sans" charset="0"/>
                <a:ea typeface="IBM Plex Sans" charset="0"/>
                <a:cs typeface="IBM Plex Sans" charset="0"/>
              </a:rPr>
              <a:t>image recognition </a:t>
            </a:r>
            <a:r>
              <a:rPr lang="en-US" sz="4267" dirty="0">
                <a:solidFill>
                  <a:srgbClr val="666666"/>
                </a:solidFill>
                <a:latin typeface="IBM Plex Sans" charset="0"/>
                <a:ea typeface="IBM Plex Sans" charset="0"/>
                <a:cs typeface="IBM Plex Sans" charset="0"/>
              </a:rPr>
              <a:t>service that enables users to quickly and accurately </a:t>
            </a:r>
            <a:r>
              <a:rPr lang="en-US" sz="4267" dirty="0">
                <a:solidFill>
                  <a:srgbClr val="00B4A0"/>
                </a:solidFill>
                <a:latin typeface="IBM Plex Sans" charset="0"/>
                <a:ea typeface="IBM Plex Sans" charset="0"/>
                <a:cs typeface="IBM Plex Sans" charset="0"/>
              </a:rPr>
              <a:t>tag, classify, and train visual content </a:t>
            </a:r>
            <a:r>
              <a:rPr lang="en-US" sz="4267" dirty="0">
                <a:solidFill>
                  <a:srgbClr val="666666"/>
                </a:solidFill>
                <a:latin typeface="IBM Plex Sans" charset="0"/>
                <a:ea typeface="IBM Plex Sans" charset="0"/>
                <a:cs typeface="IBM Plex Sans" charset="0"/>
              </a:rPr>
              <a:t>using machine learning.</a:t>
            </a:r>
            <a:r>
              <a:rPr lang="it-IT" sz="4267" dirty="0">
                <a:solidFill>
                  <a:srgbClr val="666666"/>
                </a:solidFill>
                <a:latin typeface="IBM Plex Sans" charset="0"/>
                <a:ea typeface="IBM Plex Sans" charset="0"/>
                <a:cs typeface="IBM Plex Sans" charset="0"/>
              </a:rPr>
              <a:t> </a:t>
            </a:r>
          </a:p>
        </p:txBody>
      </p:sp>
      <p:sp>
        <p:nvSpPr>
          <p:cNvPr id="6" name="Rectangle 5"/>
          <p:cNvSpPr/>
          <p:nvPr/>
        </p:nvSpPr>
        <p:spPr>
          <a:xfrm>
            <a:off x="181592" y="229552"/>
            <a:ext cx="11604995" cy="584775"/>
          </a:xfrm>
          <a:prstGeom prst="rect">
            <a:avLst/>
          </a:prstGeom>
        </p:spPr>
        <p:txBody>
          <a:bodyPr wrap="square">
            <a:spAutoFit/>
          </a:bodyPr>
          <a:lstStyle/>
          <a:p>
            <a:pPr defTabSz="609585"/>
            <a:r>
              <a:rPr lang="en-US" sz="3200" b="1" dirty="0">
                <a:solidFill>
                  <a:srgbClr val="000E5E"/>
                </a:solidFill>
                <a:latin typeface="IBM Plex Sans" panose="020B0503050000000000" pitchFamily="34" charset="77"/>
                <a:ea typeface="Helvetica Neue Medium" charset="0"/>
                <a:cs typeface="Helvetica Neue Medium" charset="0"/>
              </a:rPr>
              <a:t>Watson Visual Recognition</a:t>
            </a:r>
          </a:p>
        </p:txBody>
      </p:sp>
      <p:pic>
        <p:nvPicPr>
          <p:cNvPr id="5" name="Picture 4"/>
          <p:cNvPicPr>
            <a:picLocks noChangeAspect="1"/>
          </p:cNvPicPr>
          <p:nvPr/>
        </p:nvPicPr>
        <p:blipFill>
          <a:blip r:embed="rId3"/>
          <a:stretch>
            <a:fillRect/>
          </a:stretch>
        </p:blipFill>
        <p:spPr>
          <a:xfrm>
            <a:off x="394271" y="1466957"/>
            <a:ext cx="5204229" cy="4213252"/>
          </a:xfrm>
          <a:prstGeom prst="rect">
            <a:avLst/>
          </a:prstGeom>
        </p:spPr>
      </p:pic>
      <p:sp>
        <p:nvSpPr>
          <p:cNvPr id="7" name="Footer Placeholder 3">
            <a:extLst>
              <a:ext uri="{FF2B5EF4-FFF2-40B4-BE49-F238E27FC236}">
                <a16:creationId xmlns="" xmlns:a16="http://schemas.microsoft.com/office/drawing/2014/main" id="{8C73E28B-D8D2-A141-95C1-0A7D89461C65}"/>
              </a:ext>
            </a:extLst>
          </p:cNvPr>
          <p:cNvSpPr txBox="1">
            <a:spLocks/>
          </p:cNvSpPr>
          <p:nvPr/>
        </p:nvSpPr>
        <p:spPr>
          <a:xfrm>
            <a:off x="304800" y="6437376"/>
            <a:ext cx="8534400" cy="18288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de-DE" sz="800" dirty="0" smtClean="0">
                <a:solidFill>
                  <a:srgbClr val="000000"/>
                </a:solidFill>
                <a:latin typeface="IBM Plex Sans" charset="0"/>
                <a:ea typeface="IBM Plex Sans" charset="0"/>
                <a:cs typeface="IBM Plex Sans" charset="0"/>
              </a:rPr>
              <a:t>© </a:t>
            </a:r>
            <a:r>
              <a:rPr lang="de-DE" sz="800" dirty="0">
                <a:solidFill>
                  <a:srgbClr val="000000"/>
                </a:solidFill>
                <a:latin typeface="IBM Plex Sans" charset="0"/>
                <a:ea typeface="IBM Plex Sans" charset="0"/>
                <a:cs typeface="IBM Plex Sans" charset="0"/>
              </a:rPr>
              <a:t>2018 IBM Corporation</a:t>
            </a:r>
            <a:endParaRPr lang="en-US" sz="800" dirty="0">
              <a:solidFill>
                <a:srgbClr val="000000"/>
              </a:solidFill>
              <a:latin typeface="IBM Plex Sans" charset="0"/>
              <a:ea typeface="IBM Plex Sans" charset="0"/>
              <a:cs typeface="IBM Plex Sans" charset="0"/>
            </a:endParaRPr>
          </a:p>
        </p:txBody>
      </p:sp>
      <p:sp>
        <p:nvSpPr>
          <p:cNvPr id="3" name="Slide Number Placeholder 2"/>
          <p:cNvSpPr>
            <a:spLocks noGrp="1"/>
          </p:cNvSpPr>
          <p:nvPr>
            <p:ph type="sldNum" sz="quarter" idx="12"/>
          </p:nvPr>
        </p:nvSpPr>
        <p:spPr>
          <a:xfrm>
            <a:off x="11911584" y="6291072"/>
            <a:ext cx="280416" cy="268224"/>
          </a:xfrm>
        </p:spPr>
        <p:txBody>
          <a:bodyPr/>
          <a:lstStyle/>
          <a:p>
            <a:fld id="{E4DBDE34-E9B5-E04F-B662-69720E4BCB53}" type="slidenum">
              <a:rPr lang="en-US" smtClean="0">
                <a:solidFill>
                  <a:schemeClr val="tx2"/>
                </a:solidFill>
                <a:latin typeface="IBM Plex Sans" charset="0"/>
                <a:ea typeface="IBM Plex Sans" charset="0"/>
                <a:cs typeface="IBM Plex Sans" charset="0"/>
              </a:rPr>
              <a:pPr/>
              <a:t>21</a:t>
            </a:fld>
            <a:endParaRPr lang="en-US" dirty="0">
              <a:solidFill>
                <a:schemeClr val="tx2"/>
              </a:solidFill>
              <a:latin typeface="IBM Plex Sans" charset="0"/>
              <a:ea typeface="IBM Plex Sans" charset="0"/>
              <a:cs typeface="IBM Plex Sans" charset="0"/>
            </a:endParaRPr>
          </a:p>
        </p:txBody>
      </p:sp>
    </p:spTree>
    <p:extLst>
      <p:ext uri="{BB962C8B-B14F-4D97-AF65-F5344CB8AC3E}">
        <p14:creationId xmlns:p14="http://schemas.microsoft.com/office/powerpoint/2010/main" val="195114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304800" y="229669"/>
            <a:ext cx="9724845" cy="818415"/>
          </a:xfrm>
        </p:spPr>
        <p:txBody>
          <a:bodyPr>
            <a:normAutofit/>
          </a:bodyPr>
          <a:lstStyle/>
          <a:p>
            <a:r>
              <a:rPr lang="en-US" sz="3200" b="1" dirty="0">
                <a:solidFill>
                  <a:srgbClr val="000E5E"/>
                </a:solidFill>
                <a:latin typeface="IBM Plex Sans" panose="020B0503050000000000" pitchFamily="34" charset="77"/>
                <a:ea typeface="Helvetica Neue Medium" charset="0"/>
                <a:cs typeface="Helvetica Neue Medium" charset="0"/>
              </a:rPr>
              <a:t>Key Capabilities of Watson Visual Recognition</a:t>
            </a:r>
          </a:p>
        </p:txBody>
      </p:sp>
      <p:sp>
        <p:nvSpPr>
          <p:cNvPr id="29" name="Rectangle 28"/>
          <p:cNvSpPr/>
          <p:nvPr/>
        </p:nvSpPr>
        <p:spPr>
          <a:xfrm>
            <a:off x="1357207" y="1515259"/>
            <a:ext cx="4574631" cy="1744781"/>
          </a:xfrm>
          <a:prstGeom prst="rect">
            <a:avLst/>
          </a:prstGeom>
          <a:solidFill>
            <a:srgbClr val="DEDEDE"/>
          </a:solidFill>
          <a:ln w="63500" cap="flat">
            <a:noFill/>
            <a:prstDash val="solid"/>
            <a:round/>
          </a:ln>
          <a:effectLst/>
          <a:sp3d/>
        </p:spPr>
        <p:txBody>
          <a:bodyPr rot="0" spcFirstLastPara="1" vertOverflow="overflow" horzOverflow="overflow" vert="horz" wrap="square" lIns="0" tIns="0" rIns="0" bIns="0" numCol="1" spcCol="38100" rtlCol="0" anchor="t">
            <a:noAutofit/>
          </a:bodyPr>
          <a:lstStyle/>
          <a:p>
            <a:pPr defTabSz="1625559" hangingPunct="0">
              <a:defRPr/>
            </a:pPr>
            <a:endParaRPr lang="en-US" sz="6400" kern="0" dirty="0">
              <a:solidFill>
                <a:srgbClr val="AEAEAE"/>
              </a:solidFill>
              <a:latin typeface="IBM Plex Sans" charset="0"/>
              <a:ea typeface="IBM Plex Sans" charset="0"/>
              <a:cs typeface="IBM Plex Sans" charset="0"/>
              <a:sym typeface="Calibri"/>
            </a:endParaRPr>
          </a:p>
        </p:txBody>
      </p:sp>
      <p:sp>
        <p:nvSpPr>
          <p:cNvPr id="30" name="TextBox 29"/>
          <p:cNvSpPr txBox="1"/>
          <p:nvPr/>
        </p:nvSpPr>
        <p:spPr>
          <a:xfrm>
            <a:off x="1904683" y="1718410"/>
            <a:ext cx="3309035" cy="246221"/>
          </a:xfrm>
          <a:prstGeom prst="rect">
            <a:avLst/>
          </a:prstGeom>
          <a:noFill/>
          <a:ln w="12700" cap="flat">
            <a:noFill/>
            <a:miter lim="400000"/>
          </a:ln>
          <a:effectLst/>
        </p:spPr>
        <p:txBody>
          <a:bodyPr rot="0" spcFirstLastPara="1" vertOverflow="overflow" horzOverflow="overflow" vert="horz" wrap="square" lIns="0" tIns="0" rIns="0" bIns="0" numCol="1" spcCol="38100" rtlCol="0" anchor="ctr" anchorCtr="0">
            <a:spAutoFit/>
          </a:bodyPr>
          <a:lstStyle/>
          <a:p>
            <a:pPr defTabSz="1625559" hangingPunct="0">
              <a:defRPr/>
            </a:pPr>
            <a:r>
              <a:rPr lang="en-US" sz="1600" b="1" kern="0" dirty="0">
                <a:solidFill>
                  <a:srgbClr val="5A5A5A">
                    <a:lumMod val="50000"/>
                  </a:srgbClr>
                </a:solidFill>
                <a:latin typeface="IBM Plex Sans" charset="0"/>
                <a:ea typeface="IBM Plex Sans" charset="0"/>
                <a:cs typeface="IBM Plex Sans" charset="0"/>
                <a:sym typeface="Calibri"/>
              </a:rPr>
              <a:t>Tooling</a:t>
            </a:r>
            <a:endParaRPr lang="en-US" sz="1600" b="1" kern="0" dirty="0">
              <a:solidFill>
                <a:srgbClr val="5A5A5A">
                  <a:lumMod val="50000"/>
                </a:srgbClr>
              </a:solidFill>
              <a:latin typeface="IBM Plex Sans" charset="0"/>
              <a:ea typeface="IBM Plex Sans" charset="0"/>
              <a:cs typeface="IBM Plex Sans" charset="0"/>
              <a:sym typeface="Arial"/>
            </a:endParaRPr>
          </a:p>
        </p:txBody>
      </p:sp>
      <p:sp>
        <p:nvSpPr>
          <p:cNvPr id="31" name="TextBox 30"/>
          <p:cNvSpPr txBox="1"/>
          <p:nvPr/>
        </p:nvSpPr>
        <p:spPr>
          <a:xfrm>
            <a:off x="1917536" y="2171274"/>
            <a:ext cx="3692384" cy="738664"/>
          </a:xfrm>
          <a:prstGeom prst="rect">
            <a:avLst/>
          </a:prstGeom>
          <a:noFill/>
          <a:ln w="12700" cap="flat">
            <a:noFill/>
            <a:miter lim="400000"/>
          </a:ln>
          <a:effectLst/>
        </p:spPr>
        <p:txBody>
          <a:bodyPr rot="0" spcFirstLastPara="1" vertOverflow="overflow" horzOverflow="overflow" vert="horz" wrap="square" lIns="0" tIns="0" rIns="0" bIns="0" numCol="1" spcCol="38100" rtlCol="0" anchor="t" anchorCtr="0">
            <a:spAutoFit/>
          </a:bodyPr>
          <a:lstStyle/>
          <a:p>
            <a:pPr defTabSz="1625559" hangingPunct="0">
              <a:defRPr/>
            </a:pPr>
            <a:r>
              <a:rPr lang="en-US" sz="1600" kern="0" dirty="0">
                <a:solidFill>
                  <a:srgbClr val="5A5A5A">
                    <a:lumMod val="50000"/>
                  </a:srgbClr>
                </a:solidFill>
                <a:latin typeface="IBM Plex Sans" charset="0"/>
                <a:ea typeface="IBM Plex Sans" charset="0"/>
                <a:cs typeface="IBM Plex Sans" charset="0"/>
                <a:sym typeface="Calibri"/>
              </a:rPr>
              <a:t>Not a developer? No problem! Our tooling allows anyone to get started immediately using your own API key.</a:t>
            </a:r>
            <a:endParaRPr lang="en-US" sz="1600" kern="0" dirty="0">
              <a:solidFill>
                <a:srgbClr val="5A5A5A">
                  <a:lumMod val="50000"/>
                </a:srgbClr>
              </a:solidFill>
              <a:latin typeface="IBM Plex Sans" charset="0"/>
              <a:ea typeface="IBM Plex Sans" charset="0"/>
              <a:cs typeface="IBM Plex Sans" charset="0"/>
              <a:sym typeface="Arial"/>
            </a:endParaRPr>
          </a:p>
        </p:txBody>
      </p:sp>
      <p:sp>
        <p:nvSpPr>
          <p:cNvPr id="33" name="Oval 32"/>
          <p:cNvSpPr/>
          <p:nvPr/>
        </p:nvSpPr>
        <p:spPr>
          <a:xfrm>
            <a:off x="746275" y="879005"/>
            <a:ext cx="1158408" cy="1384935"/>
          </a:xfrm>
          <a:prstGeom prst="ellipse">
            <a:avLst/>
          </a:prstGeom>
          <a:solidFill>
            <a:schemeClr val="accent1"/>
          </a:solidFill>
          <a:ln w="63500" cap="flat">
            <a:noFill/>
            <a:prstDash val="solid"/>
            <a:round/>
          </a:ln>
          <a:effectLst/>
          <a:sp3d/>
        </p:spPr>
        <p:txBody>
          <a:bodyPr rot="0" spcFirstLastPara="1" vertOverflow="overflow" horzOverflow="overflow" vert="horz" wrap="square" lIns="0" tIns="0" rIns="0" bIns="0" numCol="1" spcCol="38100" rtlCol="0" anchor="t">
            <a:spAutoFit/>
          </a:bodyPr>
          <a:lstStyle/>
          <a:p>
            <a:pPr defTabSz="1625559" hangingPunct="0">
              <a:defRPr/>
            </a:pPr>
            <a:endParaRPr lang="en-US" sz="6400" kern="0" dirty="0">
              <a:solidFill>
                <a:srgbClr val="AEAEAE"/>
              </a:solidFill>
              <a:latin typeface="IBM Plex Sans" charset="0"/>
              <a:ea typeface="IBM Plex Sans" charset="0"/>
              <a:cs typeface="IBM Plex Sans" charset="0"/>
              <a:sym typeface="Calibri"/>
            </a:endParaRPr>
          </a:p>
        </p:txBody>
      </p:sp>
      <p:sp>
        <p:nvSpPr>
          <p:cNvPr id="35" name="Rectangle 34"/>
          <p:cNvSpPr/>
          <p:nvPr/>
        </p:nvSpPr>
        <p:spPr>
          <a:xfrm>
            <a:off x="1357207" y="3767175"/>
            <a:ext cx="4574631" cy="1744781"/>
          </a:xfrm>
          <a:prstGeom prst="rect">
            <a:avLst/>
          </a:prstGeom>
          <a:solidFill>
            <a:srgbClr val="DEDEDE"/>
          </a:solidFill>
          <a:ln w="63500" cap="flat">
            <a:noFill/>
            <a:prstDash val="solid"/>
            <a:round/>
          </a:ln>
          <a:effectLst/>
          <a:sp3d/>
        </p:spPr>
        <p:txBody>
          <a:bodyPr rot="0" spcFirstLastPara="1" vertOverflow="overflow" horzOverflow="overflow" vert="horz" wrap="square" lIns="0" tIns="0" rIns="0" bIns="0" numCol="1" spcCol="38100" rtlCol="0" anchor="t">
            <a:noAutofit/>
          </a:bodyPr>
          <a:lstStyle/>
          <a:p>
            <a:pPr defTabSz="1625559" hangingPunct="0">
              <a:defRPr/>
            </a:pPr>
            <a:endParaRPr lang="en-US" sz="6400" kern="0" dirty="0">
              <a:solidFill>
                <a:srgbClr val="AEAEAE"/>
              </a:solidFill>
              <a:latin typeface="IBM Plex Sans" charset="0"/>
              <a:ea typeface="IBM Plex Sans" charset="0"/>
              <a:cs typeface="IBM Plex Sans" charset="0"/>
              <a:sym typeface="Calibri"/>
            </a:endParaRPr>
          </a:p>
        </p:txBody>
      </p:sp>
      <p:grpSp>
        <p:nvGrpSpPr>
          <p:cNvPr id="36" name="Group 35"/>
          <p:cNvGrpSpPr/>
          <p:nvPr/>
        </p:nvGrpSpPr>
        <p:grpSpPr>
          <a:xfrm>
            <a:off x="668651" y="3276917"/>
            <a:ext cx="1153703" cy="1384935"/>
            <a:chOff x="3870326" y="5040665"/>
            <a:chExt cx="1721618" cy="2072810"/>
          </a:xfrm>
        </p:grpSpPr>
        <p:sp>
          <p:nvSpPr>
            <p:cNvPr id="37" name="Oval 36"/>
            <p:cNvSpPr/>
            <p:nvPr/>
          </p:nvSpPr>
          <p:spPr>
            <a:xfrm>
              <a:off x="3870326" y="5040665"/>
              <a:ext cx="1721618" cy="2072810"/>
            </a:xfrm>
            <a:prstGeom prst="ellipse">
              <a:avLst/>
            </a:prstGeom>
            <a:solidFill>
              <a:schemeClr val="accent1"/>
            </a:solidFill>
            <a:ln w="63500" cap="flat">
              <a:noFill/>
              <a:prstDash val="solid"/>
              <a:round/>
            </a:ln>
            <a:effectLst/>
            <a:sp3d/>
          </p:spPr>
          <p:txBody>
            <a:bodyPr rot="0" spcFirstLastPara="1" vertOverflow="overflow" horzOverflow="overflow" vert="horz" wrap="square" lIns="0" tIns="0" rIns="0" bIns="0" numCol="1" spcCol="38100" rtlCol="0" anchor="t">
              <a:spAutoFit/>
            </a:bodyPr>
            <a:lstStyle/>
            <a:p>
              <a:pPr defTabSz="1625559" hangingPunct="0">
                <a:defRPr/>
              </a:pPr>
              <a:endParaRPr lang="en-US" sz="6400" kern="0" dirty="0">
                <a:solidFill>
                  <a:srgbClr val="AEAEAE"/>
                </a:solidFill>
                <a:latin typeface="IBM Plex Sans" charset="0"/>
                <a:ea typeface="IBM Plex Sans" charset="0"/>
                <a:cs typeface="IBM Plex Sans" charset="0"/>
                <a:sym typeface="Calibri"/>
              </a:endParaRPr>
            </a:p>
          </p:txBody>
        </p:sp>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3474" y="5453813"/>
              <a:ext cx="895323" cy="895323"/>
            </a:xfrm>
            <a:prstGeom prst="rect">
              <a:avLst/>
            </a:prstGeom>
          </p:spPr>
        </p:pic>
      </p:grpSp>
      <p:sp>
        <p:nvSpPr>
          <p:cNvPr id="39" name="TextBox 38"/>
          <p:cNvSpPr txBox="1"/>
          <p:nvPr/>
        </p:nvSpPr>
        <p:spPr>
          <a:xfrm>
            <a:off x="1899977" y="3962698"/>
            <a:ext cx="3709943" cy="246221"/>
          </a:xfrm>
          <a:prstGeom prst="rect">
            <a:avLst/>
          </a:prstGeom>
          <a:noFill/>
          <a:ln w="12700" cap="flat">
            <a:noFill/>
            <a:miter lim="400000"/>
          </a:ln>
          <a:effectLst/>
        </p:spPr>
        <p:txBody>
          <a:bodyPr rot="0" spcFirstLastPara="1" vertOverflow="overflow" horzOverflow="overflow" vert="horz" wrap="square" lIns="0" tIns="0" rIns="0" bIns="0" numCol="1" spcCol="38100" rtlCol="0" anchor="ctr" anchorCtr="0">
            <a:spAutoFit/>
          </a:bodyPr>
          <a:lstStyle/>
          <a:p>
            <a:pPr defTabSz="1625559" hangingPunct="0">
              <a:defRPr/>
            </a:pPr>
            <a:r>
              <a:rPr lang="en-US" sz="1600" b="1" kern="0" dirty="0">
                <a:solidFill>
                  <a:srgbClr val="5A5A5A">
                    <a:lumMod val="50000"/>
                  </a:srgbClr>
                </a:solidFill>
                <a:latin typeface="IBM Plex Sans" charset="0"/>
                <a:ea typeface="IBM Plex Sans" charset="0"/>
                <a:cs typeface="IBM Plex Sans" charset="0"/>
                <a:sym typeface="Calibri"/>
              </a:rPr>
              <a:t>Privacy and Security</a:t>
            </a:r>
            <a:endParaRPr lang="en-US" sz="1600" b="1" kern="0" dirty="0">
              <a:solidFill>
                <a:srgbClr val="5A5A5A">
                  <a:lumMod val="50000"/>
                </a:srgbClr>
              </a:solidFill>
              <a:latin typeface="IBM Plex Sans" charset="0"/>
              <a:ea typeface="IBM Plex Sans" charset="0"/>
              <a:cs typeface="IBM Plex Sans" charset="0"/>
              <a:sym typeface="Arial"/>
            </a:endParaRPr>
          </a:p>
        </p:txBody>
      </p:sp>
      <p:sp>
        <p:nvSpPr>
          <p:cNvPr id="40" name="TextBox 39"/>
          <p:cNvSpPr txBox="1"/>
          <p:nvPr/>
        </p:nvSpPr>
        <p:spPr>
          <a:xfrm>
            <a:off x="1899978" y="4341473"/>
            <a:ext cx="3709943" cy="984885"/>
          </a:xfrm>
          <a:prstGeom prst="rect">
            <a:avLst/>
          </a:prstGeom>
          <a:noFill/>
          <a:ln w="12700" cap="flat">
            <a:noFill/>
            <a:miter lim="400000"/>
          </a:ln>
          <a:effectLst/>
        </p:spPr>
        <p:txBody>
          <a:bodyPr rot="0" spcFirstLastPara="1" vertOverflow="overflow" horzOverflow="overflow" vert="horz" wrap="square" lIns="0" tIns="0" rIns="0" bIns="0" numCol="1" spcCol="38100" rtlCol="0" anchor="t" anchorCtr="0">
            <a:spAutoFit/>
          </a:bodyPr>
          <a:lstStyle/>
          <a:p>
            <a:pPr defTabSz="1625559" hangingPunct="0">
              <a:defRPr/>
            </a:pPr>
            <a:r>
              <a:rPr lang="en-US" sz="1600" kern="0" dirty="0">
                <a:solidFill>
                  <a:srgbClr val="5A5A5A">
                    <a:lumMod val="50000"/>
                  </a:srgbClr>
                </a:solidFill>
                <a:latin typeface="IBM Plex Sans" charset="0"/>
                <a:ea typeface="IBM Plex Sans" charset="0"/>
                <a:cs typeface="IBM Plex Sans" charset="0"/>
                <a:sym typeface="Calibri"/>
              </a:rPr>
              <a:t>IBM ensures that images and data passed through our services remain secure. Your data is never used to train IBM models.</a:t>
            </a:r>
            <a:endParaRPr lang="en-US" sz="1600" kern="0" dirty="0">
              <a:solidFill>
                <a:srgbClr val="5A5A5A">
                  <a:lumMod val="50000"/>
                </a:srgbClr>
              </a:solidFill>
              <a:latin typeface="IBM Plex Sans" charset="0"/>
              <a:ea typeface="IBM Plex Sans" charset="0"/>
              <a:cs typeface="IBM Plex Sans" charset="0"/>
              <a:sym typeface="Arial"/>
            </a:endParaRPr>
          </a:p>
        </p:txBody>
      </p:sp>
      <p:sp>
        <p:nvSpPr>
          <p:cNvPr id="41" name="Rectangle 40"/>
          <p:cNvSpPr/>
          <p:nvPr/>
        </p:nvSpPr>
        <p:spPr>
          <a:xfrm>
            <a:off x="6730129" y="1471623"/>
            <a:ext cx="4574631" cy="1805293"/>
          </a:xfrm>
          <a:prstGeom prst="rect">
            <a:avLst/>
          </a:prstGeom>
          <a:solidFill>
            <a:srgbClr val="DEDEDE"/>
          </a:solidFill>
          <a:ln w="63500" cap="flat">
            <a:noFill/>
            <a:prstDash val="solid"/>
            <a:round/>
          </a:ln>
          <a:effectLst/>
          <a:sp3d/>
        </p:spPr>
        <p:txBody>
          <a:bodyPr rot="0" spcFirstLastPara="1" vertOverflow="overflow" horzOverflow="overflow" vert="horz" wrap="square" lIns="0" tIns="0" rIns="0" bIns="0" numCol="1" spcCol="38100" rtlCol="0" anchor="t">
            <a:noAutofit/>
          </a:bodyPr>
          <a:lstStyle/>
          <a:p>
            <a:pPr defTabSz="1625559" hangingPunct="0">
              <a:defRPr/>
            </a:pPr>
            <a:endParaRPr lang="en-US" sz="6400" kern="0" dirty="0">
              <a:solidFill>
                <a:srgbClr val="AEAEAE"/>
              </a:solidFill>
              <a:latin typeface="IBM Plex Sans" charset="0"/>
              <a:ea typeface="IBM Plex Sans" charset="0"/>
              <a:cs typeface="IBM Plex Sans" charset="0"/>
              <a:sym typeface="Calibri"/>
            </a:endParaRPr>
          </a:p>
        </p:txBody>
      </p:sp>
      <p:sp>
        <p:nvSpPr>
          <p:cNvPr id="42" name="Rectangle 41"/>
          <p:cNvSpPr/>
          <p:nvPr/>
        </p:nvSpPr>
        <p:spPr>
          <a:xfrm>
            <a:off x="6730129" y="3675357"/>
            <a:ext cx="4574631" cy="1836599"/>
          </a:xfrm>
          <a:prstGeom prst="rect">
            <a:avLst/>
          </a:prstGeom>
          <a:solidFill>
            <a:srgbClr val="DEDEDE"/>
          </a:solidFill>
          <a:ln w="63500" cap="flat">
            <a:noFill/>
            <a:prstDash val="solid"/>
            <a:round/>
          </a:ln>
          <a:effectLst/>
          <a:sp3d/>
        </p:spPr>
        <p:txBody>
          <a:bodyPr rot="0" spcFirstLastPara="1" vertOverflow="overflow" horzOverflow="overflow" vert="horz" wrap="square" lIns="0" tIns="0" rIns="0" bIns="0" numCol="1" spcCol="38100" rtlCol="0" anchor="t">
            <a:noAutofit/>
          </a:bodyPr>
          <a:lstStyle/>
          <a:p>
            <a:pPr defTabSz="1625559" hangingPunct="0">
              <a:defRPr/>
            </a:pPr>
            <a:endParaRPr lang="en-US" sz="6400" kern="0" dirty="0">
              <a:solidFill>
                <a:srgbClr val="AEAEAE"/>
              </a:solidFill>
              <a:latin typeface="IBM Plex Sans" charset="0"/>
              <a:ea typeface="IBM Plex Sans" charset="0"/>
              <a:cs typeface="IBM Plex Sans" charset="0"/>
              <a:sym typeface="Calibri"/>
            </a:endParaRPr>
          </a:p>
        </p:txBody>
      </p:sp>
      <p:grpSp>
        <p:nvGrpSpPr>
          <p:cNvPr id="43" name="Group 42"/>
          <p:cNvGrpSpPr/>
          <p:nvPr/>
        </p:nvGrpSpPr>
        <p:grpSpPr>
          <a:xfrm>
            <a:off x="5999955" y="926234"/>
            <a:ext cx="1195320" cy="1384935"/>
            <a:chOff x="1105261" y="7733016"/>
            <a:chExt cx="1721618" cy="2105155"/>
          </a:xfrm>
        </p:grpSpPr>
        <p:sp>
          <p:nvSpPr>
            <p:cNvPr id="44" name="Oval 43"/>
            <p:cNvSpPr/>
            <p:nvPr/>
          </p:nvSpPr>
          <p:spPr>
            <a:xfrm>
              <a:off x="1105261" y="7733016"/>
              <a:ext cx="1721618" cy="2105155"/>
            </a:xfrm>
            <a:prstGeom prst="ellipse">
              <a:avLst/>
            </a:prstGeom>
            <a:solidFill>
              <a:schemeClr val="accent1"/>
            </a:solidFill>
            <a:ln w="63500" cap="flat">
              <a:noFill/>
              <a:prstDash val="solid"/>
              <a:round/>
            </a:ln>
            <a:effectLst/>
            <a:sp3d/>
          </p:spPr>
          <p:txBody>
            <a:bodyPr rot="0" spcFirstLastPara="1" vertOverflow="overflow" horzOverflow="overflow" vert="horz" wrap="square" lIns="0" tIns="0" rIns="0" bIns="0" numCol="1" spcCol="38100" rtlCol="0" anchor="t">
              <a:spAutoFit/>
            </a:bodyPr>
            <a:lstStyle/>
            <a:p>
              <a:pPr defTabSz="1625559" hangingPunct="0">
                <a:defRPr/>
              </a:pPr>
              <a:endParaRPr lang="en-US" sz="6400" kern="0" dirty="0">
                <a:solidFill>
                  <a:srgbClr val="AEAEAE"/>
                </a:solidFill>
                <a:latin typeface="IBM Plex Sans" charset="0"/>
                <a:ea typeface="IBM Plex Sans" charset="0"/>
                <a:cs typeface="IBM Plex Sans" charset="0"/>
                <a:sym typeface="Calibri"/>
              </a:endParaRPr>
            </a:p>
          </p:txBody>
        </p:sp>
        <p:pic>
          <p:nvPicPr>
            <p:cNvPr id="45" name="Picture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9225" y="8146164"/>
              <a:ext cx="786799" cy="895323"/>
            </a:xfrm>
            <a:prstGeom prst="rect">
              <a:avLst/>
            </a:prstGeom>
          </p:spPr>
        </p:pic>
      </p:grpSp>
      <p:grpSp>
        <p:nvGrpSpPr>
          <p:cNvPr id="46" name="Group 45"/>
          <p:cNvGrpSpPr/>
          <p:nvPr/>
        </p:nvGrpSpPr>
        <p:grpSpPr>
          <a:xfrm>
            <a:off x="6070819" y="3260040"/>
            <a:ext cx="1195320" cy="1384935"/>
            <a:chOff x="4164251" y="7849091"/>
            <a:chExt cx="1721618" cy="2126956"/>
          </a:xfrm>
        </p:grpSpPr>
        <p:sp>
          <p:nvSpPr>
            <p:cNvPr id="47" name="Oval 46"/>
            <p:cNvSpPr/>
            <p:nvPr/>
          </p:nvSpPr>
          <p:spPr>
            <a:xfrm>
              <a:off x="4164251" y="7849091"/>
              <a:ext cx="1721618" cy="2126956"/>
            </a:xfrm>
            <a:prstGeom prst="ellipse">
              <a:avLst/>
            </a:prstGeom>
            <a:solidFill>
              <a:schemeClr val="accent1"/>
            </a:solidFill>
            <a:ln w="63500" cap="flat">
              <a:noFill/>
              <a:prstDash val="solid"/>
              <a:round/>
            </a:ln>
            <a:effectLst/>
            <a:sp3d/>
          </p:spPr>
          <p:txBody>
            <a:bodyPr rot="0" spcFirstLastPara="1" vertOverflow="overflow" horzOverflow="overflow" vert="horz" wrap="square" lIns="0" tIns="0" rIns="0" bIns="0" numCol="1" spcCol="38100" rtlCol="0" anchor="t">
              <a:spAutoFit/>
            </a:bodyPr>
            <a:lstStyle/>
            <a:p>
              <a:pPr defTabSz="1625559" hangingPunct="0">
                <a:defRPr/>
              </a:pPr>
              <a:endParaRPr lang="en-US" sz="6400" kern="0" dirty="0">
                <a:solidFill>
                  <a:srgbClr val="AEAEAE"/>
                </a:solidFill>
                <a:latin typeface="IBM Plex Sans" charset="0"/>
                <a:ea typeface="IBM Plex Sans" charset="0"/>
                <a:cs typeface="IBM Plex Sans" charset="0"/>
                <a:sym typeface="Calibri"/>
              </a:endParaRPr>
            </a:p>
          </p:txBody>
        </p:sp>
        <p:pic>
          <p:nvPicPr>
            <p:cNvPr id="48" name="Picture 4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7399" y="8262239"/>
              <a:ext cx="895323" cy="895323"/>
            </a:xfrm>
            <a:prstGeom prst="rect">
              <a:avLst/>
            </a:prstGeom>
          </p:spPr>
        </p:pic>
      </p:grpSp>
      <p:sp>
        <p:nvSpPr>
          <p:cNvPr id="49" name="TextBox 48"/>
          <p:cNvSpPr txBox="1"/>
          <p:nvPr/>
        </p:nvSpPr>
        <p:spPr>
          <a:xfrm>
            <a:off x="7178455" y="1753640"/>
            <a:ext cx="3925796" cy="246221"/>
          </a:xfrm>
          <a:prstGeom prst="rect">
            <a:avLst/>
          </a:prstGeom>
          <a:noFill/>
          <a:ln w="12700" cap="flat">
            <a:noFill/>
            <a:miter lim="400000"/>
          </a:ln>
          <a:effectLst/>
        </p:spPr>
        <p:txBody>
          <a:bodyPr rot="0" spcFirstLastPara="1" vertOverflow="overflow" horzOverflow="overflow" vert="horz" wrap="square" lIns="0" tIns="0" rIns="0" bIns="0" numCol="1" spcCol="38100" rtlCol="0" anchor="ctr" anchorCtr="0">
            <a:spAutoFit/>
          </a:bodyPr>
          <a:lstStyle/>
          <a:p>
            <a:pPr defTabSz="1625559" hangingPunct="0">
              <a:defRPr/>
            </a:pPr>
            <a:r>
              <a:rPr lang="en-US" sz="1600" b="1" kern="0" dirty="0">
                <a:solidFill>
                  <a:srgbClr val="5A5A5A">
                    <a:lumMod val="50000"/>
                  </a:srgbClr>
                </a:solidFill>
                <a:latin typeface="IBM Plex Sans" charset="0"/>
                <a:ea typeface="IBM Plex Sans" charset="0"/>
                <a:cs typeface="IBM Plex Sans" charset="0"/>
                <a:sym typeface="Calibri"/>
              </a:rPr>
              <a:t>Flexibility and Customizability</a:t>
            </a:r>
            <a:endParaRPr lang="en-US" sz="1600" b="1" kern="0" dirty="0">
              <a:solidFill>
                <a:srgbClr val="5A5A5A">
                  <a:lumMod val="50000"/>
                </a:srgbClr>
              </a:solidFill>
              <a:latin typeface="IBM Plex Sans" charset="0"/>
              <a:ea typeface="IBM Plex Sans" charset="0"/>
              <a:cs typeface="IBM Plex Sans" charset="0"/>
              <a:sym typeface="Arial"/>
            </a:endParaRPr>
          </a:p>
        </p:txBody>
      </p:sp>
      <p:sp>
        <p:nvSpPr>
          <p:cNvPr id="50" name="TextBox 49"/>
          <p:cNvSpPr txBox="1"/>
          <p:nvPr/>
        </p:nvSpPr>
        <p:spPr>
          <a:xfrm>
            <a:off x="7178454" y="2171273"/>
            <a:ext cx="3925796" cy="738664"/>
          </a:xfrm>
          <a:prstGeom prst="rect">
            <a:avLst/>
          </a:prstGeom>
          <a:noFill/>
          <a:ln w="12700" cap="flat">
            <a:noFill/>
            <a:miter lim="400000"/>
          </a:ln>
          <a:effectLst/>
        </p:spPr>
        <p:txBody>
          <a:bodyPr rot="0" spcFirstLastPara="1" vertOverflow="overflow" horzOverflow="overflow" vert="horz" wrap="square" lIns="0" tIns="0" rIns="0" bIns="0" numCol="1" spcCol="38100" rtlCol="0" anchor="t" anchorCtr="0">
            <a:spAutoFit/>
          </a:bodyPr>
          <a:lstStyle/>
          <a:p>
            <a:pPr defTabSz="1625559" hangingPunct="0">
              <a:defRPr/>
            </a:pPr>
            <a:r>
              <a:rPr lang="en-US" sz="1600" kern="0" dirty="0">
                <a:solidFill>
                  <a:srgbClr val="5A5A5A">
                    <a:lumMod val="50000"/>
                  </a:srgbClr>
                </a:solidFill>
                <a:latin typeface="IBM Plex Sans" charset="0"/>
                <a:ea typeface="IBM Plex Sans" charset="0"/>
                <a:cs typeface="IBM Plex Sans" charset="0"/>
                <a:sym typeface="Calibri"/>
              </a:rPr>
              <a:t>Whether you’re looking to get started right away with IBM’s models or custom train your own, we offer options for every user.</a:t>
            </a:r>
            <a:endParaRPr lang="en-US" sz="1600" kern="0" dirty="0">
              <a:solidFill>
                <a:srgbClr val="5A5A5A">
                  <a:lumMod val="50000"/>
                </a:srgbClr>
              </a:solidFill>
              <a:latin typeface="IBM Plex Sans" charset="0"/>
              <a:ea typeface="IBM Plex Sans" charset="0"/>
              <a:cs typeface="IBM Plex Sans" charset="0"/>
              <a:sym typeface="Arial"/>
            </a:endParaRPr>
          </a:p>
        </p:txBody>
      </p:sp>
      <p:sp>
        <p:nvSpPr>
          <p:cNvPr id="51" name="TextBox 50"/>
          <p:cNvSpPr txBox="1"/>
          <p:nvPr/>
        </p:nvSpPr>
        <p:spPr>
          <a:xfrm>
            <a:off x="7266139" y="3928772"/>
            <a:ext cx="3838111" cy="246221"/>
          </a:xfrm>
          <a:prstGeom prst="rect">
            <a:avLst/>
          </a:prstGeom>
          <a:noFill/>
          <a:ln w="12700" cap="flat">
            <a:noFill/>
            <a:miter lim="400000"/>
          </a:ln>
          <a:effectLst/>
        </p:spPr>
        <p:txBody>
          <a:bodyPr rot="0" spcFirstLastPara="1" vertOverflow="overflow" horzOverflow="overflow" vert="horz" wrap="square" lIns="0" tIns="0" rIns="0" bIns="0" numCol="1" spcCol="38100" rtlCol="0" anchor="ctr" anchorCtr="0">
            <a:spAutoFit/>
          </a:bodyPr>
          <a:lstStyle/>
          <a:p>
            <a:pPr defTabSz="1625559" hangingPunct="0">
              <a:defRPr/>
            </a:pPr>
            <a:r>
              <a:rPr lang="en-US" sz="1600" b="1" kern="0" dirty="0">
                <a:solidFill>
                  <a:srgbClr val="5A5A5A">
                    <a:lumMod val="50000"/>
                  </a:srgbClr>
                </a:solidFill>
                <a:latin typeface="IBM Plex Sans" charset="0"/>
                <a:ea typeface="IBM Plex Sans" charset="0"/>
                <a:cs typeface="IBM Plex Sans" charset="0"/>
                <a:sym typeface="Calibri"/>
              </a:rPr>
              <a:t>Simplified query language</a:t>
            </a:r>
            <a:endParaRPr lang="en-US" sz="1600" b="1" kern="0" dirty="0">
              <a:solidFill>
                <a:srgbClr val="5A5A5A">
                  <a:lumMod val="50000"/>
                </a:srgbClr>
              </a:solidFill>
              <a:latin typeface="IBM Plex Sans" charset="0"/>
              <a:ea typeface="IBM Plex Sans" charset="0"/>
              <a:cs typeface="IBM Plex Sans" charset="0"/>
              <a:sym typeface="Arial"/>
            </a:endParaRPr>
          </a:p>
        </p:txBody>
      </p:sp>
      <p:sp>
        <p:nvSpPr>
          <p:cNvPr id="52" name="TextBox 51"/>
          <p:cNvSpPr txBox="1"/>
          <p:nvPr/>
        </p:nvSpPr>
        <p:spPr>
          <a:xfrm>
            <a:off x="7266139" y="4341474"/>
            <a:ext cx="3838111" cy="738664"/>
          </a:xfrm>
          <a:prstGeom prst="rect">
            <a:avLst/>
          </a:prstGeom>
          <a:noFill/>
          <a:ln w="12700" cap="flat">
            <a:noFill/>
            <a:miter lim="400000"/>
          </a:ln>
          <a:effectLst/>
        </p:spPr>
        <p:txBody>
          <a:bodyPr rot="0" spcFirstLastPara="1" vertOverflow="overflow" horzOverflow="overflow" vert="horz" wrap="square" lIns="0" tIns="0" rIns="0" bIns="0" numCol="1" spcCol="38100" rtlCol="0" anchor="t" anchorCtr="0">
            <a:spAutoFit/>
          </a:bodyPr>
          <a:lstStyle/>
          <a:p>
            <a:pPr defTabSz="1625559" hangingPunct="0">
              <a:defRPr/>
            </a:pPr>
            <a:r>
              <a:rPr lang="en-US" sz="1600" kern="0" dirty="0">
                <a:solidFill>
                  <a:srgbClr val="5A5A5A">
                    <a:lumMod val="50000"/>
                  </a:srgbClr>
                </a:solidFill>
                <a:latin typeface="IBM Plex Sans" charset="0"/>
                <a:ea typeface="IBM Plex Sans" charset="0"/>
                <a:cs typeface="IBM Plex Sans" charset="0"/>
                <a:sym typeface="Calibri"/>
              </a:rPr>
              <a:t>Our API service and best practices guides. make it easy to get started with your preferred language.</a:t>
            </a:r>
            <a:endParaRPr lang="en-US" sz="1600" kern="0" dirty="0">
              <a:solidFill>
                <a:srgbClr val="5A5A5A">
                  <a:lumMod val="50000"/>
                </a:srgbClr>
              </a:solidFill>
              <a:latin typeface="IBM Plex Sans" charset="0"/>
              <a:ea typeface="IBM Plex Sans" charset="0"/>
              <a:cs typeface="IBM Plex Sans" charset="0"/>
              <a:sym typeface="Arial"/>
            </a:endParaRPr>
          </a:p>
        </p:txBody>
      </p:sp>
      <p:pic>
        <p:nvPicPr>
          <p:cNvPr id="28" name="Picture 27" descr="visual_recognition-256px.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3176" y="1136236"/>
            <a:ext cx="582173" cy="582173"/>
          </a:xfrm>
          <a:prstGeom prst="rect">
            <a:avLst/>
          </a:prstGeom>
        </p:spPr>
      </p:pic>
      <p:sp>
        <p:nvSpPr>
          <p:cNvPr id="32" name="Footer Placeholder 3">
            <a:extLst>
              <a:ext uri="{FF2B5EF4-FFF2-40B4-BE49-F238E27FC236}">
                <a16:creationId xmlns="" xmlns:a16="http://schemas.microsoft.com/office/drawing/2014/main" id="{8C73E28B-D8D2-A141-95C1-0A7D89461C65}"/>
              </a:ext>
            </a:extLst>
          </p:cNvPr>
          <p:cNvSpPr txBox="1">
            <a:spLocks/>
          </p:cNvSpPr>
          <p:nvPr/>
        </p:nvSpPr>
        <p:spPr>
          <a:xfrm>
            <a:off x="304800" y="6437376"/>
            <a:ext cx="8534400" cy="18288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de-DE" sz="800" dirty="0" smtClean="0">
                <a:solidFill>
                  <a:srgbClr val="000000"/>
                </a:solidFill>
                <a:latin typeface="IBM Plex Sans" charset="0"/>
                <a:ea typeface="IBM Plex Sans" charset="0"/>
                <a:cs typeface="IBM Plex Sans" charset="0"/>
              </a:rPr>
              <a:t>© </a:t>
            </a:r>
            <a:r>
              <a:rPr lang="de-DE" sz="800" dirty="0">
                <a:solidFill>
                  <a:srgbClr val="000000"/>
                </a:solidFill>
                <a:latin typeface="IBM Plex Sans" charset="0"/>
                <a:ea typeface="IBM Plex Sans" charset="0"/>
                <a:cs typeface="IBM Plex Sans" charset="0"/>
              </a:rPr>
              <a:t>2018 IBM Corporation</a:t>
            </a:r>
            <a:endParaRPr lang="en-US" sz="800" dirty="0">
              <a:solidFill>
                <a:srgbClr val="000000"/>
              </a:solidFill>
              <a:latin typeface="IBM Plex Sans" charset="0"/>
              <a:ea typeface="IBM Plex Sans" charset="0"/>
              <a:cs typeface="IBM Plex Sans" charset="0"/>
            </a:endParaRPr>
          </a:p>
        </p:txBody>
      </p:sp>
      <p:sp>
        <p:nvSpPr>
          <p:cNvPr id="4" name="Slide Number Placeholder 3"/>
          <p:cNvSpPr>
            <a:spLocks noGrp="1"/>
          </p:cNvSpPr>
          <p:nvPr>
            <p:ph type="sldNum" sz="quarter" idx="12"/>
          </p:nvPr>
        </p:nvSpPr>
        <p:spPr>
          <a:xfrm>
            <a:off x="11911584" y="6291072"/>
            <a:ext cx="280416" cy="268224"/>
          </a:xfrm>
        </p:spPr>
        <p:txBody>
          <a:bodyPr/>
          <a:lstStyle/>
          <a:p>
            <a:fld id="{A95035B9-3760-AF46-8B03-2A7E685C33BB}" type="slidenum">
              <a:rPr lang="en-US" smtClean="0">
                <a:solidFill>
                  <a:schemeClr val="tx2"/>
                </a:solidFill>
              </a:rPr>
              <a:pPr/>
              <a:t>22</a:t>
            </a:fld>
            <a:endParaRPr lang="en-US" dirty="0">
              <a:solidFill>
                <a:schemeClr val="tx2"/>
              </a:solidFill>
            </a:endParaRPr>
          </a:p>
        </p:txBody>
      </p:sp>
      <p:sp>
        <p:nvSpPr>
          <p:cNvPr id="34" name="Rectangle 33"/>
          <p:cNvSpPr/>
          <p:nvPr/>
        </p:nvSpPr>
        <p:spPr>
          <a:xfrm>
            <a:off x="4349225" y="5707479"/>
            <a:ext cx="3917948" cy="1087450"/>
          </a:xfrm>
          <a:prstGeom prst="rect">
            <a:avLst/>
          </a:prstGeom>
          <a:solidFill>
            <a:srgbClr val="DEDEDE"/>
          </a:solidFill>
          <a:ln w="63500" cap="flat">
            <a:noFill/>
            <a:prstDash val="solid"/>
            <a:round/>
          </a:ln>
          <a:effectLst/>
          <a:sp3d/>
        </p:spPr>
        <p:txBody>
          <a:bodyPr rot="0" spcFirstLastPara="1" vertOverflow="overflow" horzOverflow="overflow" vert="horz" wrap="square" lIns="182880" tIns="91440" rIns="182880" bIns="182880" numCol="1" spcCol="38100" rtlCol="0" anchor="t">
            <a:noAutofit/>
          </a:bodyPr>
          <a:lstStyle/>
          <a:p>
            <a:pPr marL="285750" indent="-285750" defTabSz="1625559" hangingPunct="0">
              <a:buFont typeface="Wingdings" charset="2"/>
              <a:buChar char="ü"/>
              <a:defRPr/>
            </a:pPr>
            <a:r>
              <a:rPr lang="en-US" sz="1600" b="1" kern="0" dirty="0">
                <a:solidFill>
                  <a:srgbClr val="5A5A5A">
                    <a:lumMod val="50000"/>
                  </a:srgbClr>
                </a:solidFill>
                <a:latin typeface="IBM Plex Sans" charset="0"/>
                <a:ea typeface="IBM Plex Sans" charset="0"/>
                <a:cs typeface="IBM Plex Sans" charset="0"/>
                <a:sym typeface="Helvetica"/>
              </a:rPr>
              <a:t>Integrated with Watson </a:t>
            </a:r>
            <a:r>
              <a:rPr lang="en-US" sz="1600" b="1" kern="0" dirty="0" smtClean="0">
                <a:solidFill>
                  <a:srgbClr val="5A5A5A">
                    <a:lumMod val="50000"/>
                  </a:srgbClr>
                </a:solidFill>
                <a:latin typeface="IBM Plex Sans" charset="0"/>
                <a:ea typeface="IBM Plex Sans" charset="0"/>
                <a:cs typeface="IBM Plex Sans" charset="0"/>
                <a:sym typeface="Helvetica"/>
              </a:rPr>
              <a:t>Studio</a:t>
            </a:r>
          </a:p>
          <a:p>
            <a:pPr defTabSz="1625559" hangingPunct="0">
              <a:defRPr/>
            </a:pPr>
            <a:r>
              <a:rPr lang="en-US" sz="1600" kern="0" dirty="0" smtClean="0">
                <a:solidFill>
                  <a:srgbClr val="5A5A5A">
                    <a:lumMod val="50000"/>
                  </a:srgbClr>
                </a:solidFill>
                <a:latin typeface="IBM Plex Sans" charset="0"/>
                <a:ea typeface="IBM Plex Sans" charset="0"/>
                <a:cs typeface="IBM Plex Sans" charset="0"/>
                <a:sym typeface="Helvetica"/>
              </a:rPr>
              <a:t>Watson Studio is the environment </a:t>
            </a:r>
            <a:r>
              <a:rPr lang="en-US" sz="1600" kern="0" dirty="0">
                <a:solidFill>
                  <a:srgbClr val="5A5A5A">
                    <a:lumMod val="50000"/>
                  </a:srgbClr>
                </a:solidFill>
                <a:latin typeface="IBM Plex Sans" charset="0"/>
                <a:ea typeface="IBM Plex Sans" charset="0"/>
                <a:cs typeface="IBM Plex Sans" charset="0"/>
                <a:sym typeface="Helvetica"/>
              </a:rPr>
              <a:t>to build, train and deploy Machine &amp; Deep Learning models </a:t>
            </a:r>
            <a:endParaRPr lang="en-US" sz="1600" kern="0" dirty="0" smtClean="0">
              <a:solidFill>
                <a:srgbClr val="5A5A5A">
                  <a:lumMod val="50000"/>
                </a:srgbClr>
              </a:solidFill>
              <a:latin typeface="IBM Plex Sans" charset="0"/>
              <a:ea typeface="IBM Plex Sans" charset="0"/>
              <a:cs typeface="IBM Plex Sans" charset="0"/>
              <a:sym typeface="Helvetica"/>
            </a:endParaRPr>
          </a:p>
          <a:p>
            <a:pPr defTabSz="1625559" hangingPunct="0">
              <a:defRPr/>
            </a:pPr>
            <a:endParaRPr lang="en-US" sz="1600" kern="0" dirty="0" smtClean="0">
              <a:solidFill>
                <a:srgbClr val="5A5A5A">
                  <a:lumMod val="50000"/>
                </a:srgbClr>
              </a:solidFill>
              <a:latin typeface="IBM Plex Sans" charset="0"/>
              <a:ea typeface="IBM Plex Sans" charset="0"/>
              <a:cs typeface="IBM Plex Sans" charset="0"/>
              <a:sym typeface="Helvetica"/>
            </a:endParaRPr>
          </a:p>
          <a:p>
            <a:pPr defTabSz="1625559" hangingPunct="0">
              <a:defRPr/>
            </a:pPr>
            <a:endParaRPr lang="en-US" sz="1600" kern="0" dirty="0">
              <a:solidFill>
                <a:srgbClr val="5A5A5A">
                  <a:lumMod val="50000"/>
                </a:srgbClr>
              </a:solidFill>
              <a:latin typeface="IBM Plex Sans" charset="0"/>
              <a:ea typeface="IBM Plex Sans" charset="0"/>
              <a:cs typeface="IBM Plex Sans" charset="0"/>
            </a:endParaRPr>
          </a:p>
          <a:p>
            <a:pPr defTabSz="1625559" hangingPunct="0">
              <a:defRPr/>
            </a:pPr>
            <a:endParaRPr lang="en-US" sz="1600" kern="0" dirty="0">
              <a:solidFill>
                <a:srgbClr val="5A5A5A">
                  <a:lumMod val="50000"/>
                </a:srgbClr>
              </a:solidFill>
              <a:latin typeface="IBM Plex Sans" charset="0"/>
              <a:ea typeface="IBM Plex Sans" charset="0"/>
              <a:cs typeface="IBM Plex Sans" charset="0"/>
              <a:sym typeface="Calibri"/>
            </a:endParaRPr>
          </a:p>
        </p:txBody>
      </p:sp>
      <p:sp>
        <p:nvSpPr>
          <p:cNvPr id="6" name="Summing Junction 5"/>
          <p:cNvSpPr/>
          <p:nvPr/>
        </p:nvSpPr>
        <p:spPr>
          <a:xfrm>
            <a:off x="9804400" y="-304800"/>
            <a:ext cx="612648" cy="612648"/>
          </a:xfrm>
          <a:prstGeom prst="flowChartSummingJunction">
            <a:avLst/>
          </a:prstGeom>
        </p:spPr>
        <p:txBody>
          <a:bodyPr wrap="square" lIns="0" tIns="0" rIns="0" bIns="0" rtlCol="0" anchor="ctr">
            <a:noAutofit/>
          </a:bodyPr>
          <a:lstStyle/>
          <a:p>
            <a:pPr algn="ctr"/>
            <a:endParaRPr lang="en-US" sz="1200" dirty="0">
              <a:solidFill>
                <a:srgbClr val="FFFFFF"/>
              </a:solidFill>
              <a:latin typeface="Arial"/>
              <a:cs typeface="Arial"/>
            </a:endParaRPr>
          </a:p>
        </p:txBody>
      </p:sp>
    </p:spTree>
    <p:extLst>
      <p:ext uri="{BB962C8B-B14F-4D97-AF65-F5344CB8AC3E}">
        <p14:creationId xmlns:p14="http://schemas.microsoft.com/office/powerpoint/2010/main" val="674828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extLst/>
          </p:nvPr>
        </p:nvSpPr>
        <p:spPr>
          <a:xfrm>
            <a:off x="6215419" y="1193800"/>
            <a:ext cx="5976583" cy="4478149"/>
          </a:xfrm>
          <a:prstGeom prst="rect">
            <a:avLst/>
          </a:prstGeom>
        </p:spPr>
        <p:txBody>
          <a:bodyPr wrap="square" lIns="0" tIns="0" anchor="t">
            <a:spAutoFit/>
          </a:bodyPr>
          <a:lstStyle/>
          <a:p>
            <a:pPr defTabSz="609006">
              <a:spcBef>
                <a:spcPts val="1332"/>
              </a:spcBef>
              <a:defRPr/>
            </a:pPr>
            <a:r>
              <a:rPr lang="it-IT" sz="3200" dirty="0">
                <a:solidFill>
                  <a:srgbClr val="44546A">
                    <a:lumMod val="25000"/>
                  </a:srgbClr>
                </a:solidFill>
                <a:latin typeface="IBM Plex Sans" charset="0"/>
                <a:ea typeface="IBM Plex Sans" charset="0"/>
                <a:cs typeface="IBM Plex Sans" charset="0"/>
              </a:rPr>
              <a:t>Speech Recognition engine that </a:t>
            </a:r>
            <a:r>
              <a:rPr lang="en-US" altLang="en-US" sz="3200" dirty="0">
                <a:solidFill>
                  <a:prstClr val="black"/>
                </a:solidFill>
                <a:latin typeface="IBM Plex Sans" charset="0"/>
                <a:ea typeface="IBM Plex Sans" charset="0"/>
                <a:cs typeface="IBM Plex Sans" charset="0"/>
                <a:sym typeface="Helvetica Light"/>
              </a:rPr>
              <a:t>combines information about grammar and language structure with knowledge of composition of audio signal to</a:t>
            </a:r>
            <a:r>
              <a:rPr lang="it-IT" sz="3200" dirty="0">
                <a:solidFill>
                  <a:srgbClr val="666666"/>
                </a:solidFill>
                <a:latin typeface="IBM Plex Sans" charset="0"/>
                <a:ea typeface="IBM Plex Sans" charset="0"/>
                <a:cs typeface="IBM Plex Sans" charset="0"/>
              </a:rPr>
              <a:t> </a:t>
            </a:r>
            <a:r>
              <a:rPr lang="en-US" sz="3200" dirty="0">
                <a:solidFill>
                  <a:srgbClr val="00B4A0"/>
                </a:solidFill>
                <a:latin typeface="IBM Plex Sans" charset="0"/>
                <a:ea typeface="IBM Plex Sans" charset="0"/>
                <a:cs typeface="IBM Plex Sans" charset="0"/>
              </a:rPr>
              <a:t>transcribe customer care calls, meetings, conference calls; voice control of apps &amp; devices. </a:t>
            </a:r>
            <a:r>
              <a:rPr lang="it-IT" sz="3200" dirty="0">
                <a:solidFill>
                  <a:srgbClr val="666666"/>
                </a:solidFill>
                <a:latin typeface="IBM Plex Sans" charset="0"/>
                <a:ea typeface="IBM Plex Sans" charset="0"/>
                <a:cs typeface="IBM Plex Sans" charset="0"/>
              </a:rPr>
              <a:t> </a:t>
            </a:r>
          </a:p>
        </p:txBody>
      </p:sp>
      <p:sp>
        <p:nvSpPr>
          <p:cNvPr id="6" name="Rectangle 5"/>
          <p:cNvSpPr/>
          <p:nvPr/>
        </p:nvSpPr>
        <p:spPr>
          <a:xfrm>
            <a:off x="181593" y="229552"/>
            <a:ext cx="11604995" cy="584775"/>
          </a:xfrm>
          <a:prstGeom prst="rect">
            <a:avLst/>
          </a:prstGeom>
        </p:spPr>
        <p:txBody>
          <a:bodyPr wrap="square">
            <a:spAutoFit/>
          </a:bodyPr>
          <a:lstStyle/>
          <a:p>
            <a:pPr defTabSz="609585">
              <a:spcBef>
                <a:spcPct val="0"/>
              </a:spcBef>
            </a:pPr>
            <a:r>
              <a:rPr lang="en-US" sz="3200" b="1" dirty="0">
                <a:solidFill>
                  <a:srgbClr val="000E5E"/>
                </a:solidFill>
                <a:latin typeface="IBM Plex Sans" panose="020B0503050000000000" pitchFamily="34" charset="77"/>
                <a:ea typeface="Helvetica Neue Medium" charset="0"/>
                <a:cs typeface="Helvetica Neue Medium" charset="0"/>
              </a:rPr>
              <a:t>Speech-to-Text </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6400" y="2108200"/>
            <a:ext cx="4876800" cy="3048000"/>
          </a:xfrm>
          <a:prstGeom prst="rect">
            <a:avLst/>
          </a:prstGeom>
        </p:spPr>
      </p:pic>
      <p:sp>
        <p:nvSpPr>
          <p:cNvPr id="3" name="Slide Number Placeholder 2"/>
          <p:cNvSpPr>
            <a:spLocks noGrp="1"/>
          </p:cNvSpPr>
          <p:nvPr>
            <p:ph type="sldNum" sz="quarter" idx="12"/>
          </p:nvPr>
        </p:nvSpPr>
        <p:spPr>
          <a:xfrm>
            <a:off x="9448800" y="6356351"/>
            <a:ext cx="2743200" cy="365125"/>
          </a:xfrm>
        </p:spPr>
        <p:txBody>
          <a:bodyPr/>
          <a:lstStyle/>
          <a:p>
            <a:fld id="{E4DBDE34-E9B5-E04F-B662-69720E4BCB53}" type="slidenum">
              <a:rPr lang="en-US" sz="800" smtClean="0">
                <a:solidFill>
                  <a:prstClr val="black">
                    <a:tint val="75000"/>
                  </a:prstClr>
                </a:solidFill>
                <a:latin typeface="IBM Plex Sans" charset="0"/>
                <a:ea typeface="IBM Plex Sans" charset="0"/>
                <a:cs typeface="IBM Plex Sans" charset="0"/>
              </a:rPr>
              <a:pPr/>
              <a:t>23</a:t>
            </a:fld>
            <a:endParaRPr lang="en-US" sz="800" dirty="0">
              <a:solidFill>
                <a:prstClr val="black">
                  <a:tint val="75000"/>
                </a:prstClr>
              </a:solidFill>
              <a:latin typeface="IBM Plex Sans" charset="0"/>
              <a:ea typeface="IBM Plex Sans" charset="0"/>
              <a:cs typeface="IBM Plex Sans" charset="0"/>
            </a:endParaRPr>
          </a:p>
        </p:txBody>
      </p:sp>
      <p:sp>
        <p:nvSpPr>
          <p:cNvPr id="8" name="Footer Placeholder 3">
            <a:extLst>
              <a:ext uri="{FF2B5EF4-FFF2-40B4-BE49-F238E27FC236}">
                <a16:creationId xmlns="" xmlns:a16="http://schemas.microsoft.com/office/drawing/2014/main" id="{8C73E28B-D8D2-A141-95C1-0A7D89461C65}"/>
              </a:ext>
            </a:extLst>
          </p:cNvPr>
          <p:cNvSpPr txBox="1">
            <a:spLocks/>
          </p:cNvSpPr>
          <p:nvPr/>
        </p:nvSpPr>
        <p:spPr>
          <a:xfrm>
            <a:off x="304800" y="6437376"/>
            <a:ext cx="8534400" cy="18288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de-DE" sz="800" dirty="0" smtClean="0">
                <a:solidFill>
                  <a:srgbClr val="000000"/>
                </a:solidFill>
                <a:latin typeface="IBM Plex Sans" charset="0"/>
                <a:ea typeface="IBM Plex Sans" charset="0"/>
                <a:cs typeface="IBM Plex Sans" charset="0"/>
              </a:rPr>
              <a:t>© </a:t>
            </a:r>
            <a:r>
              <a:rPr lang="de-DE" sz="800" dirty="0">
                <a:solidFill>
                  <a:srgbClr val="000000"/>
                </a:solidFill>
                <a:latin typeface="IBM Plex Sans" charset="0"/>
                <a:ea typeface="IBM Plex Sans" charset="0"/>
                <a:cs typeface="IBM Plex Sans" charset="0"/>
              </a:rPr>
              <a:t>2018 IBM Corporation</a:t>
            </a:r>
            <a:endParaRPr lang="en-US" sz="800" dirty="0">
              <a:solidFill>
                <a:srgbClr val="000000"/>
              </a:solidFill>
              <a:latin typeface="IBM Plex Sans" charset="0"/>
              <a:ea typeface="IBM Plex Sans" charset="0"/>
              <a:cs typeface="IBM Plex Sans" charset="0"/>
            </a:endParaRPr>
          </a:p>
        </p:txBody>
      </p:sp>
    </p:spTree>
    <p:extLst>
      <p:ext uri="{BB962C8B-B14F-4D97-AF65-F5344CB8AC3E}">
        <p14:creationId xmlns:p14="http://schemas.microsoft.com/office/powerpoint/2010/main" val="15394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a:spLocks noGrp="1"/>
          </p:cNvSpPr>
          <p:nvPr>
            <p:ph type="title"/>
          </p:nvPr>
        </p:nvSpPr>
        <p:spPr>
          <a:xfrm>
            <a:off x="304802" y="229668"/>
            <a:ext cx="7977753" cy="565128"/>
          </a:xfrm>
        </p:spPr>
        <p:txBody>
          <a:bodyPr>
            <a:normAutofit/>
          </a:bodyPr>
          <a:lstStyle/>
          <a:p>
            <a:pPr defTabSz="609585"/>
            <a:r>
              <a:rPr lang="en-US" sz="3200" b="1" dirty="0">
                <a:solidFill>
                  <a:srgbClr val="000E5E"/>
                </a:solidFill>
                <a:latin typeface="IBM Plex Sans" charset="0"/>
                <a:ea typeface="IBM Plex Sans" charset="0"/>
                <a:cs typeface="IBM Plex Sans" charset="0"/>
              </a:rPr>
              <a:t>Features</a:t>
            </a:r>
          </a:p>
        </p:txBody>
      </p:sp>
      <p:sp>
        <p:nvSpPr>
          <p:cNvPr id="3" name="Rectangle 2"/>
          <p:cNvSpPr/>
          <p:nvPr/>
        </p:nvSpPr>
        <p:spPr>
          <a:xfrm>
            <a:off x="804267" y="1478265"/>
            <a:ext cx="3091919" cy="1938672"/>
          </a:xfrm>
          <a:prstGeom prst="rect">
            <a:avLst/>
          </a:prstGeom>
        </p:spPr>
        <p:txBody>
          <a:bodyPr wrap="square">
            <a:spAutoFit/>
          </a:bodyPr>
          <a:lstStyle/>
          <a:p>
            <a:pPr defTabSz="609570">
              <a:spcAft>
                <a:spcPts val="1600"/>
              </a:spcAft>
            </a:pPr>
            <a:r>
              <a:rPr lang="en-US" sz="2133" b="1" dirty="0">
                <a:solidFill>
                  <a:srgbClr val="152935"/>
                </a:solidFill>
                <a:latin typeface="IBM Plex Sans" charset="0"/>
                <a:ea typeface="IBM Plex Sans" charset="0"/>
                <a:cs typeface="IBM Plex Sans" charset="0"/>
              </a:rPr>
              <a:t>Keyword Spotting</a:t>
            </a:r>
          </a:p>
          <a:p>
            <a:pPr defTabSz="609570"/>
            <a:r>
              <a:rPr lang="en-US" sz="2133" dirty="0">
                <a:solidFill>
                  <a:srgbClr val="152935"/>
                </a:solidFill>
                <a:latin typeface="IBM Plex Sans" charset="0"/>
                <a:ea typeface="IBM Plex Sans" charset="0"/>
                <a:cs typeface="IBM Plex Sans" charset="0"/>
              </a:rPr>
              <a:t>Identify spoken phrases from the audio that match specified keyword strings.</a:t>
            </a:r>
          </a:p>
        </p:txBody>
      </p:sp>
      <p:sp>
        <p:nvSpPr>
          <p:cNvPr id="13" name="Rectangle 12"/>
          <p:cNvSpPr/>
          <p:nvPr/>
        </p:nvSpPr>
        <p:spPr>
          <a:xfrm>
            <a:off x="7761676" y="1453469"/>
            <a:ext cx="3758928" cy="1938672"/>
          </a:xfrm>
          <a:prstGeom prst="rect">
            <a:avLst/>
          </a:prstGeom>
        </p:spPr>
        <p:txBody>
          <a:bodyPr wrap="square">
            <a:spAutoFit/>
          </a:bodyPr>
          <a:lstStyle/>
          <a:p>
            <a:pPr defTabSz="609570">
              <a:spcAft>
                <a:spcPts val="1600"/>
              </a:spcAft>
            </a:pPr>
            <a:r>
              <a:rPr lang="en-US" sz="2133" b="1" dirty="0">
                <a:solidFill>
                  <a:srgbClr val="152935"/>
                </a:solidFill>
                <a:latin typeface="IBM Plex Sans" charset="0"/>
                <a:ea typeface="IBM Plex Sans" charset="0"/>
                <a:cs typeface="IBM Plex Sans" charset="0"/>
              </a:rPr>
              <a:t>Mobile Data Collection App</a:t>
            </a:r>
          </a:p>
          <a:p>
            <a:pPr defTabSz="609570"/>
            <a:r>
              <a:rPr lang="en-US" sz="2133" dirty="0">
                <a:solidFill>
                  <a:srgbClr val="152935"/>
                </a:solidFill>
                <a:latin typeface="IBM Plex Sans" charset="0"/>
                <a:ea typeface="IBM Plex Sans" charset="0"/>
                <a:cs typeface="IBM Plex Sans" charset="0"/>
              </a:rPr>
              <a:t>Beta - Customize speech models based on the language of your business application.</a:t>
            </a:r>
          </a:p>
        </p:txBody>
      </p:sp>
      <p:sp>
        <p:nvSpPr>
          <p:cNvPr id="14" name="Rectangle 13"/>
          <p:cNvSpPr/>
          <p:nvPr/>
        </p:nvSpPr>
        <p:spPr>
          <a:xfrm>
            <a:off x="4497891" y="1478264"/>
            <a:ext cx="3091919" cy="2266903"/>
          </a:xfrm>
          <a:prstGeom prst="rect">
            <a:avLst/>
          </a:prstGeom>
        </p:spPr>
        <p:txBody>
          <a:bodyPr wrap="square">
            <a:spAutoFit/>
          </a:bodyPr>
          <a:lstStyle/>
          <a:p>
            <a:pPr defTabSz="609570">
              <a:spcAft>
                <a:spcPts val="1600"/>
              </a:spcAft>
            </a:pPr>
            <a:r>
              <a:rPr lang="en-US" sz="2133" b="1" dirty="0">
                <a:solidFill>
                  <a:srgbClr val="152935"/>
                </a:solidFill>
                <a:latin typeface="IBM Plex Sans" charset="0"/>
                <a:ea typeface="IBM Plex Sans" charset="0"/>
                <a:cs typeface="IBM Plex Sans" charset="0"/>
              </a:rPr>
              <a:t>Custom Models</a:t>
            </a:r>
          </a:p>
          <a:p>
            <a:pPr defTabSz="609570"/>
            <a:r>
              <a:rPr lang="en-US" sz="2133" dirty="0">
                <a:solidFill>
                  <a:srgbClr val="152935"/>
                </a:solidFill>
                <a:latin typeface="IBM Plex Sans" charset="0"/>
                <a:ea typeface="IBM Plex Sans" charset="0"/>
                <a:cs typeface="IBM Plex Sans" charset="0"/>
              </a:rPr>
              <a:t>Language and Acoustic model customization expands domain accuracy.</a:t>
            </a:r>
          </a:p>
          <a:p>
            <a:pPr defTabSz="609570"/>
            <a:endParaRPr lang="en-US" sz="2133" dirty="0">
              <a:solidFill>
                <a:srgbClr val="152935"/>
              </a:solidFill>
              <a:latin typeface="IBM Plex Sans" charset="0"/>
              <a:ea typeface="IBM Plex Sans" charset="0"/>
              <a:cs typeface="IBM Plex Sans" charset="0"/>
            </a:endParaRPr>
          </a:p>
        </p:txBody>
      </p:sp>
      <p:sp>
        <p:nvSpPr>
          <p:cNvPr id="15" name="Rectangle 14"/>
          <p:cNvSpPr/>
          <p:nvPr/>
        </p:nvSpPr>
        <p:spPr>
          <a:xfrm>
            <a:off x="816771" y="3753617"/>
            <a:ext cx="3552031" cy="1610441"/>
          </a:xfrm>
          <a:prstGeom prst="rect">
            <a:avLst/>
          </a:prstGeom>
        </p:spPr>
        <p:txBody>
          <a:bodyPr wrap="square">
            <a:spAutoFit/>
          </a:bodyPr>
          <a:lstStyle/>
          <a:p>
            <a:pPr defTabSz="609570">
              <a:spcAft>
                <a:spcPts val="1600"/>
              </a:spcAft>
            </a:pPr>
            <a:r>
              <a:rPr lang="en-US" sz="2133" b="1" dirty="0">
                <a:solidFill>
                  <a:srgbClr val="152935"/>
                </a:solidFill>
                <a:latin typeface="IBM Plex Sans" charset="0"/>
                <a:ea typeface="IBM Plex Sans" charset="0"/>
                <a:cs typeface="IBM Plex Sans" charset="0"/>
              </a:rPr>
              <a:t>Detect Multiple Speakers</a:t>
            </a:r>
          </a:p>
          <a:p>
            <a:pPr defTabSz="609570"/>
            <a:r>
              <a:rPr lang="en-US" sz="2133" dirty="0">
                <a:solidFill>
                  <a:srgbClr val="152935"/>
                </a:solidFill>
                <a:latin typeface="IBM Plex Sans" charset="0"/>
                <a:ea typeface="IBM Plex Sans" charset="0"/>
                <a:cs typeface="IBM Plex Sans" charset="0"/>
              </a:rPr>
              <a:t>Labels each speaker's contributions to a multi-participant conversation</a:t>
            </a:r>
          </a:p>
        </p:txBody>
      </p:sp>
      <p:sp>
        <p:nvSpPr>
          <p:cNvPr id="17" name="Rectangle 16"/>
          <p:cNvSpPr/>
          <p:nvPr/>
        </p:nvSpPr>
        <p:spPr>
          <a:xfrm>
            <a:off x="4497891" y="3753616"/>
            <a:ext cx="3426911" cy="1610441"/>
          </a:xfrm>
          <a:prstGeom prst="rect">
            <a:avLst/>
          </a:prstGeom>
        </p:spPr>
        <p:txBody>
          <a:bodyPr wrap="square">
            <a:spAutoFit/>
          </a:bodyPr>
          <a:lstStyle/>
          <a:p>
            <a:pPr defTabSz="609570">
              <a:spcAft>
                <a:spcPts val="1600"/>
              </a:spcAft>
            </a:pPr>
            <a:r>
              <a:rPr lang="en-US" sz="2133" b="1" dirty="0">
                <a:solidFill>
                  <a:srgbClr val="152935"/>
                </a:solidFill>
                <a:latin typeface="IBM Plex Sans" charset="0"/>
                <a:ea typeface="IBM Plex Sans" charset="0"/>
                <a:cs typeface="IBM Plex Sans" charset="0"/>
              </a:rPr>
              <a:t>Profanity Filtering</a:t>
            </a:r>
          </a:p>
          <a:p>
            <a:pPr defTabSz="609570"/>
            <a:r>
              <a:rPr lang="en-US" sz="2133" dirty="0">
                <a:solidFill>
                  <a:srgbClr val="152935"/>
                </a:solidFill>
                <a:latin typeface="IBM Plex Sans" charset="0"/>
                <a:ea typeface="IBM Plex Sans" charset="0"/>
                <a:cs typeface="IBM Plex Sans" charset="0"/>
              </a:rPr>
              <a:t>Censor profanity from US English transcriptions by default.</a:t>
            </a:r>
          </a:p>
        </p:txBody>
      </p:sp>
      <p:sp>
        <p:nvSpPr>
          <p:cNvPr id="4" name="Slide Number Placeholder 3"/>
          <p:cNvSpPr>
            <a:spLocks noGrp="1"/>
          </p:cNvSpPr>
          <p:nvPr>
            <p:ph type="sldNum" sz="quarter" idx="12"/>
          </p:nvPr>
        </p:nvSpPr>
        <p:spPr>
          <a:xfrm>
            <a:off x="9448800" y="6356351"/>
            <a:ext cx="2743200" cy="365125"/>
          </a:xfrm>
        </p:spPr>
        <p:txBody>
          <a:bodyPr/>
          <a:lstStyle/>
          <a:p>
            <a:fld id="{C4777ECB-DEB7-B14E-8284-8E04A4BA32B9}" type="slidenum">
              <a:rPr lang="en-US" sz="800" smtClean="0">
                <a:solidFill>
                  <a:prstClr val="black">
                    <a:tint val="75000"/>
                  </a:prstClr>
                </a:solidFill>
                <a:latin typeface="IBM Plex Sans" charset="0"/>
                <a:ea typeface="IBM Plex Sans" charset="0"/>
                <a:cs typeface="IBM Plex Sans" charset="0"/>
              </a:rPr>
              <a:pPr/>
              <a:t>24</a:t>
            </a:fld>
            <a:endParaRPr lang="en-US" sz="800" dirty="0">
              <a:solidFill>
                <a:prstClr val="black">
                  <a:tint val="75000"/>
                </a:prstClr>
              </a:solidFill>
              <a:latin typeface="IBM Plex Sans" charset="0"/>
              <a:ea typeface="IBM Plex Sans" charset="0"/>
              <a:cs typeface="IBM Plex Sans" charset="0"/>
            </a:endParaRPr>
          </a:p>
        </p:txBody>
      </p:sp>
      <p:sp>
        <p:nvSpPr>
          <p:cNvPr id="10" name="Footer Placeholder 3">
            <a:extLst>
              <a:ext uri="{FF2B5EF4-FFF2-40B4-BE49-F238E27FC236}">
                <a16:creationId xmlns="" xmlns:a16="http://schemas.microsoft.com/office/drawing/2014/main" id="{8C73E28B-D8D2-A141-95C1-0A7D89461C65}"/>
              </a:ext>
            </a:extLst>
          </p:cNvPr>
          <p:cNvSpPr txBox="1">
            <a:spLocks/>
          </p:cNvSpPr>
          <p:nvPr/>
        </p:nvSpPr>
        <p:spPr>
          <a:xfrm>
            <a:off x="304800" y="6437376"/>
            <a:ext cx="8534400" cy="18288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de-DE" sz="800" dirty="0" smtClean="0">
                <a:solidFill>
                  <a:srgbClr val="000000"/>
                </a:solidFill>
                <a:latin typeface="IBM Plex Sans" charset="0"/>
                <a:ea typeface="IBM Plex Sans" charset="0"/>
                <a:cs typeface="IBM Plex Sans" charset="0"/>
              </a:rPr>
              <a:t>© </a:t>
            </a:r>
            <a:r>
              <a:rPr lang="de-DE" sz="800" dirty="0">
                <a:solidFill>
                  <a:srgbClr val="000000"/>
                </a:solidFill>
                <a:latin typeface="IBM Plex Sans" charset="0"/>
                <a:ea typeface="IBM Plex Sans" charset="0"/>
                <a:cs typeface="IBM Plex Sans" charset="0"/>
              </a:rPr>
              <a:t>2018 IBM Corporation</a:t>
            </a:r>
            <a:endParaRPr lang="en-US" sz="800" dirty="0">
              <a:solidFill>
                <a:srgbClr val="000000"/>
              </a:solidFill>
              <a:latin typeface="IBM Plex Sans" charset="0"/>
              <a:ea typeface="IBM Plex Sans" charset="0"/>
              <a:cs typeface="IBM Plex Sans" charset="0"/>
            </a:endParaRPr>
          </a:p>
        </p:txBody>
      </p:sp>
    </p:spTree>
    <p:extLst>
      <p:ext uri="{BB962C8B-B14F-4D97-AF65-F5344CB8AC3E}">
        <p14:creationId xmlns:p14="http://schemas.microsoft.com/office/powerpoint/2010/main" val="1874163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42484" y="1250952"/>
            <a:ext cx="4932083" cy="4932083"/>
          </a:xfrm>
          <a:prstGeom prst="rect">
            <a:avLst/>
          </a:prstGeom>
        </p:spPr>
      </p:pic>
      <p:sp>
        <p:nvSpPr>
          <p:cNvPr id="15" name="Title 1"/>
          <p:cNvSpPr txBox="1">
            <a:spLocks/>
          </p:cNvSpPr>
          <p:nvPr/>
        </p:nvSpPr>
        <p:spPr>
          <a:xfrm>
            <a:off x="464047" y="-746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000E5E"/>
                </a:solidFill>
                <a:latin typeface="IBM Plex Sans" panose="020B0503050000000000" pitchFamily="34" charset="77"/>
                <a:ea typeface="Helvetica Neue Medium" charset="0"/>
                <a:cs typeface="Helvetica Neue Medium" charset="0"/>
              </a:rPr>
              <a:t>Mobile Speech Data Collection App</a:t>
            </a:r>
          </a:p>
        </p:txBody>
      </p:sp>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39950" y="1800313"/>
            <a:ext cx="2147444" cy="3819587"/>
          </a:xfrm>
          <a:prstGeom prst="rect">
            <a:avLst/>
          </a:prstGeom>
        </p:spPr>
      </p:pic>
      <p:sp>
        <p:nvSpPr>
          <p:cNvPr id="12" name="Content Placeholder 2"/>
          <p:cNvSpPr txBox="1">
            <a:spLocks/>
          </p:cNvSpPr>
          <p:nvPr/>
        </p:nvSpPr>
        <p:spPr bwMode="auto">
          <a:xfrm>
            <a:off x="4931469" y="1250951"/>
            <a:ext cx="6391275" cy="53108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lnSpc>
                <a:spcPct val="110000"/>
              </a:lnSpc>
              <a:spcBef>
                <a:spcPct val="20000"/>
              </a:spcBef>
              <a:buChar char="•"/>
              <a:defRPr sz="2000">
                <a:solidFill>
                  <a:schemeClr val="tx1"/>
                </a:solidFill>
                <a:latin typeface="Arial" pitchFamily="34" charset="0"/>
                <a:ea typeface="ヒラギノ角ゴ Pro W3" charset="-128"/>
              </a:defRPr>
            </a:lvl1pPr>
            <a:lvl2pPr marL="742950" indent="-285750" eaLnBrk="0" hangingPunct="0">
              <a:spcBef>
                <a:spcPct val="20000"/>
              </a:spcBef>
              <a:buChar char="•"/>
              <a:defRPr sz="2000">
                <a:solidFill>
                  <a:schemeClr val="bg1"/>
                </a:solidFill>
                <a:latin typeface="Arial" pitchFamily="34" charset="0"/>
                <a:ea typeface="ヒラギノ角ゴ Pro W3" charset="-128"/>
              </a:defRPr>
            </a:lvl2pPr>
            <a:lvl3pPr marL="1143000" indent="-228600" eaLnBrk="0" hangingPunct="0">
              <a:lnSpc>
                <a:spcPct val="110000"/>
              </a:lnSpc>
              <a:spcBef>
                <a:spcPct val="20000"/>
              </a:spcBef>
              <a:buFont typeface="Arial" pitchFamily="34" charset="0"/>
              <a:buChar char="–"/>
              <a:defRPr sz="2000">
                <a:solidFill>
                  <a:schemeClr val="tx1"/>
                </a:solidFill>
                <a:latin typeface="Arial" pitchFamily="34" charset="0"/>
                <a:ea typeface="ヒラギノ角ゴ Pro W3" charset="-128"/>
              </a:defRPr>
            </a:lvl3pPr>
            <a:lvl4pPr marL="1600200" indent="-228600" eaLnBrk="0" hangingPunct="0">
              <a:spcBef>
                <a:spcPct val="20000"/>
              </a:spcBef>
              <a:buChar char="–"/>
              <a:defRPr sz="2800">
                <a:solidFill>
                  <a:schemeClr val="bg1"/>
                </a:solidFill>
                <a:latin typeface="Arial" pitchFamily="34" charset="0"/>
                <a:ea typeface="ヒラギノ角ゴ Pro W3" charset="-128"/>
              </a:defRPr>
            </a:lvl4pPr>
            <a:lvl5pPr marL="2057400" indent="-228600" eaLnBrk="0" hangingPunct="0">
              <a:spcBef>
                <a:spcPct val="20000"/>
              </a:spcBef>
              <a:buChar char="»"/>
              <a:defRPr sz="2800">
                <a:solidFill>
                  <a:schemeClr val="bg1"/>
                </a:solidFill>
                <a:latin typeface="Arial" pitchFamily="34" charset="0"/>
                <a:ea typeface="ヒラギノ角ゴ Pro W3" charset="-128"/>
              </a:defRPr>
            </a:lvl5pPr>
            <a:lvl6pPr marL="25146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6pPr>
            <a:lvl7pPr marL="29718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7pPr>
            <a:lvl8pPr marL="34290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8pPr>
            <a:lvl9pPr marL="38862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9pPr>
          </a:lstStyle>
          <a:p>
            <a:pPr defTabSz="609570" eaLnBrk="1" hangingPunct="1">
              <a:lnSpc>
                <a:spcPct val="100000"/>
              </a:lnSpc>
              <a:spcBef>
                <a:spcPts val="100"/>
              </a:spcBef>
              <a:buClr>
                <a:srgbClr val="FFFFFF"/>
              </a:buClr>
              <a:buNone/>
              <a:defRPr/>
            </a:pPr>
            <a:r>
              <a:rPr lang="en-US" altLang="en-US" sz="2667" b="1" dirty="0">
                <a:solidFill>
                  <a:srgbClr val="152935"/>
                </a:solidFill>
                <a:latin typeface="IBM Plex Sans" charset="0"/>
                <a:ea typeface="IBM Plex Sans" charset="0"/>
                <a:cs typeface="IBM Plex Sans" charset="0"/>
              </a:rPr>
              <a:t>Major Features</a:t>
            </a:r>
            <a:endParaRPr lang="en-US" altLang="en-US" sz="2400" b="1" dirty="0">
              <a:solidFill>
                <a:srgbClr val="152935"/>
              </a:solidFill>
              <a:latin typeface="IBM Plex Sans" charset="0"/>
              <a:ea typeface="IBM Plex Sans" charset="0"/>
              <a:cs typeface="IBM Plex Sans" charset="0"/>
            </a:endParaRPr>
          </a:p>
          <a:p>
            <a:pPr marL="457178" indent="-457178" defTabSz="609570" eaLnBrk="1" hangingPunct="1">
              <a:lnSpc>
                <a:spcPct val="100000"/>
              </a:lnSpc>
              <a:spcBef>
                <a:spcPts val="100"/>
              </a:spcBef>
              <a:buClr>
                <a:srgbClr val="FFFFFF"/>
              </a:buClr>
              <a:defRPr/>
            </a:pPr>
            <a:r>
              <a:rPr lang="en-US" altLang="en-US" sz="2400" dirty="0">
                <a:solidFill>
                  <a:srgbClr val="152935"/>
                </a:solidFill>
                <a:latin typeface="IBM Plex Sans" charset="0"/>
                <a:ea typeface="IBM Plex Sans" charset="0"/>
                <a:cs typeface="IBM Plex Sans" charset="0"/>
              </a:rPr>
              <a:t>Mobile app – Available in iOS and Android store for anyone</a:t>
            </a:r>
          </a:p>
          <a:p>
            <a:pPr marL="457178" indent="-457178" defTabSz="609570" eaLnBrk="1" hangingPunct="1">
              <a:lnSpc>
                <a:spcPct val="100000"/>
              </a:lnSpc>
              <a:spcBef>
                <a:spcPts val="100"/>
              </a:spcBef>
              <a:buClr>
                <a:srgbClr val="FFFFFF"/>
              </a:buClr>
              <a:defRPr/>
            </a:pPr>
            <a:endParaRPr lang="en-US" altLang="en-US" sz="2400" dirty="0">
              <a:solidFill>
                <a:srgbClr val="152935"/>
              </a:solidFill>
              <a:latin typeface="IBM Plex Sans" charset="0"/>
              <a:ea typeface="IBM Plex Sans" charset="0"/>
              <a:cs typeface="IBM Plex Sans" charset="0"/>
            </a:endParaRPr>
          </a:p>
          <a:p>
            <a:pPr marL="457178" indent="-457178" defTabSz="609570" eaLnBrk="1" hangingPunct="1">
              <a:lnSpc>
                <a:spcPct val="100000"/>
              </a:lnSpc>
              <a:spcBef>
                <a:spcPts val="100"/>
              </a:spcBef>
              <a:buClr>
                <a:srgbClr val="FFFFFF"/>
              </a:buClr>
              <a:defRPr/>
            </a:pPr>
            <a:r>
              <a:rPr lang="en-US" altLang="en-US" sz="2400" dirty="0">
                <a:solidFill>
                  <a:srgbClr val="152935"/>
                </a:solidFill>
                <a:latin typeface="IBM Plex Sans" charset="0"/>
                <a:ea typeface="IBM Plex Sans" charset="0"/>
                <a:cs typeface="IBM Plex Sans" charset="0"/>
              </a:rPr>
              <a:t>Run multiple data collection instances with one app</a:t>
            </a:r>
          </a:p>
          <a:p>
            <a:pPr marL="457178" indent="-457178" defTabSz="609570" eaLnBrk="1" hangingPunct="1">
              <a:lnSpc>
                <a:spcPct val="100000"/>
              </a:lnSpc>
              <a:spcBef>
                <a:spcPts val="100"/>
              </a:spcBef>
              <a:buClr>
                <a:srgbClr val="FFFFFF"/>
              </a:buClr>
              <a:defRPr/>
            </a:pPr>
            <a:endParaRPr lang="en-US" altLang="en-US" sz="2400" dirty="0">
              <a:solidFill>
                <a:srgbClr val="152935"/>
              </a:solidFill>
              <a:latin typeface="IBM Plex Sans" charset="0"/>
              <a:ea typeface="IBM Plex Sans" charset="0"/>
              <a:cs typeface="IBM Plex Sans" charset="0"/>
            </a:endParaRPr>
          </a:p>
          <a:p>
            <a:pPr marL="457178" indent="-457178" defTabSz="609570" eaLnBrk="1" hangingPunct="1">
              <a:lnSpc>
                <a:spcPct val="100000"/>
              </a:lnSpc>
              <a:spcBef>
                <a:spcPts val="100"/>
              </a:spcBef>
              <a:buClr>
                <a:srgbClr val="FFFFFF"/>
              </a:buClr>
              <a:defRPr/>
            </a:pPr>
            <a:r>
              <a:rPr lang="en-US" altLang="en-US" sz="2400" dirty="0">
                <a:solidFill>
                  <a:srgbClr val="152935"/>
                </a:solidFill>
                <a:latin typeface="IBM Plex Sans" charset="0"/>
                <a:ea typeface="IBM Plex Sans" charset="0"/>
                <a:cs typeface="IBM Plex Sans" charset="0"/>
              </a:rPr>
              <a:t>Collect audio data for any language</a:t>
            </a:r>
          </a:p>
          <a:p>
            <a:pPr marL="457178" indent="-457178" defTabSz="609570" eaLnBrk="1" hangingPunct="1">
              <a:lnSpc>
                <a:spcPct val="100000"/>
              </a:lnSpc>
              <a:spcBef>
                <a:spcPts val="100"/>
              </a:spcBef>
              <a:buClr>
                <a:srgbClr val="FFFFFF"/>
              </a:buClr>
              <a:defRPr/>
            </a:pPr>
            <a:endParaRPr lang="en-US" altLang="en-US" sz="2400" dirty="0">
              <a:solidFill>
                <a:srgbClr val="152935"/>
              </a:solidFill>
              <a:latin typeface="IBM Plex Sans" charset="0"/>
              <a:ea typeface="IBM Plex Sans" charset="0"/>
              <a:cs typeface="IBM Plex Sans" charset="0"/>
            </a:endParaRPr>
          </a:p>
          <a:p>
            <a:pPr marL="457178" indent="-457178" defTabSz="609570" eaLnBrk="1" hangingPunct="1">
              <a:lnSpc>
                <a:spcPct val="100000"/>
              </a:lnSpc>
              <a:spcBef>
                <a:spcPts val="100"/>
              </a:spcBef>
              <a:buClr>
                <a:srgbClr val="FFFFFF"/>
              </a:buClr>
              <a:defRPr/>
            </a:pPr>
            <a:r>
              <a:rPr lang="en-US" altLang="en-US" sz="2400" dirty="0">
                <a:solidFill>
                  <a:srgbClr val="152935"/>
                </a:solidFill>
                <a:latin typeface="IBM Plex Sans" charset="0"/>
                <a:ea typeface="IBM Plex Sans" charset="0"/>
                <a:cs typeface="IBM Plex Sans" charset="0"/>
              </a:rPr>
              <a:t>Customers using to collect data for their use case with their employees</a:t>
            </a:r>
          </a:p>
          <a:p>
            <a:pPr marL="457178" indent="-457178" defTabSz="609570" eaLnBrk="1" hangingPunct="1">
              <a:lnSpc>
                <a:spcPct val="100000"/>
              </a:lnSpc>
              <a:spcBef>
                <a:spcPts val="100"/>
              </a:spcBef>
              <a:buClr>
                <a:srgbClr val="FFFFFF"/>
              </a:buClr>
              <a:defRPr/>
            </a:pPr>
            <a:endParaRPr lang="en-US" altLang="en-US" sz="2800" b="1" dirty="0">
              <a:solidFill>
                <a:srgbClr val="152935"/>
              </a:solidFill>
              <a:latin typeface="IBM Plex Sans" charset="0"/>
              <a:ea typeface="IBM Plex Sans" charset="0"/>
              <a:cs typeface="IBM Plex Sans" charset="0"/>
            </a:endParaRPr>
          </a:p>
          <a:p>
            <a:pPr marL="457178" indent="-457178" defTabSz="609570" eaLnBrk="1" hangingPunct="1">
              <a:lnSpc>
                <a:spcPct val="100000"/>
              </a:lnSpc>
              <a:spcBef>
                <a:spcPts val="100"/>
              </a:spcBef>
              <a:buClr>
                <a:srgbClr val="FFFFFF"/>
              </a:buClr>
              <a:defRPr/>
            </a:pPr>
            <a:endParaRPr lang="en-US" altLang="en-US" sz="2800" b="1" dirty="0">
              <a:solidFill>
                <a:srgbClr val="152935"/>
              </a:solidFill>
              <a:latin typeface="IBM Plex Sans" charset="0"/>
              <a:ea typeface="IBM Plex Sans" charset="0"/>
              <a:cs typeface="IBM Plex Sans" charset="0"/>
            </a:endParaRPr>
          </a:p>
        </p:txBody>
      </p:sp>
      <p:sp>
        <p:nvSpPr>
          <p:cNvPr id="4" name="Slide Number Placeholder 3"/>
          <p:cNvSpPr>
            <a:spLocks noGrp="1"/>
          </p:cNvSpPr>
          <p:nvPr>
            <p:ph type="sldNum" sz="quarter" idx="12"/>
          </p:nvPr>
        </p:nvSpPr>
        <p:spPr>
          <a:xfrm>
            <a:off x="9448800" y="6356351"/>
            <a:ext cx="2743200" cy="365125"/>
          </a:xfrm>
        </p:spPr>
        <p:txBody>
          <a:bodyPr/>
          <a:lstStyle/>
          <a:p>
            <a:fld id="{C4777ECB-DEB7-B14E-8284-8E04A4BA32B9}" type="slidenum">
              <a:rPr lang="en-US" sz="800" smtClean="0">
                <a:solidFill>
                  <a:prstClr val="black">
                    <a:tint val="75000"/>
                  </a:prstClr>
                </a:solidFill>
                <a:latin typeface="IBM Plex Sans" charset="0"/>
                <a:ea typeface="IBM Plex Sans" charset="0"/>
                <a:cs typeface="IBM Plex Sans" charset="0"/>
              </a:rPr>
              <a:pPr/>
              <a:t>25</a:t>
            </a:fld>
            <a:endParaRPr lang="en-US" sz="800" dirty="0">
              <a:solidFill>
                <a:prstClr val="black">
                  <a:tint val="75000"/>
                </a:prstClr>
              </a:solidFill>
              <a:latin typeface="IBM Plex Sans" charset="0"/>
              <a:ea typeface="IBM Plex Sans" charset="0"/>
              <a:cs typeface="IBM Plex Sans" charset="0"/>
            </a:endParaRPr>
          </a:p>
        </p:txBody>
      </p:sp>
      <p:sp>
        <p:nvSpPr>
          <p:cNvPr id="9" name="Footer Placeholder 3">
            <a:extLst>
              <a:ext uri="{FF2B5EF4-FFF2-40B4-BE49-F238E27FC236}">
                <a16:creationId xmlns="" xmlns:a16="http://schemas.microsoft.com/office/drawing/2014/main" id="{8C73E28B-D8D2-A141-95C1-0A7D89461C65}"/>
              </a:ext>
            </a:extLst>
          </p:cNvPr>
          <p:cNvSpPr txBox="1">
            <a:spLocks/>
          </p:cNvSpPr>
          <p:nvPr/>
        </p:nvSpPr>
        <p:spPr>
          <a:xfrm>
            <a:off x="304800" y="6437376"/>
            <a:ext cx="8534400" cy="18288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de-DE" sz="800" dirty="0" smtClean="0">
                <a:solidFill>
                  <a:srgbClr val="000000"/>
                </a:solidFill>
                <a:latin typeface="IBM Plex Sans" charset="0"/>
                <a:ea typeface="IBM Plex Sans" charset="0"/>
                <a:cs typeface="IBM Plex Sans" charset="0"/>
              </a:rPr>
              <a:t>© </a:t>
            </a:r>
            <a:r>
              <a:rPr lang="de-DE" sz="800" dirty="0">
                <a:solidFill>
                  <a:srgbClr val="000000"/>
                </a:solidFill>
                <a:latin typeface="IBM Plex Sans" charset="0"/>
                <a:ea typeface="IBM Plex Sans" charset="0"/>
                <a:cs typeface="IBM Plex Sans" charset="0"/>
              </a:rPr>
              <a:t>2018 IBM Corporation</a:t>
            </a:r>
            <a:endParaRPr lang="en-US" sz="800" dirty="0">
              <a:solidFill>
                <a:srgbClr val="000000"/>
              </a:solidFill>
              <a:latin typeface="IBM Plex Sans" charset="0"/>
              <a:ea typeface="IBM Plex Sans" charset="0"/>
              <a:cs typeface="IBM Plex Sans" charset="0"/>
            </a:endParaRPr>
          </a:p>
        </p:txBody>
      </p:sp>
    </p:spTree>
    <p:extLst>
      <p:ext uri="{BB962C8B-B14F-4D97-AF65-F5344CB8AC3E}">
        <p14:creationId xmlns:p14="http://schemas.microsoft.com/office/powerpoint/2010/main" val="16586291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681687" y="1803608"/>
            <a:ext cx="3359749" cy="4559093"/>
          </a:xfrm>
          <a:prstGeom prst="rect">
            <a:avLst/>
          </a:prstGeom>
          <a:solidFill>
            <a:srgbClr val="F9F9F9"/>
          </a:solidFill>
        </p:spPr>
        <p:txBody>
          <a:bodyPr wrap="square" lIns="0" tIns="0" rIns="0" bIns="0" rtlCol="0" anchor="ctr">
            <a:noAutofit/>
          </a:bodyPr>
          <a:lstStyle/>
          <a:p>
            <a:pPr algn="ctr" defTabSz="609570"/>
            <a:endParaRPr lang="en-US" sz="1600" dirty="0">
              <a:solidFill>
                <a:srgbClr val="FFFFFF"/>
              </a:solidFill>
              <a:latin typeface="IBM Plex Sans" charset="0"/>
              <a:ea typeface="IBM Plex Sans" charset="0"/>
              <a:cs typeface="IBM Plex Sans" charset="0"/>
            </a:endParaRPr>
          </a:p>
        </p:txBody>
      </p:sp>
      <p:sp>
        <p:nvSpPr>
          <p:cNvPr id="23" name="Rectangle 22"/>
          <p:cNvSpPr/>
          <p:nvPr/>
        </p:nvSpPr>
        <p:spPr>
          <a:xfrm>
            <a:off x="4430630" y="1795848"/>
            <a:ext cx="3310748" cy="4559093"/>
          </a:xfrm>
          <a:prstGeom prst="rect">
            <a:avLst/>
          </a:prstGeom>
          <a:solidFill>
            <a:srgbClr val="F9F9F9"/>
          </a:solidFill>
        </p:spPr>
        <p:txBody>
          <a:bodyPr wrap="square" lIns="0" tIns="0" rIns="0" bIns="0" rtlCol="0" anchor="ctr">
            <a:noAutofit/>
          </a:bodyPr>
          <a:lstStyle/>
          <a:p>
            <a:pPr algn="ctr" defTabSz="609570"/>
            <a:endParaRPr lang="en-US" sz="1600" dirty="0">
              <a:solidFill>
                <a:srgbClr val="FFFFFF"/>
              </a:solidFill>
              <a:latin typeface="IBM Plex Sans" charset="0"/>
              <a:ea typeface="IBM Plex Sans" charset="0"/>
              <a:cs typeface="IBM Plex Sans" charset="0"/>
            </a:endParaRPr>
          </a:p>
        </p:txBody>
      </p:sp>
      <p:pic>
        <p:nvPicPr>
          <p:cNvPr id="27652" name="Picture 4" descr="Screenshot 2016-11-17 20.59.5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37102" y="1300163"/>
            <a:ext cx="12700"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8068451" y="1770964"/>
            <a:ext cx="3310748" cy="4559093"/>
          </a:xfrm>
          <a:prstGeom prst="rect">
            <a:avLst/>
          </a:prstGeom>
          <a:solidFill>
            <a:srgbClr val="F9F9F9"/>
          </a:solidFill>
        </p:spPr>
        <p:txBody>
          <a:bodyPr wrap="square" lIns="0" tIns="0" rIns="0" bIns="0" rtlCol="0" anchor="ctr">
            <a:noAutofit/>
          </a:bodyPr>
          <a:lstStyle/>
          <a:p>
            <a:pPr algn="ctr" defTabSz="609570"/>
            <a:endParaRPr lang="en-US" sz="1600" dirty="0">
              <a:solidFill>
                <a:srgbClr val="FFFFFF"/>
              </a:solidFill>
              <a:latin typeface="IBM Plex Sans" charset="0"/>
              <a:ea typeface="IBM Plex Sans" charset="0"/>
              <a:cs typeface="IBM Plex Sans" charset="0"/>
            </a:endParaRPr>
          </a:p>
        </p:txBody>
      </p:sp>
      <p:sp>
        <p:nvSpPr>
          <p:cNvPr id="4" name="Rectangle 3"/>
          <p:cNvSpPr/>
          <p:nvPr/>
        </p:nvSpPr>
        <p:spPr>
          <a:xfrm>
            <a:off x="4360036" y="1770964"/>
            <a:ext cx="3359749" cy="4559093"/>
          </a:xfrm>
          <a:prstGeom prst="rect">
            <a:avLst/>
          </a:prstGeom>
          <a:solidFill>
            <a:srgbClr val="F9F9F9"/>
          </a:solidFill>
        </p:spPr>
        <p:txBody>
          <a:bodyPr wrap="square" lIns="0" tIns="0" rIns="0" bIns="0" rtlCol="0" anchor="ctr">
            <a:noAutofit/>
          </a:bodyPr>
          <a:lstStyle/>
          <a:p>
            <a:pPr algn="ctr" defTabSz="609570"/>
            <a:endParaRPr lang="en-US" sz="1600" dirty="0">
              <a:solidFill>
                <a:srgbClr val="FFFFFF"/>
              </a:solidFill>
              <a:latin typeface="IBM Plex Sans" charset="0"/>
              <a:ea typeface="IBM Plex Sans" charset="0"/>
              <a:cs typeface="IBM Plex Sans" charset="0"/>
            </a:endParaRPr>
          </a:p>
        </p:txBody>
      </p:sp>
      <p:sp>
        <p:nvSpPr>
          <p:cNvPr id="17" name="TextBox 16"/>
          <p:cNvSpPr txBox="1"/>
          <p:nvPr/>
        </p:nvSpPr>
        <p:spPr>
          <a:xfrm>
            <a:off x="649563" y="1120379"/>
            <a:ext cx="3490676" cy="666977"/>
          </a:xfrm>
          <a:prstGeom prst="rect">
            <a:avLst/>
          </a:prstGeom>
          <a:noFill/>
        </p:spPr>
        <p:txBody>
          <a:bodyPr wrap="square" rtlCol="0">
            <a:spAutoFit/>
          </a:bodyPr>
          <a:lstStyle/>
          <a:p>
            <a:pPr algn="ctr" defTabSz="609570"/>
            <a:r>
              <a:rPr lang="en-US" sz="1867" b="1" dirty="0">
                <a:solidFill>
                  <a:srgbClr val="152935"/>
                </a:solidFill>
                <a:latin typeface="IBM Plex Sans" charset="0"/>
                <a:ea typeface="IBM Plex Sans" charset="0"/>
                <a:cs typeface="IBM Plex Sans" charset="0"/>
              </a:rPr>
              <a:t>Measure</a:t>
            </a:r>
            <a:br>
              <a:rPr lang="en-US" sz="1867" b="1" dirty="0">
                <a:solidFill>
                  <a:srgbClr val="152935"/>
                </a:solidFill>
                <a:latin typeface="IBM Plex Sans" charset="0"/>
                <a:ea typeface="IBM Plex Sans" charset="0"/>
                <a:cs typeface="IBM Plex Sans" charset="0"/>
              </a:rPr>
            </a:br>
            <a:r>
              <a:rPr lang="en-US" sz="1867" b="1" dirty="0">
                <a:solidFill>
                  <a:srgbClr val="152935"/>
                </a:solidFill>
                <a:latin typeface="IBM Plex Sans" charset="0"/>
                <a:ea typeface="IBM Plex Sans" charset="0"/>
                <a:cs typeface="IBM Plex Sans" charset="0"/>
              </a:rPr>
              <a:t>Agent Performance</a:t>
            </a:r>
          </a:p>
        </p:txBody>
      </p:sp>
      <p:sp>
        <p:nvSpPr>
          <p:cNvPr id="26" name="TextBox 25"/>
          <p:cNvSpPr txBox="1"/>
          <p:nvPr/>
        </p:nvSpPr>
        <p:spPr>
          <a:xfrm>
            <a:off x="4448706" y="1120379"/>
            <a:ext cx="3120572" cy="666977"/>
          </a:xfrm>
          <a:prstGeom prst="rect">
            <a:avLst/>
          </a:prstGeom>
          <a:noFill/>
        </p:spPr>
        <p:txBody>
          <a:bodyPr wrap="square" rtlCol="0">
            <a:spAutoFit/>
          </a:bodyPr>
          <a:lstStyle/>
          <a:p>
            <a:pPr algn="ctr" defTabSz="609570"/>
            <a:r>
              <a:rPr lang="en-US" sz="1867" b="1" dirty="0">
                <a:solidFill>
                  <a:srgbClr val="152935"/>
                </a:solidFill>
                <a:latin typeface="IBM Plex Sans" charset="0"/>
                <a:ea typeface="IBM Plex Sans" charset="0"/>
                <a:cs typeface="IBM Plex Sans" charset="0"/>
              </a:rPr>
              <a:t>Analyze</a:t>
            </a:r>
            <a:br>
              <a:rPr lang="en-US" sz="1867" b="1" dirty="0">
                <a:solidFill>
                  <a:srgbClr val="152935"/>
                </a:solidFill>
                <a:latin typeface="IBM Plex Sans" charset="0"/>
                <a:ea typeface="IBM Plex Sans" charset="0"/>
                <a:cs typeface="IBM Plex Sans" charset="0"/>
              </a:rPr>
            </a:br>
            <a:r>
              <a:rPr lang="en-US" sz="1867" b="1" dirty="0">
                <a:solidFill>
                  <a:srgbClr val="152935"/>
                </a:solidFill>
                <a:latin typeface="IBM Plex Sans" charset="0"/>
                <a:ea typeface="IBM Plex Sans" charset="0"/>
                <a:cs typeface="IBM Plex Sans" charset="0"/>
              </a:rPr>
              <a:t>Sentence Level Text</a:t>
            </a:r>
          </a:p>
        </p:txBody>
      </p:sp>
      <p:sp>
        <p:nvSpPr>
          <p:cNvPr id="27" name="TextBox 26"/>
          <p:cNvSpPr txBox="1"/>
          <p:nvPr/>
        </p:nvSpPr>
        <p:spPr>
          <a:xfrm>
            <a:off x="8186211" y="1094977"/>
            <a:ext cx="3120572" cy="666977"/>
          </a:xfrm>
          <a:prstGeom prst="rect">
            <a:avLst/>
          </a:prstGeom>
          <a:noFill/>
        </p:spPr>
        <p:txBody>
          <a:bodyPr wrap="square" rtlCol="0">
            <a:spAutoFit/>
          </a:bodyPr>
          <a:lstStyle/>
          <a:p>
            <a:pPr algn="ctr" defTabSz="609570"/>
            <a:r>
              <a:rPr lang="en-US" sz="1867" b="1" dirty="0">
                <a:solidFill>
                  <a:srgbClr val="152935"/>
                </a:solidFill>
                <a:latin typeface="IBM Plex Sans" charset="0"/>
                <a:ea typeface="IBM Plex Sans" charset="0"/>
                <a:cs typeface="IBM Plex Sans" charset="0"/>
              </a:rPr>
              <a:t>Engage</a:t>
            </a:r>
            <a:br>
              <a:rPr lang="en-US" sz="1867" b="1" dirty="0">
                <a:solidFill>
                  <a:srgbClr val="152935"/>
                </a:solidFill>
                <a:latin typeface="IBM Plex Sans" charset="0"/>
                <a:ea typeface="IBM Plex Sans" charset="0"/>
                <a:cs typeface="IBM Plex Sans" charset="0"/>
              </a:rPr>
            </a:br>
            <a:r>
              <a:rPr lang="en-US" sz="1867" b="1" dirty="0">
                <a:solidFill>
                  <a:srgbClr val="152935"/>
                </a:solidFill>
                <a:latin typeface="IBM Plex Sans" charset="0"/>
                <a:ea typeface="IBM Plex Sans" charset="0"/>
                <a:cs typeface="IBM Plex Sans" charset="0"/>
              </a:rPr>
              <a:t>Call Center Customers</a:t>
            </a:r>
          </a:p>
        </p:txBody>
      </p:sp>
      <p:sp>
        <p:nvSpPr>
          <p:cNvPr id="29" name="Title 2"/>
          <p:cNvSpPr>
            <a:spLocks noGrp="1"/>
          </p:cNvSpPr>
          <p:nvPr>
            <p:ph type="title"/>
          </p:nvPr>
        </p:nvSpPr>
        <p:spPr>
          <a:xfrm>
            <a:off x="304800" y="229669"/>
            <a:ext cx="11379200" cy="974691"/>
          </a:xfrm>
        </p:spPr>
        <p:txBody>
          <a:bodyPr>
            <a:normAutofit fontScale="90000"/>
          </a:bodyPr>
          <a:lstStyle/>
          <a:p>
            <a:r>
              <a:rPr lang="en-US" sz="3600" b="1" dirty="0">
                <a:solidFill>
                  <a:srgbClr val="000E5E"/>
                </a:solidFill>
                <a:latin typeface="IBM Plex Sans" charset="0"/>
                <a:ea typeface="IBM Plex Sans" charset="0"/>
                <a:cs typeface="IBM Plex Sans" charset="0"/>
              </a:rPr>
              <a:t>Watson Tone Analyzer</a:t>
            </a:r>
            <a:br>
              <a:rPr lang="en-US" sz="3600" b="1" dirty="0">
                <a:solidFill>
                  <a:srgbClr val="000E5E"/>
                </a:solidFill>
                <a:latin typeface="IBM Plex Sans" charset="0"/>
                <a:ea typeface="IBM Plex Sans" charset="0"/>
                <a:cs typeface="IBM Plex Sans" charset="0"/>
              </a:rPr>
            </a:br>
            <a:r>
              <a:rPr lang="en-US" altLang="en-US" sz="3200" b="1" dirty="0">
                <a:solidFill>
                  <a:schemeClr val="tx2"/>
                </a:solidFill>
                <a:latin typeface="IBM Plex Sans" charset="0"/>
                <a:ea typeface="IBM Plex Sans" charset="0"/>
                <a:cs typeface="IBM Plex Sans" charset="0"/>
              </a:rPr>
              <a:t>Understand tone, style and emotional state </a:t>
            </a:r>
            <a:br>
              <a:rPr lang="en-US" altLang="en-US" sz="3200" b="1" dirty="0">
                <a:solidFill>
                  <a:schemeClr val="tx2"/>
                </a:solidFill>
                <a:latin typeface="IBM Plex Sans" charset="0"/>
                <a:ea typeface="IBM Plex Sans" charset="0"/>
                <a:cs typeface="IBM Plex Sans" charset="0"/>
              </a:rPr>
            </a:br>
            <a:endParaRPr lang="en-US" sz="3067" b="1" dirty="0">
              <a:solidFill>
                <a:srgbClr val="00B0F0"/>
              </a:solidFill>
              <a:latin typeface="IBM Plex Sans" charset="0"/>
              <a:ea typeface="IBM Plex Sans" charset="0"/>
              <a:cs typeface="IBM Plex Sans" charset="0"/>
            </a:endParaRPr>
          </a:p>
        </p:txBody>
      </p:sp>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20640" y="4412117"/>
            <a:ext cx="3006371" cy="853592"/>
          </a:xfrm>
          <a:prstGeom prst="rect">
            <a:avLst/>
          </a:prstGeom>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6200000">
            <a:off x="465678" y="2878049"/>
            <a:ext cx="3767703" cy="2344920"/>
          </a:xfrm>
          <a:prstGeom prst="rect">
            <a:avLst/>
          </a:prstGeom>
        </p:spPr>
      </p:pic>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220640" y="1919275"/>
            <a:ext cx="3006371" cy="2483835"/>
          </a:xfrm>
          <a:prstGeom prst="rect">
            <a:avLst/>
          </a:prstGeom>
        </p:spPr>
      </p:pic>
      <p:pic>
        <p:nvPicPr>
          <p:cNvPr id="16" name="Picture 1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738061" y="3682333"/>
            <a:ext cx="488951" cy="529033"/>
          </a:xfrm>
          <a:prstGeom prst="rect">
            <a:avLst/>
          </a:prstGeom>
        </p:spPr>
      </p:pic>
      <p:pic>
        <p:nvPicPr>
          <p:cNvPr id="19" name="Picture 1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612722" y="1889646"/>
            <a:ext cx="2951559" cy="3907863"/>
          </a:xfrm>
          <a:prstGeom prst="rect">
            <a:avLst/>
          </a:prstGeom>
        </p:spPr>
      </p:pic>
      <p:pic>
        <p:nvPicPr>
          <p:cNvPr id="20" name="Picture 1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612722" y="5402149"/>
            <a:ext cx="2951559" cy="782128"/>
          </a:xfrm>
          <a:prstGeom prst="rect">
            <a:avLst/>
          </a:prstGeom>
        </p:spPr>
      </p:pic>
      <p:sp>
        <p:nvSpPr>
          <p:cNvPr id="5" name="Slide Number Placeholder 4"/>
          <p:cNvSpPr>
            <a:spLocks noGrp="1"/>
          </p:cNvSpPr>
          <p:nvPr>
            <p:ph type="sldNum" sz="quarter" idx="12"/>
          </p:nvPr>
        </p:nvSpPr>
        <p:spPr>
          <a:xfrm>
            <a:off x="9448800" y="6356351"/>
            <a:ext cx="2743200" cy="365125"/>
          </a:xfrm>
        </p:spPr>
        <p:txBody>
          <a:bodyPr/>
          <a:lstStyle/>
          <a:p>
            <a:fld id="{C4777ECB-DEB7-B14E-8284-8E04A4BA32B9}" type="slidenum">
              <a:rPr lang="en-US" sz="800" smtClean="0">
                <a:solidFill>
                  <a:prstClr val="black">
                    <a:tint val="75000"/>
                  </a:prstClr>
                </a:solidFill>
                <a:latin typeface="IBM Plex Sans" charset="0"/>
                <a:ea typeface="IBM Plex Sans" charset="0"/>
                <a:cs typeface="IBM Plex Sans" charset="0"/>
              </a:rPr>
              <a:pPr/>
              <a:t>26</a:t>
            </a:fld>
            <a:endParaRPr lang="en-US" sz="800" dirty="0">
              <a:solidFill>
                <a:prstClr val="black">
                  <a:tint val="75000"/>
                </a:prstClr>
              </a:solidFill>
              <a:latin typeface="IBM Plex Sans" charset="0"/>
              <a:ea typeface="IBM Plex Sans" charset="0"/>
              <a:cs typeface="IBM Plex Sans" charset="0"/>
            </a:endParaRPr>
          </a:p>
        </p:txBody>
      </p:sp>
      <p:sp>
        <p:nvSpPr>
          <p:cNvPr id="21" name="Footer Placeholder 3">
            <a:extLst>
              <a:ext uri="{FF2B5EF4-FFF2-40B4-BE49-F238E27FC236}">
                <a16:creationId xmlns="" xmlns:a16="http://schemas.microsoft.com/office/drawing/2014/main" id="{8C73E28B-D8D2-A141-95C1-0A7D89461C65}"/>
              </a:ext>
            </a:extLst>
          </p:cNvPr>
          <p:cNvSpPr txBox="1">
            <a:spLocks/>
          </p:cNvSpPr>
          <p:nvPr/>
        </p:nvSpPr>
        <p:spPr>
          <a:xfrm>
            <a:off x="304800" y="6437376"/>
            <a:ext cx="8534400" cy="18288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de-DE" sz="800" dirty="0" smtClean="0">
                <a:solidFill>
                  <a:srgbClr val="000000"/>
                </a:solidFill>
                <a:latin typeface="IBM Plex Sans" charset="0"/>
                <a:ea typeface="IBM Plex Sans" charset="0"/>
                <a:cs typeface="IBM Plex Sans" charset="0"/>
              </a:rPr>
              <a:t>© </a:t>
            </a:r>
            <a:r>
              <a:rPr lang="de-DE" sz="800" dirty="0">
                <a:solidFill>
                  <a:srgbClr val="000000"/>
                </a:solidFill>
                <a:latin typeface="IBM Plex Sans" charset="0"/>
                <a:ea typeface="IBM Plex Sans" charset="0"/>
                <a:cs typeface="IBM Plex Sans" charset="0"/>
              </a:rPr>
              <a:t>2018 IBM Corporation</a:t>
            </a:r>
            <a:endParaRPr lang="en-US" sz="800" dirty="0">
              <a:solidFill>
                <a:srgbClr val="000000"/>
              </a:solidFill>
              <a:latin typeface="IBM Plex Sans" charset="0"/>
              <a:ea typeface="IBM Plex Sans" charset="0"/>
              <a:cs typeface="IBM Plex Sans" charset="0"/>
            </a:endParaRPr>
          </a:p>
        </p:txBody>
      </p:sp>
    </p:spTree>
    <p:extLst>
      <p:ext uri="{BB962C8B-B14F-4D97-AF65-F5344CB8AC3E}">
        <p14:creationId xmlns:p14="http://schemas.microsoft.com/office/powerpoint/2010/main" val="17007478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p:nvPr>
        </p:nvSpPr>
        <p:spPr>
          <a:xfrm>
            <a:off x="304799" y="268224"/>
            <a:ext cx="6925340" cy="497320"/>
          </a:xfrm>
        </p:spPr>
        <p:txBody>
          <a:bodyPr>
            <a:noAutofit/>
          </a:bodyPr>
          <a:lstStyle/>
          <a:p>
            <a:r>
              <a:rPr lang="en-US" sz="3200" b="1" dirty="0">
                <a:solidFill>
                  <a:srgbClr val="000E5E"/>
                </a:solidFill>
                <a:latin typeface="IBM Plex Sans" charset="0"/>
                <a:ea typeface="IBM Plex Sans" charset="0"/>
                <a:cs typeface="IBM Plex Sans" charset="0"/>
              </a:rPr>
              <a:t>Watson Language Translator</a:t>
            </a:r>
          </a:p>
        </p:txBody>
      </p:sp>
      <p:grpSp>
        <p:nvGrpSpPr>
          <p:cNvPr id="17" name="Group 16"/>
          <p:cNvGrpSpPr/>
          <p:nvPr/>
        </p:nvGrpSpPr>
        <p:grpSpPr>
          <a:xfrm>
            <a:off x="571577" y="1566915"/>
            <a:ext cx="11197089" cy="4389200"/>
            <a:chOff x="691108" y="1119770"/>
            <a:chExt cx="8397817" cy="3291900"/>
          </a:xfrm>
        </p:grpSpPr>
        <p:sp>
          <p:nvSpPr>
            <p:cNvPr id="10" name="Rectangle 9"/>
            <p:cNvSpPr/>
            <p:nvPr>
              <p:extLst/>
            </p:nvPr>
          </p:nvSpPr>
          <p:spPr>
            <a:xfrm>
              <a:off x="3576092" y="2032186"/>
              <a:ext cx="5512833" cy="1452417"/>
            </a:xfrm>
            <a:prstGeom prst="rect">
              <a:avLst/>
            </a:prstGeom>
          </p:spPr>
          <p:txBody>
            <a:bodyPr wrap="square" lIns="0" tIns="0" anchor="t">
              <a:spAutoFit/>
            </a:bodyPr>
            <a:lstStyle/>
            <a:p>
              <a:pPr algn="ctr" defTabSz="609006">
                <a:lnSpc>
                  <a:spcPct val="150000"/>
                </a:lnSpc>
                <a:spcBef>
                  <a:spcPts val="1332"/>
                </a:spcBef>
                <a:defRPr/>
              </a:pPr>
              <a:r>
                <a:rPr lang="en-US" sz="2667" dirty="0">
                  <a:solidFill>
                    <a:srgbClr val="9778CA"/>
                  </a:solidFill>
                  <a:latin typeface="IBM Plex Sans" charset="0"/>
                  <a:ea typeface="IBM Plex Sans" charset="0"/>
                  <a:cs typeface="IBM Plex Sans" charset="0"/>
                </a:rPr>
                <a:t>What language barrier?</a:t>
              </a:r>
              <a:endParaRPr lang="it-IT" sz="2667" dirty="0">
                <a:solidFill>
                  <a:srgbClr val="9778CA"/>
                </a:solidFill>
                <a:latin typeface="IBM Plex Sans" charset="0"/>
                <a:ea typeface="IBM Plex Sans" charset="0"/>
                <a:cs typeface="IBM Plex Sans" charset="0"/>
              </a:endParaRPr>
            </a:p>
            <a:p>
              <a:pPr algn="ctr" defTabSz="609006">
                <a:lnSpc>
                  <a:spcPct val="150000"/>
                </a:lnSpc>
                <a:spcBef>
                  <a:spcPts val="1332"/>
                </a:spcBef>
                <a:defRPr/>
              </a:pPr>
              <a:r>
                <a:rPr lang="en-US" sz="2400" dirty="0">
                  <a:solidFill>
                    <a:schemeClr val="tx2">
                      <a:lumMod val="25000"/>
                    </a:schemeClr>
                  </a:solidFill>
                  <a:latin typeface="IBM Plex Sans" charset="0"/>
                  <a:ea typeface="IBM Plex Sans" charset="0"/>
                  <a:cs typeface="IBM Plex Sans" charset="0"/>
                </a:rPr>
                <a:t>Access global markets with ease. Identify, translate, and customize all in a secure environment. </a:t>
              </a:r>
            </a:p>
          </p:txBody>
        </p:sp>
        <p:grpSp>
          <p:nvGrpSpPr>
            <p:cNvPr id="3" name="Group 2"/>
            <p:cNvGrpSpPr/>
            <p:nvPr/>
          </p:nvGrpSpPr>
          <p:grpSpPr>
            <a:xfrm>
              <a:off x="691108" y="1119770"/>
              <a:ext cx="2295010" cy="3291900"/>
              <a:chOff x="1077415" y="1415962"/>
              <a:chExt cx="2295010" cy="3291900"/>
            </a:xfrm>
          </p:grpSpPr>
          <p:sp>
            <p:nvSpPr>
              <p:cNvPr id="9" name="Rectangular Callout 8"/>
              <p:cNvSpPr>
                <a:spLocks noChangeAspect="1"/>
              </p:cNvSpPr>
              <p:nvPr/>
            </p:nvSpPr>
            <p:spPr>
              <a:xfrm>
                <a:off x="1077555" y="2827386"/>
                <a:ext cx="2294731" cy="298518"/>
              </a:xfrm>
              <a:prstGeom prst="wedgeRectCallout">
                <a:avLst>
                  <a:gd name="adj1" fmla="val -22174"/>
                  <a:gd name="adj2" fmla="val 35660"/>
                </a:avLst>
              </a:prstGeom>
              <a:solidFill>
                <a:srgbClr val="B993F4"/>
              </a:solidFill>
            </p:spPr>
            <p:txBody>
              <a:bodyPr wrap="square" lIns="0" tIns="0" rIns="0" bIns="0" rtlCol="0" anchor="ctr">
                <a:noAutofit/>
              </a:bodyPr>
              <a:lstStyle/>
              <a:p>
                <a:pPr algn="ctr"/>
                <a:r>
                  <a:rPr lang="en-US" sz="1351" dirty="0">
                    <a:solidFill>
                      <a:srgbClr val="FFFFFF"/>
                    </a:solidFill>
                    <a:latin typeface="IBM Plex Sans" charset="0"/>
                    <a:ea typeface="IBM Plex Sans" charset="0"/>
                    <a:cs typeface="IBM Plex Sans" charset="0"/>
                  </a:rPr>
                  <a:t>Hello</a:t>
                </a:r>
                <a:endParaRPr lang="ar-SA" sz="1351" dirty="0">
                  <a:solidFill>
                    <a:srgbClr val="FFFFFF"/>
                  </a:solidFill>
                  <a:latin typeface="IBM Plex Sans" charset="0"/>
                  <a:ea typeface="IBM Plex Sans" charset="0"/>
                  <a:cs typeface="IBM Plex Sans" charset="0"/>
                </a:endParaRPr>
              </a:p>
            </p:txBody>
          </p:sp>
          <p:sp>
            <p:nvSpPr>
              <p:cNvPr id="11" name="Rectangular Callout 10"/>
              <p:cNvSpPr>
                <a:spLocks noChangeAspect="1"/>
              </p:cNvSpPr>
              <p:nvPr/>
            </p:nvSpPr>
            <p:spPr>
              <a:xfrm>
                <a:off x="1077555" y="3222878"/>
                <a:ext cx="2294731" cy="298518"/>
              </a:xfrm>
              <a:prstGeom prst="wedgeRectCallout">
                <a:avLst>
                  <a:gd name="adj1" fmla="val -22174"/>
                  <a:gd name="adj2" fmla="val 35660"/>
                </a:avLst>
              </a:prstGeom>
              <a:solidFill>
                <a:srgbClr val="B993F4"/>
              </a:solidFill>
            </p:spPr>
            <p:txBody>
              <a:bodyPr wrap="square" lIns="0" tIns="0" rIns="0" bIns="0" rtlCol="0" anchor="ctr">
                <a:noAutofit/>
              </a:bodyPr>
              <a:lstStyle/>
              <a:p>
                <a:pPr algn="ctr"/>
                <a:r>
                  <a:rPr lang="en-US" sz="1351" dirty="0">
                    <a:solidFill>
                      <a:srgbClr val="FFFFFF"/>
                    </a:solidFill>
                    <a:latin typeface="IBM Plex Sans" charset="0"/>
                    <a:ea typeface="IBM Plex Sans" charset="0"/>
                    <a:cs typeface="IBM Plex Sans" charset="0"/>
                  </a:rPr>
                  <a:t>Bonjour</a:t>
                </a:r>
                <a:endParaRPr lang="ar-SA" sz="1351" dirty="0">
                  <a:solidFill>
                    <a:srgbClr val="FFFFFF"/>
                  </a:solidFill>
                  <a:latin typeface="IBM Plex Sans" charset="0"/>
                  <a:ea typeface="IBM Plex Sans" charset="0"/>
                  <a:cs typeface="IBM Plex Sans" charset="0"/>
                </a:endParaRPr>
              </a:p>
            </p:txBody>
          </p:sp>
          <p:sp>
            <p:nvSpPr>
              <p:cNvPr id="12" name="Rectangular Callout 11"/>
              <p:cNvSpPr>
                <a:spLocks noChangeAspect="1"/>
              </p:cNvSpPr>
              <p:nvPr/>
            </p:nvSpPr>
            <p:spPr>
              <a:xfrm>
                <a:off x="1077555" y="3618370"/>
                <a:ext cx="2294731" cy="298518"/>
              </a:xfrm>
              <a:prstGeom prst="wedgeRectCallout">
                <a:avLst>
                  <a:gd name="adj1" fmla="val -22174"/>
                  <a:gd name="adj2" fmla="val 35660"/>
                </a:avLst>
              </a:prstGeom>
              <a:solidFill>
                <a:srgbClr val="B993F4"/>
              </a:solidFill>
              <a:ln>
                <a:noFill/>
              </a:ln>
            </p:spPr>
            <p:txBody>
              <a:bodyPr wrap="square" lIns="0" tIns="0" rIns="0" bIns="0" rtlCol="0" anchor="ctr">
                <a:noAutofit/>
              </a:bodyPr>
              <a:lstStyle/>
              <a:p>
                <a:pPr algn="ctr"/>
                <a:r>
                  <a:rPr lang="ja-JP" altLang="en-US" sz="1351">
                    <a:solidFill>
                      <a:srgbClr val="FFFFFF"/>
                    </a:solidFill>
                    <a:latin typeface="IBM Plex Sans" charset="0"/>
                    <a:ea typeface="IBM Plex Sans" charset="0"/>
                    <a:cs typeface="IBM Plex Sans" charset="0"/>
                  </a:rPr>
                  <a:t>こんにちは</a:t>
                </a:r>
                <a:endParaRPr lang="ar-SA" sz="1351" dirty="0">
                  <a:solidFill>
                    <a:srgbClr val="FFFFFF"/>
                  </a:solidFill>
                  <a:latin typeface="IBM Plex Sans" charset="0"/>
                  <a:ea typeface="IBM Plex Sans" charset="0"/>
                  <a:cs typeface="IBM Plex Sans" charset="0"/>
                </a:endParaRPr>
              </a:p>
            </p:txBody>
          </p:sp>
          <p:sp>
            <p:nvSpPr>
              <p:cNvPr id="13" name="Rectangular Callout 12"/>
              <p:cNvSpPr>
                <a:spLocks noChangeAspect="1"/>
              </p:cNvSpPr>
              <p:nvPr/>
            </p:nvSpPr>
            <p:spPr>
              <a:xfrm>
                <a:off x="1077556" y="4013862"/>
                <a:ext cx="2294729" cy="298518"/>
              </a:xfrm>
              <a:prstGeom prst="wedgeRectCallout">
                <a:avLst>
                  <a:gd name="adj1" fmla="val -22174"/>
                  <a:gd name="adj2" fmla="val 35660"/>
                </a:avLst>
              </a:prstGeom>
              <a:solidFill>
                <a:srgbClr val="B993F4"/>
              </a:solidFill>
              <a:ln>
                <a:noFill/>
              </a:ln>
            </p:spPr>
            <p:txBody>
              <a:bodyPr wrap="square" lIns="0" tIns="0" rIns="0" bIns="0" rtlCol="0" anchor="ctr">
                <a:noAutofit/>
              </a:bodyPr>
              <a:lstStyle/>
              <a:p>
                <a:pPr algn="ctr"/>
                <a:r>
                  <a:rPr lang="ko-KR" altLang="en-US" sz="1351">
                    <a:solidFill>
                      <a:srgbClr val="FFFFFF"/>
                    </a:solidFill>
                    <a:latin typeface="IBM Plex Sans" charset="0"/>
                    <a:ea typeface="IBM Plex Sans" charset="0"/>
                    <a:cs typeface="IBM Plex Sans" charset="0"/>
                  </a:rPr>
                  <a:t>안녕하세요</a:t>
                </a:r>
                <a:endParaRPr lang="ar-SA" sz="1351" dirty="0">
                  <a:solidFill>
                    <a:srgbClr val="FFFFFF"/>
                  </a:solidFill>
                  <a:latin typeface="IBM Plex Sans" charset="0"/>
                  <a:ea typeface="IBM Plex Sans" charset="0"/>
                  <a:cs typeface="IBM Plex Sans" charset="0"/>
                </a:endParaRPr>
              </a:p>
            </p:txBody>
          </p:sp>
          <p:sp>
            <p:nvSpPr>
              <p:cNvPr id="14" name="Rectangular Callout 13"/>
              <p:cNvSpPr>
                <a:spLocks noChangeAspect="1"/>
              </p:cNvSpPr>
              <p:nvPr/>
            </p:nvSpPr>
            <p:spPr>
              <a:xfrm>
                <a:off x="1077415" y="4409356"/>
                <a:ext cx="2295010" cy="298506"/>
              </a:xfrm>
              <a:prstGeom prst="wedgeRectCallout">
                <a:avLst>
                  <a:gd name="adj1" fmla="val -22174"/>
                  <a:gd name="adj2" fmla="val 35660"/>
                </a:avLst>
              </a:prstGeom>
              <a:solidFill>
                <a:srgbClr val="B993F4"/>
              </a:solidFill>
              <a:ln>
                <a:noFill/>
              </a:ln>
            </p:spPr>
            <p:txBody>
              <a:bodyPr wrap="square" lIns="0" tIns="0" rIns="0" bIns="0" rtlCol="0" anchor="ctr">
                <a:noAutofit/>
              </a:bodyPr>
              <a:lstStyle/>
              <a:p>
                <a:pPr algn="ctr"/>
                <a:r>
                  <a:rPr lang="en-US" sz="1351" dirty="0">
                    <a:solidFill>
                      <a:srgbClr val="FFFFFF"/>
                    </a:solidFill>
                    <a:latin typeface="IBM Plex Sans" charset="0"/>
                    <a:ea typeface="IBM Plex Sans" charset="0"/>
                    <a:cs typeface="IBM Plex Sans" charset="0"/>
                  </a:rPr>
                  <a:t>Hola</a:t>
                </a:r>
                <a:endParaRPr lang="ar-SA" sz="1351" dirty="0">
                  <a:solidFill>
                    <a:srgbClr val="FFFFFF"/>
                  </a:solidFill>
                  <a:latin typeface="IBM Plex Sans" charset="0"/>
                  <a:ea typeface="IBM Plex Sans" charset="0"/>
                  <a:cs typeface="IBM Plex Sans" charset="0"/>
                </a:endParaRPr>
              </a:p>
            </p:txBody>
          </p:sp>
          <p:pic>
            <p:nvPicPr>
              <p:cNvPr id="16" name="Picture 15"/>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74222" y1="31111" x2="61333" y2="36000"/>
                            <a14:foregroundMark x1="71111" y1="22222" x2="71111" y2="22222"/>
                            <a14:foregroundMark x1="57333" y1="29778" x2="57333" y2="29778"/>
                            <a14:foregroundMark x1="48889" y1="29333" x2="48889" y2="29333"/>
                            <a14:foregroundMark x1="20889" y1="45333" x2="21778" y2="32444"/>
                            <a14:foregroundMark x1="33333" y1="28444" x2="24444" y2="29778"/>
                            <a14:foregroundMark x1="45333" y1="32444" x2="45333" y2="35111"/>
                            <a14:foregroundMark x1="61333" y1="24444" x2="66222" y2="23111"/>
                            <a14:foregroundMark x1="77778" y1="37333" x2="73778" y2="43111"/>
                            <a14:foregroundMark x1="63111" y1="42222" x2="58222" y2="38222"/>
                            <a14:foregroundMark x1="22222" y1="58222" x2="40889" y2="77333"/>
                            <a14:foregroundMark x1="42222" y1="58222" x2="21778" y2="79556"/>
                            <a14:foregroundMark x1="20889" y1="69778" x2="22222" y2="60889"/>
                            <a14:foregroundMark x1="35111" y1="78222" x2="47556" y2="79111"/>
                            <a14:foregroundMark x1="35556" y1="56889" x2="25333" y2="59111"/>
                            <a14:foregroundMark x1="45333" y1="24444" x2="38222" y2="31111"/>
                            <a14:foregroundMark x1="49778" y1="71111" x2="78222" y2="70667"/>
                            <a14:foregroundMark x1="78667" y1="67111" x2="79556" y2="54222"/>
                            <a14:foregroundMark x1="52444" y1="66222" x2="57778" y2="65333"/>
                            <a14:foregroundMark x1="78222" y1="28444" x2="78667" y2="29333"/>
                          </a14:backgroundRemoval>
                        </a14:imgEffect>
                      </a14:imgLayer>
                    </a14:imgProps>
                  </a:ext>
                </a:extLst>
              </a:blip>
              <a:stretch>
                <a:fillRect/>
              </a:stretch>
            </p:blipFill>
            <p:spPr>
              <a:xfrm>
                <a:off x="1567695" y="1415962"/>
                <a:ext cx="1314450" cy="1314450"/>
              </a:xfrm>
              <a:prstGeom prst="rect">
                <a:avLst/>
              </a:prstGeom>
            </p:spPr>
          </p:pic>
        </p:grpSp>
      </p:grpSp>
      <p:sp>
        <p:nvSpPr>
          <p:cNvPr id="4" name="Slide Number Placeholder 3"/>
          <p:cNvSpPr>
            <a:spLocks noGrp="1"/>
          </p:cNvSpPr>
          <p:nvPr>
            <p:ph type="sldNum" sz="quarter" idx="12"/>
          </p:nvPr>
        </p:nvSpPr>
        <p:spPr>
          <a:xfrm>
            <a:off x="9448800" y="6356351"/>
            <a:ext cx="2743200" cy="365125"/>
          </a:xfrm>
        </p:spPr>
        <p:txBody>
          <a:bodyPr/>
          <a:lstStyle/>
          <a:p>
            <a:fld id="{E4DBDE34-E9B5-E04F-B662-69720E4BCB53}" type="slidenum">
              <a:rPr lang="en-US" sz="800" smtClean="0">
                <a:solidFill>
                  <a:prstClr val="black">
                    <a:tint val="75000"/>
                  </a:prstClr>
                </a:solidFill>
                <a:latin typeface="IBM Plex Sans" charset="0"/>
                <a:ea typeface="IBM Plex Sans" charset="0"/>
                <a:cs typeface="IBM Plex Sans" charset="0"/>
              </a:rPr>
              <a:pPr/>
              <a:t>27</a:t>
            </a:fld>
            <a:endParaRPr lang="en-US" sz="800" dirty="0">
              <a:solidFill>
                <a:prstClr val="black">
                  <a:tint val="75000"/>
                </a:prstClr>
              </a:solidFill>
              <a:latin typeface="IBM Plex Sans" charset="0"/>
              <a:ea typeface="IBM Plex Sans" charset="0"/>
              <a:cs typeface="IBM Plex Sans" charset="0"/>
            </a:endParaRPr>
          </a:p>
        </p:txBody>
      </p:sp>
      <p:sp>
        <p:nvSpPr>
          <p:cNvPr id="18" name="Footer Placeholder 3">
            <a:extLst>
              <a:ext uri="{FF2B5EF4-FFF2-40B4-BE49-F238E27FC236}">
                <a16:creationId xmlns="" xmlns:a16="http://schemas.microsoft.com/office/drawing/2014/main" id="{8C73E28B-D8D2-A141-95C1-0A7D89461C65}"/>
              </a:ext>
            </a:extLst>
          </p:cNvPr>
          <p:cNvSpPr txBox="1">
            <a:spLocks/>
          </p:cNvSpPr>
          <p:nvPr/>
        </p:nvSpPr>
        <p:spPr>
          <a:xfrm>
            <a:off x="304800" y="6437376"/>
            <a:ext cx="8534400" cy="18288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de-DE" sz="800" dirty="0" smtClean="0">
                <a:solidFill>
                  <a:srgbClr val="000000"/>
                </a:solidFill>
                <a:latin typeface="IBM Plex Sans" charset="0"/>
                <a:ea typeface="IBM Plex Sans" charset="0"/>
                <a:cs typeface="IBM Plex Sans" charset="0"/>
              </a:rPr>
              <a:t>© </a:t>
            </a:r>
            <a:r>
              <a:rPr lang="de-DE" sz="800" dirty="0">
                <a:solidFill>
                  <a:srgbClr val="000000"/>
                </a:solidFill>
                <a:latin typeface="IBM Plex Sans" charset="0"/>
                <a:ea typeface="IBM Plex Sans" charset="0"/>
                <a:cs typeface="IBM Plex Sans" charset="0"/>
              </a:rPr>
              <a:t>2018 IBM Corporation</a:t>
            </a:r>
            <a:endParaRPr lang="en-US" sz="800" dirty="0">
              <a:solidFill>
                <a:srgbClr val="000000"/>
              </a:solidFill>
              <a:latin typeface="IBM Plex Sans" charset="0"/>
              <a:ea typeface="IBM Plex Sans" charset="0"/>
              <a:cs typeface="IBM Plex Sans" charset="0"/>
            </a:endParaRPr>
          </a:p>
        </p:txBody>
      </p:sp>
    </p:spTree>
    <p:extLst>
      <p:ext uri="{BB962C8B-B14F-4D97-AF65-F5344CB8AC3E}">
        <p14:creationId xmlns:p14="http://schemas.microsoft.com/office/powerpoint/2010/main" val="914697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36244" y="1185021"/>
            <a:ext cx="5143952" cy="1364412"/>
          </a:xfrm>
          <a:prstGeom prst="rect">
            <a:avLst/>
          </a:prstGeom>
        </p:spPr>
        <p:txBody>
          <a:bodyPr wrap="square">
            <a:spAutoFit/>
          </a:bodyPr>
          <a:lstStyle/>
          <a:p>
            <a:pPr defTabSz="609570">
              <a:spcAft>
                <a:spcPts val="1600"/>
              </a:spcAft>
            </a:pPr>
            <a:r>
              <a:rPr lang="en-US" sz="2667" dirty="0">
                <a:solidFill>
                  <a:srgbClr val="9778CA"/>
                </a:solidFill>
                <a:latin typeface="IBM Plex Sans" charset="0"/>
                <a:ea typeface="IBM Plex Sans" charset="0"/>
                <a:cs typeface="IBM Plex Sans" charset="0"/>
              </a:rPr>
              <a:t>Language Support </a:t>
            </a:r>
          </a:p>
          <a:p>
            <a:pPr defTabSz="609570"/>
            <a:r>
              <a:rPr lang="en-US" sz="2133" dirty="0">
                <a:solidFill>
                  <a:srgbClr val="152935"/>
                </a:solidFill>
                <a:latin typeface="IBM Plex Sans" charset="0"/>
                <a:ea typeface="IBM Plex Sans" charset="0"/>
                <a:cs typeface="IBM Plex Sans" charset="0"/>
              </a:rPr>
              <a:t>Use 34 language pairs supporting neural machine translation</a:t>
            </a:r>
          </a:p>
        </p:txBody>
      </p:sp>
      <p:sp>
        <p:nvSpPr>
          <p:cNvPr id="14" name="Rectangle 13"/>
          <p:cNvSpPr/>
          <p:nvPr/>
        </p:nvSpPr>
        <p:spPr>
          <a:xfrm>
            <a:off x="836244" y="2913246"/>
            <a:ext cx="4898764" cy="1364412"/>
          </a:xfrm>
          <a:prstGeom prst="rect">
            <a:avLst/>
          </a:prstGeom>
        </p:spPr>
        <p:txBody>
          <a:bodyPr wrap="square">
            <a:spAutoFit/>
          </a:bodyPr>
          <a:lstStyle/>
          <a:p>
            <a:pPr defTabSz="609570">
              <a:spcAft>
                <a:spcPts val="1600"/>
              </a:spcAft>
            </a:pPr>
            <a:r>
              <a:rPr lang="en-US" sz="2667" dirty="0">
                <a:solidFill>
                  <a:srgbClr val="9778CA"/>
                </a:solidFill>
                <a:latin typeface="IBM Plex Sans" charset="0"/>
                <a:ea typeface="IBM Plex Sans" charset="0"/>
                <a:cs typeface="IBM Plex Sans" charset="0"/>
              </a:rPr>
              <a:t>Corpus Customization</a:t>
            </a:r>
          </a:p>
          <a:p>
            <a:pPr defTabSz="609570"/>
            <a:r>
              <a:rPr lang="en-US" sz="2133" dirty="0">
                <a:solidFill>
                  <a:srgbClr val="152935"/>
                </a:solidFill>
                <a:latin typeface="IBM Plex Sans" charset="0"/>
                <a:ea typeface="IBM Plex Sans" charset="0"/>
                <a:cs typeface="IBM Plex Sans" charset="0"/>
              </a:rPr>
              <a:t>Customize your translation models to best suit your industry</a:t>
            </a:r>
          </a:p>
        </p:txBody>
      </p:sp>
      <p:sp>
        <p:nvSpPr>
          <p:cNvPr id="15" name="Rectangle 14"/>
          <p:cNvSpPr/>
          <p:nvPr/>
        </p:nvSpPr>
        <p:spPr>
          <a:xfrm>
            <a:off x="848748" y="4641471"/>
            <a:ext cx="5264185" cy="1364412"/>
          </a:xfrm>
          <a:prstGeom prst="rect">
            <a:avLst/>
          </a:prstGeom>
        </p:spPr>
        <p:txBody>
          <a:bodyPr wrap="square">
            <a:spAutoFit/>
          </a:bodyPr>
          <a:lstStyle/>
          <a:p>
            <a:pPr defTabSz="609570">
              <a:spcAft>
                <a:spcPts val="1600"/>
              </a:spcAft>
            </a:pPr>
            <a:r>
              <a:rPr lang="en-US" sz="2667" dirty="0">
                <a:solidFill>
                  <a:srgbClr val="9778CA"/>
                </a:solidFill>
                <a:latin typeface="IBM Plex Sans" charset="0"/>
                <a:ea typeface="IBM Plex Sans" charset="0"/>
                <a:cs typeface="IBM Plex Sans" charset="0"/>
              </a:rPr>
              <a:t>Neural Machine Translation (Q1)</a:t>
            </a:r>
          </a:p>
          <a:p>
            <a:pPr defTabSz="609570"/>
            <a:r>
              <a:rPr lang="en-US" sz="2133" dirty="0">
                <a:solidFill>
                  <a:srgbClr val="152935"/>
                </a:solidFill>
                <a:latin typeface="IBM Plex Sans" charset="0"/>
                <a:ea typeface="IBM Plex Sans" charset="0"/>
                <a:cs typeface="IBM Plex Sans" charset="0"/>
              </a:rPr>
              <a:t>Translate and train with higher accuracy and in less time</a:t>
            </a:r>
          </a:p>
        </p:txBody>
      </p:sp>
      <p:sp>
        <p:nvSpPr>
          <p:cNvPr id="10" name="Title 1"/>
          <p:cNvSpPr>
            <a:spLocks noGrp="1"/>
          </p:cNvSpPr>
          <p:nvPr>
            <p:ph type="title"/>
          </p:nvPr>
        </p:nvSpPr>
        <p:spPr>
          <a:xfrm>
            <a:off x="304799" y="268224"/>
            <a:ext cx="6925340" cy="497320"/>
          </a:xfrm>
        </p:spPr>
        <p:txBody>
          <a:bodyPr>
            <a:noAutofit/>
          </a:bodyPr>
          <a:lstStyle/>
          <a:p>
            <a:r>
              <a:rPr lang="en-US" sz="3200" b="1" dirty="0">
                <a:solidFill>
                  <a:srgbClr val="000E5E"/>
                </a:solidFill>
                <a:latin typeface="IBM Plex Sans" charset="0"/>
                <a:ea typeface="IBM Plex Sans" charset="0"/>
                <a:cs typeface="IBM Plex Sans" charset="0"/>
              </a:rPr>
              <a:t>Features and Differentiators</a:t>
            </a:r>
          </a:p>
        </p:txBody>
      </p:sp>
      <p:sp>
        <p:nvSpPr>
          <p:cNvPr id="7" name="Rectangle 6"/>
          <p:cNvSpPr/>
          <p:nvPr/>
        </p:nvSpPr>
        <p:spPr>
          <a:xfrm>
            <a:off x="7467600" y="1185021"/>
            <a:ext cx="4010729" cy="4606902"/>
          </a:xfrm>
          <a:prstGeom prst="rect">
            <a:avLst/>
          </a:prstGeom>
        </p:spPr>
        <p:txBody>
          <a:bodyPr wrap="square">
            <a:spAutoFit/>
          </a:bodyPr>
          <a:lstStyle/>
          <a:p>
            <a:pPr marL="457200" indent="-457200" defTabSz="609570">
              <a:spcAft>
                <a:spcPts val="1600"/>
              </a:spcAft>
              <a:buFont typeface="Wingdings" charset="2"/>
              <a:buChar char="ü"/>
            </a:pPr>
            <a:r>
              <a:rPr lang="en-US" sz="2667" dirty="0">
                <a:solidFill>
                  <a:srgbClr val="9778CA"/>
                </a:solidFill>
                <a:latin typeface="IBM Plex Sans" charset="0"/>
                <a:ea typeface="IBM Plex Sans" charset="0"/>
                <a:cs typeface="IBM Plex Sans" charset="0"/>
              </a:rPr>
              <a:t>Data Privacy</a:t>
            </a:r>
          </a:p>
          <a:p>
            <a:pPr marL="457200" indent="-457200" defTabSz="609570">
              <a:spcBef>
                <a:spcPts val="800"/>
              </a:spcBef>
              <a:spcAft>
                <a:spcPts val="1600"/>
              </a:spcAft>
              <a:buFont typeface="Wingdings" charset="2"/>
              <a:buChar char="ü"/>
            </a:pPr>
            <a:r>
              <a:rPr lang="en-US" sz="2667" dirty="0">
                <a:solidFill>
                  <a:srgbClr val="9778CA"/>
                </a:solidFill>
                <a:latin typeface="IBM Plex Sans" charset="0"/>
                <a:ea typeface="IBM Plex Sans" charset="0"/>
                <a:cs typeface="IBM Plex Sans" charset="0"/>
              </a:rPr>
              <a:t>Security</a:t>
            </a:r>
          </a:p>
          <a:p>
            <a:pPr marL="457200" indent="-457200" defTabSz="609570">
              <a:spcBef>
                <a:spcPts val="800"/>
              </a:spcBef>
              <a:spcAft>
                <a:spcPts val="1600"/>
              </a:spcAft>
              <a:buFont typeface="Wingdings" charset="2"/>
              <a:buChar char="ü"/>
            </a:pPr>
            <a:r>
              <a:rPr lang="en-US" sz="2667" dirty="0">
                <a:solidFill>
                  <a:srgbClr val="9778CA"/>
                </a:solidFill>
                <a:latin typeface="IBM Plex Sans" charset="0"/>
                <a:ea typeface="IBM Plex Sans" charset="0"/>
                <a:cs typeface="IBM Plex Sans" charset="0"/>
              </a:rPr>
              <a:t>Native Translation Accuracy:</a:t>
            </a:r>
          </a:p>
          <a:p>
            <a:pPr marL="457200" indent="-457200" defTabSz="609570">
              <a:spcBef>
                <a:spcPts val="800"/>
              </a:spcBef>
              <a:spcAft>
                <a:spcPts val="1600"/>
              </a:spcAft>
              <a:buFont typeface="Wingdings" charset="2"/>
              <a:buChar char="ü"/>
            </a:pPr>
            <a:r>
              <a:rPr lang="en-US" sz="2667" dirty="0">
                <a:solidFill>
                  <a:srgbClr val="9778CA"/>
                </a:solidFill>
                <a:latin typeface="IBM Plex Sans" charset="0"/>
                <a:ea typeface="IBM Plex Sans" charset="0"/>
                <a:cs typeface="IBM Plex Sans" charset="0"/>
              </a:rPr>
              <a:t>Customization (Customized Model)</a:t>
            </a:r>
          </a:p>
          <a:p>
            <a:pPr marL="457200" indent="-457200" defTabSz="609570">
              <a:spcBef>
                <a:spcPts val="800"/>
              </a:spcBef>
              <a:spcAft>
                <a:spcPts val="1600"/>
              </a:spcAft>
              <a:buFont typeface="Wingdings" charset="2"/>
              <a:buChar char="ü"/>
            </a:pPr>
            <a:r>
              <a:rPr lang="en-US" sz="2667" dirty="0">
                <a:solidFill>
                  <a:srgbClr val="9778CA"/>
                </a:solidFill>
                <a:latin typeface="IBM Plex Sans" charset="0"/>
                <a:ea typeface="IBM Plex Sans" charset="0"/>
                <a:cs typeface="IBM Plex Sans" charset="0"/>
              </a:rPr>
              <a:t>Document &amp; Website Translation</a:t>
            </a:r>
          </a:p>
        </p:txBody>
      </p:sp>
      <p:sp>
        <p:nvSpPr>
          <p:cNvPr id="4" name="Slide Number Placeholder 3"/>
          <p:cNvSpPr>
            <a:spLocks noGrp="1"/>
          </p:cNvSpPr>
          <p:nvPr>
            <p:ph type="sldNum" sz="quarter" idx="12"/>
          </p:nvPr>
        </p:nvSpPr>
        <p:spPr>
          <a:xfrm>
            <a:off x="9448800" y="6356351"/>
            <a:ext cx="2743200" cy="365125"/>
          </a:xfrm>
        </p:spPr>
        <p:txBody>
          <a:bodyPr/>
          <a:lstStyle/>
          <a:p>
            <a:fld id="{C4777ECB-DEB7-B14E-8284-8E04A4BA32B9}" type="slidenum">
              <a:rPr lang="en-US" sz="800" smtClean="0">
                <a:solidFill>
                  <a:prstClr val="black">
                    <a:tint val="75000"/>
                  </a:prstClr>
                </a:solidFill>
                <a:latin typeface="IBM Plex Sans" charset="0"/>
                <a:ea typeface="IBM Plex Sans" charset="0"/>
                <a:cs typeface="IBM Plex Sans" charset="0"/>
              </a:rPr>
              <a:pPr/>
              <a:t>28</a:t>
            </a:fld>
            <a:endParaRPr lang="en-US" sz="800" dirty="0">
              <a:solidFill>
                <a:prstClr val="black">
                  <a:tint val="75000"/>
                </a:prstClr>
              </a:solidFill>
              <a:latin typeface="IBM Plex Sans" charset="0"/>
              <a:ea typeface="IBM Plex Sans" charset="0"/>
              <a:cs typeface="IBM Plex Sans" charset="0"/>
            </a:endParaRPr>
          </a:p>
        </p:txBody>
      </p:sp>
      <p:sp>
        <p:nvSpPr>
          <p:cNvPr id="11" name="Footer Placeholder 3">
            <a:extLst>
              <a:ext uri="{FF2B5EF4-FFF2-40B4-BE49-F238E27FC236}">
                <a16:creationId xmlns="" xmlns:a16="http://schemas.microsoft.com/office/drawing/2014/main" id="{8C73E28B-D8D2-A141-95C1-0A7D89461C65}"/>
              </a:ext>
            </a:extLst>
          </p:cNvPr>
          <p:cNvSpPr txBox="1">
            <a:spLocks/>
          </p:cNvSpPr>
          <p:nvPr/>
        </p:nvSpPr>
        <p:spPr>
          <a:xfrm>
            <a:off x="304800" y="6437376"/>
            <a:ext cx="8534400" cy="18288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de-DE" sz="800" dirty="0" smtClean="0">
                <a:solidFill>
                  <a:srgbClr val="000000"/>
                </a:solidFill>
                <a:latin typeface="IBM Plex Sans" charset="0"/>
                <a:ea typeface="IBM Plex Sans" charset="0"/>
                <a:cs typeface="IBM Plex Sans" charset="0"/>
              </a:rPr>
              <a:t>© </a:t>
            </a:r>
            <a:r>
              <a:rPr lang="de-DE" sz="800" dirty="0">
                <a:solidFill>
                  <a:srgbClr val="000000"/>
                </a:solidFill>
                <a:latin typeface="IBM Plex Sans" charset="0"/>
                <a:ea typeface="IBM Plex Sans" charset="0"/>
                <a:cs typeface="IBM Plex Sans" charset="0"/>
              </a:rPr>
              <a:t>2018 IBM Corporation</a:t>
            </a:r>
            <a:endParaRPr lang="en-US" sz="800" dirty="0">
              <a:solidFill>
                <a:srgbClr val="000000"/>
              </a:solidFill>
              <a:latin typeface="IBM Plex Sans" charset="0"/>
              <a:ea typeface="IBM Plex Sans" charset="0"/>
              <a:cs typeface="IBM Plex Sans" charset="0"/>
            </a:endParaRPr>
          </a:p>
        </p:txBody>
      </p:sp>
    </p:spTree>
    <p:extLst>
      <p:ext uri="{BB962C8B-B14F-4D97-AF65-F5344CB8AC3E}">
        <p14:creationId xmlns:p14="http://schemas.microsoft.com/office/powerpoint/2010/main" val="647766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4227248" y="1274478"/>
            <a:ext cx="3731419" cy="3826735"/>
            <a:chOff x="3391749" y="1002209"/>
            <a:chExt cx="2798564" cy="2870051"/>
          </a:xfrm>
        </p:grpSpPr>
        <p:sp>
          <p:nvSpPr>
            <p:cNvPr id="26" name="TextBox 25"/>
            <p:cNvSpPr txBox="1"/>
            <p:nvPr/>
          </p:nvSpPr>
          <p:spPr>
            <a:xfrm>
              <a:off x="3530538" y="1002209"/>
              <a:ext cx="2340429" cy="377074"/>
            </a:xfrm>
            <a:prstGeom prst="rect">
              <a:avLst/>
            </a:prstGeom>
            <a:noFill/>
          </p:spPr>
          <p:txBody>
            <a:bodyPr wrap="square" rtlCol="0">
              <a:spAutoFit/>
            </a:bodyPr>
            <a:lstStyle/>
            <a:p>
              <a:pPr algn="ctr" defTabSz="609570"/>
              <a:r>
                <a:rPr lang="en-US" sz="2667" dirty="0">
                  <a:solidFill>
                    <a:srgbClr val="9778CA"/>
                  </a:solidFill>
                  <a:latin typeface="IBM Plex Sans" charset="0"/>
                  <a:ea typeface="IBM Plex Sans" charset="0"/>
                  <a:cs typeface="IBM Plex Sans" charset="0"/>
                </a:rPr>
                <a:t>Secure</a:t>
              </a:r>
            </a:p>
          </p:txBody>
        </p:sp>
        <p:sp>
          <p:nvSpPr>
            <p:cNvPr id="38" name="TextBox 37"/>
            <p:cNvSpPr txBox="1"/>
            <p:nvPr/>
          </p:nvSpPr>
          <p:spPr>
            <a:xfrm>
              <a:off x="3391749" y="3310664"/>
              <a:ext cx="2798564" cy="561596"/>
            </a:xfrm>
            <a:prstGeom prst="rect">
              <a:avLst/>
            </a:prstGeom>
            <a:noFill/>
          </p:spPr>
          <p:txBody>
            <a:bodyPr wrap="square" rtlCol="0">
              <a:spAutoFit/>
            </a:bodyPr>
            <a:lstStyle/>
            <a:p>
              <a:pPr algn="ctr"/>
              <a:r>
                <a:rPr lang="en-US" sz="2133" dirty="0">
                  <a:solidFill>
                    <a:srgbClr val="002060"/>
                  </a:solidFill>
                  <a:latin typeface="IBM Plex Sans" charset="0"/>
                  <a:ea typeface="IBM Plex Sans" charset="0"/>
                  <a:cs typeface="IBM Plex Sans" charset="0"/>
                </a:rPr>
                <a:t>Secure enterprise data with the IBM Cloud</a:t>
              </a:r>
            </a:p>
          </p:txBody>
        </p:sp>
        <p:grpSp>
          <p:nvGrpSpPr>
            <p:cNvPr id="5" name="Group 4"/>
            <p:cNvGrpSpPr/>
            <p:nvPr/>
          </p:nvGrpSpPr>
          <p:grpSpPr>
            <a:xfrm>
              <a:off x="3915910" y="1705429"/>
              <a:ext cx="1569684" cy="1504729"/>
              <a:chOff x="5087516" y="2148245"/>
              <a:chExt cx="2092912" cy="2006305"/>
            </a:xfrm>
            <a:solidFill>
              <a:srgbClr val="B993F4"/>
            </a:solidFill>
          </p:grpSpPr>
          <p:sp>
            <p:nvSpPr>
              <p:cNvPr id="35" name="Oval 34"/>
              <p:cNvSpPr/>
              <p:nvPr/>
            </p:nvSpPr>
            <p:spPr>
              <a:xfrm>
                <a:off x="5087516" y="2148245"/>
                <a:ext cx="2092912" cy="2006305"/>
              </a:xfrm>
              <a:prstGeom prst="ellipse">
                <a:avLst/>
              </a:prstGeom>
              <a:grpFill/>
            </p:spPr>
            <p:txBody>
              <a:bodyPr wrap="square" lIns="0" tIns="0" rIns="0" bIns="0" rtlCol="0" anchor="ctr">
                <a:noAutofit/>
              </a:bodyPr>
              <a:lstStyle/>
              <a:p>
                <a:pPr algn="ctr"/>
                <a:endParaRPr lang="en-US" sz="1200" dirty="0">
                  <a:solidFill>
                    <a:srgbClr val="FFFFFF"/>
                  </a:solidFill>
                  <a:latin typeface="IBM Plex Sans" charset="0"/>
                  <a:ea typeface="IBM Plex Sans" charset="0"/>
                  <a:cs typeface="IBM Plex Sans" charset="0"/>
                </a:endParaRPr>
              </a:p>
            </p:txBody>
          </p:sp>
          <p:pic>
            <p:nvPicPr>
              <p:cNvPr id="31" name="Picture 30"/>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5695197" y="2712622"/>
                <a:ext cx="877550" cy="877550"/>
              </a:xfrm>
              <a:prstGeom prst="rect">
                <a:avLst/>
              </a:prstGeom>
              <a:grpFill/>
            </p:spPr>
          </p:pic>
        </p:grpSp>
      </p:grpSp>
      <p:pic>
        <p:nvPicPr>
          <p:cNvPr id="27652" name="Picture 4" descr="Screenshot 2016-11-17 20.59.51.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37102" y="1516063"/>
            <a:ext cx="12700"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p:cNvGrpSpPr/>
          <p:nvPr/>
        </p:nvGrpSpPr>
        <p:grpSpPr>
          <a:xfrm>
            <a:off x="280776" y="1274478"/>
            <a:ext cx="3946473" cy="3826735"/>
            <a:chOff x="487172" y="1002209"/>
            <a:chExt cx="2959855" cy="2870051"/>
          </a:xfrm>
        </p:grpSpPr>
        <p:sp>
          <p:nvSpPr>
            <p:cNvPr id="17" name="TextBox 16"/>
            <p:cNvSpPr txBox="1"/>
            <p:nvPr/>
          </p:nvSpPr>
          <p:spPr>
            <a:xfrm>
              <a:off x="487172" y="1002209"/>
              <a:ext cx="2618007" cy="377074"/>
            </a:xfrm>
            <a:prstGeom prst="rect">
              <a:avLst/>
            </a:prstGeom>
            <a:noFill/>
          </p:spPr>
          <p:txBody>
            <a:bodyPr wrap="square" rtlCol="0">
              <a:spAutoFit/>
            </a:bodyPr>
            <a:lstStyle/>
            <a:p>
              <a:pPr algn="ctr" defTabSz="609570"/>
              <a:r>
                <a:rPr lang="en-US" sz="2667" dirty="0">
                  <a:solidFill>
                    <a:srgbClr val="9778CA"/>
                  </a:solidFill>
                  <a:latin typeface="IBM Plex Sans" charset="0"/>
                  <a:ea typeface="IBM Plex Sans" charset="0"/>
                  <a:cs typeface="IBM Plex Sans" charset="0"/>
                </a:rPr>
                <a:t>Customize</a:t>
              </a:r>
            </a:p>
          </p:txBody>
        </p:sp>
        <p:sp>
          <p:nvSpPr>
            <p:cNvPr id="37" name="TextBox 36"/>
            <p:cNvSpPr txBox="1"/>
            <p:nvPr/>
          </p:nvSpPr>
          <p:spPr>
            <a:xfrm>
              <a:off x="487173" y="3310664"/>
              <a:ext cx="2959854" cy="561596"/>
            </a:xfrm>
            <a:prstGeom prst="rect">
              <a:avLst/>
            </a:prstGeom>
            <a:noFill/>
          </p:spPr>
          <p:txBody>
            <a:bodyPr wrap="square" rtlCol="0">
              <a:spAutoFit/>
            </a:bodyPr>
            <a:lstStyle/>
            <a:p>
              <a:pPr algn="ctr"/>
              <a:r>
                <a:rPr lang="en-US" sz="2133" dirty="0">
                  <a:solidFill>
                    <a:srgbClr val="002060"/>
                  </a:solidFill>
                  <a:latin typeface="IBM Plex Sans" charset="0"/>
                  <a:ea typeface="IBM Plex Sans" charset="0"/>
                  <a:cs typeface="IBM Plex Sans" charset="0"/>
                </a:rPr>
                <a:t>Create custom classifiers to sort data into categories</a:t>
              </a:r>
            </a:p>
          </p:txBody>
        </p:sp>
        <p:grpSp>
          <p:nvGrpSpPr>
            <p:cNvPr id="6" name="Group 5"/>
            <p:cNvGrpSpPr/>
            <p:nvPr/>
          </p:nvGrpSpPr>
          <p:grpSpPr>
            <a:xfrm>
              <a:off x="1011333" y="1705429"/>
              <a:ext cx="1569684" cy="1504729"/>
              <a:chOff x="1011333" y="1660283"/>
              <a:chExt cx="1569684" cy="1504729"/>
            </a:xfrm>
          </p:grpSpPr>
          <p:sp>
            <p:nvSpPr>
              <p:cNvPr id="22" name="Oval 21"/>
              <p:cNvSpPr/>
              <p:nvPr/>
            </p:nvSpPr>
            <p:spPr>
              <a:xfrm>
                <a:off x="1011333" y="1660283"/>
                <a:ext cx="1569684" cy="1504729"/>
              </a:xfrm>
              <a:prstGeom prst="ellipse">
                <a:avLst/>
              </a:prstGeom>
              <a:solidFill>
                <a:srgbClr val="B993F4"/>
              </a:solidFill>
            </p:spPr>
            <p:txBody>
              <a:bodyPr wrap="square" lIns="0" tIns="0" rIns="0" bIns="0" rtlCol="0" anchor="ctr">
                <a:noAutofit/>
              </a:bodyPr>
              <a:lstStyle/>
              <a:p>
                <a:pPr algn="ctr"/>
                <a:endParaRPr lang="en-US" sz="1200" dirty="0">
                  <a:solidFill>
                    <a:srgbClr val="B993F4"/>
                  </a:solidFill>
                  <a:latin typeface="IBM Plex Sans" charset="0"/>
                  <a:ea typeface="IBM Plex Sans" charset="0"/>
                  <a:cs typeface="IBM Plex Sans" charset="0"/>
                </a:endParaRPr>
              </a:p>
            </p:txBody>
          </p:sp>
          <p:pic>
            <p:nvPicPr>
              <p:cNvPr id="32" name="Picture 31"/>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403468" y="2019940"/>
                <a:ext cx="785414" cy="785414"/>
              </a:xfrm>
              <a:prstGeom prst="rect">
                <a:avLst/>
              </a:prstGeom>
            </p:spPr>
          </p:pic>
        </p:grpSp>
      </p:grpSp>
      <p:grpSp>
        <p:nvGrpSpPr>
          <p:cNvPr id="11" name="Group 10"/>
          <p:cNvGrpSpPr/>
          <p:nvPr/>
        </p:nvGrpSpPr>
        <p:grpSpPr>
          <a:xfrm>
            <a:off x="8173723" y="1274478"/>
            <a:ext cx="3737504" cy="3826735"/>
            <a:chOff x="7279724" y="1002209"/>
            <a:chExt cx="2803128" cy="2870051"/>
          </a:xfrm>
        </p:grpSpPr>
        <p:sp>
          <p:nvSpPr>
            <p:cNvPr id="27" name="TextBox 26"/>
            <p:cNvSpPr txBox="1"/>
            <p:nvPr/>
          </p:nvSpPr>
          <p:spPr>
            <a:xfrm>
              <a:off x="7511074" y="1002209"/>
              <a:ext cx="2340429" cy="377074"/>
            </a:xfrm>
            <a:prstGeom prst="rect">
              <a:avLst/>
            </a:prstGeom>
            <a:noFill/>
          </p:spPr>
          <p:txBody>
            <a:bodyPr wrap="square" rtlCol="0">
              <a:spAutoFit/>
            </a:bodyPr>
            <a:lstStyle/>
            <a:p>
              <a:pPr algn="ctr" defTabSz="609570"/>
              <a:r>
                <a:rPr lang="en-US" sz="2667" dirty="0">
                  <a:solidFill>
                    <a:srgbClr val="9778CA"/>
                  </a:solidFill>
                  <a:latin typeface="IBM Plex Sans" charset="0"/>
                  <a:ea typeface="IBM Plex Sans" charset="0"/>
                  <a:cs typeface="IBM Plex Sans" charset="0"/>
                </a:rPr>
                <a:t>Scale</a:t>
              </a:r>
            </a:p>
          </p:txBody>
        </p:sp>
        <p:sp>
          <p:nvSpPr>
            <p:cNvPr id="36" name="TextBox 35"/>
            <p:cNvSpPr txBox="1"/>
            <p:nvPr/>
          </p:nvSpPr>
          <p:spPr>
            <a:xfrm>
              <a:off x="7279724" y="3310664"/>
              <a:ext cx="2803128" cy="561596"/>
            </a:xfrm>
            <a:prstGeom prst="rect">
              <a:avLst/>
            </a:prstGeom>
            <a:noFill/>
          </p:spPr>
          <p:txBody>
            <a:bodyPr wrap="square" rtlCol="0">
              <a:spAutoFit/>
            </a:bodyPr>
            <a:lstStyle/>
            <a:p>
              <a:pPr algn="ctr"/>
              <a:r>
                <a:rPr lang="en-US" sz="2133" dirty="0">
                  <a:solidFill>
                    <a:srgbClr val="002060"/>
                  </a:solidFill>
                  <a:latin typeface="IBM Plex Sans" charset="0"/>
                  <a:ea typeface="IBM Plex Sans" charset="0"/>
                  <a:cs typeface="IBM Plex Sans" charset="0"/>
                </a:rPr>
                <a:t>Classify social, support, legal, email data at scale</a:t>
              </a:r>
            </a:p>
          </p:txBody>
        </p:sp>
        <p:grpSp>
          <p:nvGrpSpPr>
            <p:cNvPr id="7" name="Group 6"/>
            <p:cNvGrpSpPr/>
            <p:nvPr/>
          </p:nvGrpSpPr>
          <p:grpSpPr>
            <a:xfrm>
              <a:off x="7896446" y="1705429"/>
              <a:ext cx="1569684" cy="1504729"/>
              <a:chOff x="6508027" y="1731525"/>
              <a:chExt cx="1569684" cy="1504729"/>
            </a:xfrm>
          </p:grpSpPr>
          <p:sp>
            <p:nvSpPr>
              <p:cNvPr id="34" name="Oval 33"/>
              <p:cNvSpPr/>
              <p:nvPr/>
            </p:nvSpPr>
            <p:spPr>
              <a:xfrm>
                <a:off x="6508027" y="1731525"/>
                <a:ext cx="1569684" cy="1504729"/>
              </a:xfrm>
              <a:prstGeom prst="ellipse">
                <a:avLst/>
              </a:prstGeom>
              <a:solidFill>
                <a:srgbClr val="B993F4"/>
              </a:solidFill>
            </p:spPr>
            <p:txBody>
              <a:bodyPr wrap="square" lIns="0" tIns="0" rIns="0" bIns="0" rtlCol="0" anchor="ctr">
                <a:noAutofit/>
              </a:bodyPr>
              <a:lstStyle/>
              <a:p>
                <a:pPr algn="ctr"/>
                <a:endParaRPr lang="en-US" sz="1200" dirty="0">
                  <a:solidFill>
                    <a:srgbClr val="FFFFFF"/>
                  </a:solidFill>
                  <a:latin typeface="IBM Plex Sans" charset="0"/>
                  <a:ea typeface="IBM Plex Sans" charset="0"/>
                  <a:cs typeface="IBM Plex Sans" charset="0"/>
                </a:endParaRPr>
              </a:p>
            </p:txBody>
          </p:sp>
          <p:grpSp>
            <p:nvGrpSpPr>
              <p:cNvPr id="42" name="Group 41"/>
              <p:cNvGrpSpPr/>
              <p:nvPr/>
            </p:nvGrpSpPr>
            <p:grpSpPr>
              <a:xfrm>
                <a:off x="6987512" y="2235220"/>
                <a:ext cx="610714" cy="497338"/>
                <a:chOff x="9388539" y="3010711"/>
                <a:chExt cx="624141" cy="524211"/>
              </a:xfrm>
            </p:grpSpPr>
            <p:cxnSp>
              <p:nvCxnSpPr>
                <p:cNvPr id="39" name="Straight Connector 38"/>
                <p:cNvCxnSpPr/>
                <p:nvPr/>
              </p:nvCxnSpPr>
              <p:spPr>
                <a:xfrm>
                  <a:off x="9403074" y="3058300"/>
                  <a:ext cx="0" cy="476622"/>
                </a:xfrm>
                <a:prstGeom prst="line">
                  <a:avLst/>
                </a:prstGeom>
                <a:ln>
                  <a:solidFill>
                    <a:srgbClr val="FFFFFF"/>
                  </a:solidFill>
                  <a:prstDash val="sysDot"/>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9388539" y="3517055"/>
                  <a:ext cx="609606" cy="0"/>
                </a:xfrm>
                <a:prstGeom prst="line">
                  <a:avLst/>
                </a:prstGeom>
                <a:ln>
                  <a:solidFill>
                    <a:srgbClr val="FFFFFF"/>
                  </a:solidFill>
                  <a:prstDash val="sysDot"/>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9403074" y="3010711"/>
                  <a:ext cx="609606" cy="476622"/>
                </a:xfrm>
                <a:prstGeom prst="straightConnector1">
                  <a:avLst/>
                </a:prstGeom>
                <a:ln w="82550">
                  <a:solidFill>
                    <a:srgbClr val="FFFFFF"/>
                  </a:solidFill>
                  <a:tailEnd type="triangle"/>
                </a:ln>
              </p:spPr>
              <p:style>
                <a:lnRef idx="2">
                  <a:schemeClr val="accent1"/>
                </a:lnRef>
                <a:fillRef idx="0">
                  <a:schemeClr val="accent1"/>
                </a:fillRef>
                <a:effectRef idx="1">
                  <a:schemeClr val="accent1"/>
                </a:effectRef>
                <a:fontRef idx="minor">
                  <a:schemeClr val="tx1"/>
                </a:fontRef>
              </p:style>
            </p:cxnSp>
          </p:grpSp>
        </p:grpSp>
      </p:grpSp>
      <p:sp>
        <p:nvSpPr>
          <p:cNvPr id="28" name="Title 1"/>
          <p:cNvSpPr txBox="1">
            <a:spLocks/>
          </p:cNvSpPr>
          <p:nvPr/>
        </p:nvSpPr>
        <p:spPr>
          <a:xfrm>
            <a:off x="304799" y="268224"/>
            <a:ext cx="6925340" cy="49732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sz="3200" b="1" dirty="0">
                <a:solidFill>
                  <a:srgbClr val="000E5E"/>
                </a:solidFill>
                <a:latin typeface="IBM Plex Sans" charset="0"/>
                <a:ea typeface="IBM Plex Sans" charset="0"/>
                <a:cs typeface="IBM Plex Sans" charset="0"/>
              </a:rPr>
              <a:t>Natural Language Classifier</a:t>
            </a:r>
            <a:r>
              <a:rPr lang="en-US" sz="4000" dirty="0">
                <a:solidFill>
                  <a:schemeClr val="tx2">
                    <a:lumMod val="25000"/>
                  </a:schemeClr>
                </a:solidFill>
                <a:latin typeface="IBM Plex Sans" charset="0"/>
                <a:ea typeface="IBM Plex Sans" charset="0"/>
                <a:cs typeface="IBM Plex Sans" charset="0"/>
              </a:rPr>
              <a:t/>
            </a:r>
            <a:br>
              <a:rPr lang="en-US" sz="4000" dirty="0">
                <a:solidFill>
                  <a:schemeClr val="tx2">
                    <a:lumMod val="25000"/>
                  </a:schemeClr>
                </a:solidFill>
                <a:latin typeface="IBM Plex Sans" charset="0"/>
                <a:ea typeface="IBM Plex Sans" charset="0"/>
                <a:cs typeface="IBM Plex Sans" charset="0"/>
              </a:rPr>
            </a:br>
            <a:r>
              <a:rPr lang="en-US" sz="3200" dirty="0" smtClean="0">
                <a:solidFill>
                  <a:schemeClr val="tx2">
                    <a:lumMod val="25000"/>
                  </a:schemeClr>
                </a:solidFill>
                <a:latin typeface="IBM Plex Sans" charset="0"/>
                <a:ea typeface="IBM Plex Sans" charset="0"/>
                <a:cs typeface="IBM Plex Sans" charset="0"/>
              </a:rPr>
              <a:t>Data </a:t>
            </a:r>
            <a:r>
              <a:rPr lang="en-US" sz="3200" dirty="0">
                <a:solidFill>
                  <a:schemeClr val="tx2">
                    <a:lumMod val="25000"/>
                  </a:schemeClr>
                </a:solidFill>
                <a:latin typeface="IBM Plex Sans" charset="0"/>
                <a:ea typeface="IBM Plex Sans" charset="0"/>
                <a:cs typeface="IBM Plex Sans" charset="0"/>
              </a:rPr>
              <a:t>is yours to classify</a:t>
            </a:r>
          </a:p>
        </p:txBody>
      </p:sp>
      <p:sp>
        <p:nvSpPr>
          <p:cNvPr id="29" name="Footer Placeholder 3">
            <a:extLst>
              <a:ext uri="{FF2B5EF4-FFF2-40B4-BE49-F238E27FC236}">
                <a16:creationId xmlns="" xmlns:a16="http://schemas.microsoft.com/office/drawing/2014/main" id="{8C73E28B-D8D2-A141-95C1-0A7D89461C65}"/>
              </a:ext>
            </a:extLst>
          </p:cNvPr>
          <p:cNvSpPr txBox="1">
            <a:spLocks/>
          </p:cNvSpPr>
          <p:nvPr/>
        </p:nvSpPr>
        <p:spPr>
          <a:xfrm>
            <a:off x="304800" y="6437376"/>
            <a:ext cx="8534400" cy="18288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de-DE" sz="800" dirty="0" smtClean="0">
                <a:solidFill>
                  <a:srgbClr val="000000"/>
                </a:solidFill>
                <a:latin typeface="IBM Plex Sans" charset="0"/>
                <a:ea typeface="IBM Plex Sans" charset="0"/>
                <a:cs typeface="IBM Plex Sans" charset="0"/>
              </a:rPr>
              <a:t>© </a:t>
            </a:r>
            <a:r>
              <a:rPr lang="de-DE" sz="800" dirty="0">
                <a:solidFill>
                  <a:srgbClr val="000000"/>
                </a:solidFill>
                <a:latin typeface="IBM Plex Sans" charset="0"/>
                <a:ea typeface="IBM Plex Sans" charset="0"/>
                <a:cs typeface="IBM Plex Sans" charset="0"/>
              </a:rPr>
              <a:t>2018 IBM Corporation</a:t>
            </a:r>
            <a:endParaRPr lang="en-US" sz="800" dirty="0">
              <a:solidFill>
                <a:srgbClr val="000000"/>
              </a:solidFill>
              <a:latin typeface="IBM Plex Sans" charset="0"/>
              <a:ea typeface="IBM Plex Sans" charset="0"/>
              <a:cs typeface="IBM Plex Sans" charset="0"/>
            </a:endParaRPr>
          </a:p>
        </p:txBody>
      </p:sp>
      <p:sp>
        <p:nvSpPr>
          <p:cNvPr id="3" name="Slide Number Placeholder 2"/>
          <p:cNvSpPr>
            <a:spLocks noGrp="1"/>
          </p:cNvSpPr>
          <p:nvPr>
            <p:ph type="sldNum" sz="quarter" idx="12"/>
          </p:nvPr>
        </p:nvSpPr>
        <p:spPr>
          <a:xfrm>
            <a:off x="9448800" y="6356351"/>
            <a:ext cx="2743200" cy="365125"/>
          </a:xfrm>
        </p:spPr>
        <p:txBody>
          <a:bodyPr/>
          <a:lstStyle/>
          <a:p>
            <a:fld id="{C4777ECB-DEB7-B14E-8284-8E04A4BA32B9}" type="slidenum">
              <a:rPr lang="en-US" sz="800" smtClean="0">
                <a:solidFill>
                  <a:prstClr val="black">
                    <a:tint val="75000"/>
                  </a:prstClr>
                </a:solidFill>
                <a:latin typeface="IBM Plex Sans" charset="0"/>
                <a:ea typeface="IBM Plex Sans" charset="0"/>
                <a:cs typeface="IBM Plex Sans" charset="0"/>
              </a:rPr>
              <a:pPr/>
              <a:t>29</a:t>
            </a:fld>
            <a:endParaRPr lang="en-US" sz="800" dirty="0">
              <a:solidFill>
                <a:prstClr val="black">
                  <a:tint val="75000"/>
                </a:prstClr>
              </a:solidFill>
              <a:latin typeface="IBM Plex Sans" charset="0"/>
              <a:ea typeface="IBM Plex Sans" charset="0"/>
              <a:cs typeface="IBM Plex Sans" charset="0"/>
            </a:endParaRPr>
          </a:p>
        </p:txBody>
      </p:sp>
    </p:spTree>
    <p:extLst>
      <p:ext uri="{BB962C8B-B14F-4D97-AF65-F5344CB8AC3E}">
        <p14:creationId xmlns:p14="http://schemas.microsoft.com/office/powerpoint/2010/main" val="2013012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684695" y="995937"/>
            <a:ext cx="8144499" cy="5004223"/>
          </a:xfrm>
          <a:prstGeom prst="rect">
            <a:avLst/>
          </a:prstGeom>
        </p:spPr>
      </p:pic>
      <p:sp>
        <p:nvSpPr>
          <p:cNvPr id="5" name="Shape 503"/>
          <p:cNvSpPr>
            <a:spLocks noGrp="1"/>
          </p:cNvSpPr>
          <p:nvPr>
            <p:ph type="sldNum" sz="quarter" idx="4294967295"/>
          </p:nvPr>
        </p:nvSpPr>
        <p:spPr>
          <a:xfrm>
            <a:off x="9240000" y="6435307"/>
            <a:ext cx="2743200" cy="182880"/>
          </a:xfrm>
          <a:prstGeom prst="rect">
            <a:avLst/>
          </a:prstGeom>
          <a:extLst>
            <a:ext uri="{C572A759-6A51-4108-AA02-DFA0A04FC94B}">
              <ma14:wrappingTextBoxFlag xmlns:ma14="http://schemas.microsoft.com/office/mac/drawingml/2011/main" val="1"/>
            </a:ext>
          </a:extLst>
        </p:spPr>
        <p:txBody>
          <a:bodyPr>
            <a:noAutofit/>
          </a:bodyPr>
          <a:lstStyle/>
          <a:p>
            <a:fld id="{968DC370-11A3-0C4A-9A2E-47A9C83DCFC5}" type="slidenum">
              <a:rPr lang="en-US" smtClean="0">
                <a:solidFill>
                  <a:srgbClr val="000000"/>
                </a:solidFill>
                <a:latin typeface="IBM Plex Sans" charset="0"/>
                <a:ea typeface="IBM Plex Sans" charset="0"/>
                <a:cs typeface="IBM Plex Sans" charset="0"/>
              </a:rPr>
              <a:pPr/>
              <a:t>3</a:t>
            </a:fld>
            <a:endParaRPr>
              <a:solidFill>
                <a:srgbClr val="000000"/>
              </a:solidFill>
              <a:latin typeface="IBM Plex Sans" charset="0"/>
              <a:ea typeface="IBM Plex Sans" charset="0"/>
              <a:cs typeface="IBM Plex Sans" charset="0"/>
            </a:endParaRPr>
          </a:p>
        </p:txBody>
      </p:sp>
      <p:sp>
        <p:nvSpPr>
          <p:cNvPr id="10" name="Title 3"/>
          <p:cNvSpPr>
            <a:spLocks noGrp="1"/>
          </p:cNvSpPr>
          <p:nvPr>
            <p:ph type="title"/>
          </p:nvPr>
        </p:nvSpPr>
        <p:spPr>
          <a:xfrm>
            <a:off x="321734" y="1210732"/>
            <a:ext cx="3054773" cy="4056440"/>
          </a:xfrm>
        </p:spPr>
        <p:txBody>
          <a:bodyPr/>
          <a:lstStyle/>
          <a:p>
            <a:r>
              <a:rPr lang="en-US" sz="1867" b="1" dirty="0">
                <a:solidFill>
                  <a:schemeClr val="bg1"/>
                </a:solidFill>
                <a:latin typeface="IBM Plex Sans" charset="0"/>
                <a:ea typeface="IBM Plex Sans" charset="0"/>
                <a:cs typeface="IBM Plex Sans" charset="0"/>
              </a:rPr>
              <a:t>As the volume of data, digital transformation, and the pace of technological change accelerate, </a:t>
            </a:r>
            <a:br>
              <a:rPr lang="en-US" sz="1867" b="1" dirty="0">
                <a:solidFill>
                  <a:schemeClr val="bg1"/>
                </a:solidFill>
                <a:latin typeface="IBM Plex Sans" charset="0"/>
                <a:ea typeface="IBM Plex Sans" charset="0"/>
                <a:cs typeface="IBM Plex Sans" charset="0"/>
              </a:rPr>
            </a:br>
            <a:r>
              <a:rPr lang="en-US" sz="1867" b="1" dirty="0">
                <a:solidFill>
                  <a:schemeClr val="bg1"/>
                </a:solidFill>
                <a:latin typeface="IBM Plex Sans" charset="0"/>
                <a:ea typeface="IBM Plex Sans" charset="0"/>
                <a:cs typeface="IBM Plex Sans" charset="0"/>
              </a:rPr>
              <a:t>the ability of organizations and professionals to keep up and capitalize on the opportunity is becoming more challenging. </a:t>
            </a:r>
            <a:r>
              <a:rPr lang="en-US" sz="1867" b="1" dirty="0">
                <a:latin typeface="IBM Plex Sans" charset="0"/>
                <a:ea typeface="IBM Plex Sans" charset="0"/>
                <a:cs typeface="IBM Plex Sans" charset="0"/>
              </a:rPr>
              <a:t/>
            </a:r>
            <a:br>
              <a:rPr lang="en-US" sz="1867" b="1" dirty="0">
                <a:latin typeface="IBM Plex Sans" charset="0"/>
                <a:ea typeface="IBM Plex Sans" charset="0"/>
                <a:cs typeface="IBM Plex Sans" charset="0"/>
              </a:rPr>
            </a:br>
            <a:r>
              <a:rPr lang="en-US" sz="1867" b="1" dirty="0">
                <a:latin typeface="IBM Plex Sans" charset="0"/>
                <a:ea typeface="IBM Plex Sans" charset="0"/>
                <a:cs typeface="IBM Plex Sans" charset="0"/>
              </a:rPr>
              <a:t/>
            </a:r>
            <a:br>
              <a:rPr lang="en-US" sz="1867" b="1" dirty="0">
                <a:latin typeface="IBM Plex Sans" charset="0"/>
                <a:ea typeface="IBM Plex Sans" charset="0"/>
                <a:cs typeface="IBM Plex Sans" charset="0"/>
              </a:rPr>
            </a:br>
            <a:r>
              <a:rPr lang="en-US" sz="1867" b="1" dirty="0">
                <a:solidFill>
                  <a:schemeClr val="accent2"/>
                </a:solidFill>
                <a:latin typeface="IBM Plex Sans" charset="0"/>
                <a:ea typeface="IBM Plex Sans" charset="0"/>
                <a:cs typeface="IBM Plex Sans" charset="0"/>
              </a:rPr>
              <a:t>AI provides an opportunity to help professionals close the gap and harness the full potential of data </a:t>
            </a:r>
            <a:br>
              <a:rPr lang="en-US" sz="1867" b="1" dirty="0">
                <a:solidFill>
                  <a:schemeClr val="accent2"/>
                </a:solidFill>
                <a:latin typeface="IBM Plex Sans" charset="0"/>
                <a:ea typeface="IBM Plex Sans" charset="0"/>
                <a:cs typeface="IBM Plex Sans" charset="0"/>
              </a:rPr>
            </a:br>
            <a:r>
              <a:rPr lang="en-US" sz="1867" b="1" dirty="0">
                <a:solidFill>
                  <a:schemeClr val="accent2"/>
                </a:solidFill>
                <a:latin typeface="IBM Plex Sans" charset="0"/>
                <a:ea typeface="IBM Plex Sans" charset="0"/>
                <a:cs typeface="IBM Plex Sans" charset="0"/>
              </a:rPr>
              <a:t>by creating new tools to improve their work and outcomes. </a:t>
            </a:r>
          </a:p>
        </p:txBody>
      </p:sp>
      <p:sp>
        <p:nvSpPr>
          <p:cNvPr id="6" name="Title 3"/>
          <p:cNvSpPr txBox="1">
            <a:spLocks/>
          </p:cNvSpPr>
          <p:nvPr/>
        </p:nvSpPr>
        <p:spPr>
          <a:xfrm>
            <a:off x="9398000" y="1237826"/>
            <a:ext cx="1469813" cy="397933"/>
          </a:xfrm>
          <a:prstGeom prst="rect">
            <a:avLst/>
          </a:prstGeom>
        </p:spPr>
        <p:txBody>
          <a:bodyPr vert="horz" lIns="0" tIns="0" rIns="0" bIns="0" rtlCol="0" anchor="t" anchorCtr="0">
            <a:noAutofit/>
          </a:bodyPr>
          <a:lstStyle>
            <a:lvl1pPr algn="l" defTabSz="457200" rtl="0" eaLnBrk="1" latinLnBrk="0" hangingPunct="1">
              <a:lnSpc>
                <a:spcPct val="100000"/>
              </a:lnSpc>
              <a:spcBef>
                <a:spcPct val="0"/>
              </a:spcBef>
              <a:buNone/>
              <a:defRPr sz="2000" kern="1200">
                <a:solidFill>
                  <a:schemeClr val="bg2"/>
                </a:solidFill>
                <a:latin typeface="+mj-lt"/>
                <a:ea typeface="Arial" charset="0"/>
                <a:cs typeface="Arial" charset="0"/>
              </a:defRPr>
            </a:lvl1pPr>
          </a:lstStyle>
          <a:p>
            <a:r>
              <a:rPr lang="en-US" sz="1200" b="1" dirty="0">
                <a:solidFill>
                  <a:srgbClr val="69A6FF"/>
                </a:solidFill>
                <a:latin typeface="IBM Plex Sans" charset="0"/>
                <a:ea typeface="IBM Plex Sans" charset="0"/>
                <a:cs typeface="IBM Plex Sans" charset="0"/>
              </a:rPr>
              <a:t>Data proliferation </a:t>
            </a:r>
          </a:p>
        </p:txBody>
      </p:sp>
      <p:sp>
        <p:nvSpPr>
          <p:cNvPr id="7" name="Title 3"/>
          <p:cNvSpPr txBox="1">
            <a:spLocks/>
          </p:cNvSpPr>
          <p:nvPr/>
        </p:nvSpPr>
        <p:spPr>
          <a:xfrm>
            <a:off x="10342880" y="4180842"/>
            <a:ext cx="1320800" cy="397933"/>
          </a:xfrm>
          <a:prstGeom prst="rect">
            <a:avLst/>
          </a:prstGeom>
        </p:spPr>
        <p:txBody>
          <a:bodyPr vert="horz" lIns="0" tIns="0" rIns="0" bIns="0" rtlCol="0" anchor="t" anchorCtr="0">
            <a:noAutofit/>
          </a:bodyPr>
          <a:lstStyle>
            <a:lvl1pPr algn="l" defTabSz="457200" rtl="0" eaLnBrk="1" latinLnBrk="0" hangingPunct="1">
              <a:lnSpc>
                <a:spcPct val="100000"/>
              </a:lnSpc>
              <a:spcBef>
                <a:spcPct val="0"/>
              </a:spcBef>
              <a:buNone/>
              <a:defRPr sz="2000" kern="1200">
                <a:solidFill>
                  <a:schemeClr val="bg2"/>
                </a:solidFill>
                <a:latin typeface="+mj-lt"/>
                <a:ea typeface="Arial" charset="0"/>
                <a:cs typeface="Arial" charset="0"/>
              </a:defRPr>
            </a:lvl1pPr>
          </a:lstStyle>
          <a:p>
            <a:r>
              <a:rPr lang="en-US" sz="1200" b="1" dirty="0">
                <a:solidFill>
                  <a:srgbClr val="69A6FF"/>
                </a:solidFill>
                <a:latin typeface="IBM Plex Sans" charset="0"/>
                <a:ea typeface="IBM Plex Sans" charset="0"/>
                <a:cs typeface="IBM Plex Sans" charset="0"/>
              </a:rPr>
              <a:t>Capacity and ability to adapt</a:t>
            </a:r>
          </a:p>
        </p:txBody>
      </p:sp>
      <p:sp>
        <p:nvSpPr>
          <p:cNvPr id="8" name="Title 3"/>
          <p:cNvSpPr txBox="1">
            <a:spLocks/>
          </p:cNvSpPr>
          <p:nvPr/>
        </p:nvSpPr>
        <p:spPr>
          <a:xfrm>
            <a:off x="3826933" y="5856394"/>
            <a:ext cx="7670800" cy="198967"/>
          </a:xfrm>
          <a:prstGeom prst="rect">
            <a:avLst/>
          </a:prstGeom>
        </p:spPr>
        <p:txBody>
          <a:bodyPr vert="horz" lIns="0" tIns="0" rIns="0" bIns="0" rtlCol="0" anchor="t" anchorCtr="0">
            <a:noAutofit/>
          </a:bodyPr>
          <a:lstStyle>
            <a:lvl1pPr algn="l" defTabSz="457200" rtl="0" eaLnBrk="1" latinLnBrk="0" hangingPunct="1">
              <a:lnSpc>
                <a:spcPct val="100000"/>
              </a:lnSpc>
              <a:spcBef>
                <a:spcPct val="0"/>
              </a:spcBef>
              <a:buNone/>
              <a:defRPr sz="2000" kern="1200">
                <a:solidFill>
                  <a:schemeClr val="bg2"/>
                </a:solidFill>
                <a:latin typeface="+mj-lt"/>
                <a:ea typeface="Arial" charset="0"/>
                <a:cs typeface="Arial" charset="0"/>
              </a:defRPr>
            </a:lvl1pPr>
          </a:lstStyle>
          <a:p>
            <a:pPr algn="ctr"/>
            <a:r>
              <a:rPr lang="en-US" sz="1067" dirty="0">
                <a:solidFill>
                  <a:srgbClr val="EAEAEA">
                    <a:lumMod val="50000"/>
                  </a:srgbClr>
                </a:solidFill>
                <a:latin typeface="IBM Plex Sans" charset="0"/>
                <a:ea typeface="IBM Plex Sans" charset="0"/>
                <a:cs typeface="IBM Plex Sans" charset="0"/>
              </a:rPr>
              <a:t>TIME</a:t>
            </a:r>
          </a:p>
        </p:txBody>
      </p:sp>
      <p:sp>
        <p:nvSpPr>
          <p:cNvPr id="9" name="Title 3"/>
          <p:cNvSpPr txBox="1">
            <a:spLocks/>
          </p:cNvSpPr>
          <p:nvPr/>
        </p:nvSpPr>
        <p:spPr>
          <a:xfrm rot="16200000">
            <a:off x="1459304" y="3297270"/>
            <a:ext cx="4495800" cy="322727"/>
          </a:xfrm>
          <a:prstGeom prst="rect">
            <a:avLst/>
          </a:prstGeom>
        </p:spPr>
        <p:txBody>
          <a:bodyPr vert="horz" lIns="0" tIns="0" rIns="0" bIns="0" rtlCol="0" anchor="t" anchorCtr="0">
            <a:noAutofit/>
          </a:bodyPr>
          <a:lstStyle>
            <a:lvl1pPr algn="l" defTabSz="457200" rtl="0" eaLnBrk="1" latinLnBrk="0" hangingPunct="1">
              <a:lnSpc>
                <a:spcPct val="100000"/>
              </a:lnSpc>
              <a:spcBef>
                <a:spcPct val="0"/>
              </a:spcBef>
              <a:buNone/>
              <a:defRPr sz="2000" kern="1200">
                <a:solidFill>
                  <a:schemeClr val="bg2"/>
                </a:solidFill>
                <a:latin typeface="+mj-lt"/>
                <a:ea typeface="Arial" charset="0"/>
                <a:cs typeface="Arial" charset="0"/>
              </a:defRPr>
            </a:lvl1pPr>
          </a:lstStyle>
          <a:p>
            <a:pPr algn="ctr"/>
            <a:r>
              <a:rPr lang="en-US" sz="1067" dirty="0">
                <a:solidFill>
                  <a:srgbClr val="EAEAEA">
                    <a:lumMod val="50000"/>
                  </a:srgbClr>
                </a:solidFill>
                <a:latin typeface="IBM Plex Sans" charset="0"/>
                <a:ea typeface="IBM Plex Sans" charset="0"/>
                <a:cs typeface="IBM Plex Sans" charset="0"/>
              </a:rPr>
              <a:t>RATE</a:t>
            </a:r>
          </a:p>
        </p:txBody>
      </p:sp>
      <p:sp>
        <p:nvSpPr>
          <p:cNvPr id="12" name="Title 3"/>
          <p:cNvSpPr txBox="1">
            <a:spLocks/>
          </p:cNvSpPr>
          <p:nvPr/>
        </p:nvSpPr>
        <p:spPr>
          <a:xfrm>
            <a:off x="9767147" y="1934971"/>
            <a:ext cx="1469813" cy="397933"/>
          </a:xfrm>
          <a:prstGeom prst="rect">
            <a:avLst/>
          </a:prstGeom>
        </p:spPr>
        <p:txBody>
          <a:bodyPr vert="horz" lIns="0" tIns="0" rIns="0" bIns="0" rtlCol="0" anchor="t" anchorCtr="0">
            <a:noAutofit/>
          </a:bodyPr>
          <a:lstStyle>
            <a:lvl1pPr algn="l" defTabSz="457200" rtl="0" eaLnBrk="1" latinLnBrk="0" hangingPunct="1">
              <a:lnSpc>
                <a:spcPct val="100000"/>
              </a:lnSpc>
              <a:spcBef>
                <a:spcPct val="0"/>
              </a:spcBef>
              <a:buNone/>
              <a:defRPr sz="2000" kern="1200">
                <a:solidFill>
                  <a:schemeClr val="bg2"/>
                </a:solidFill>
                <a:latin typeface="+mj-lt"/>
                <a:ea typeface="Arial" charset="0"/>
                <a:cs typeface="Arial" charset="0"/>
              </a:defRPr>
            </a:lvl1pPr>
          </a:lstStyle>
          <a:p>
            <a:r>
              <a:rPr lang="en-US" sz="1200" b="1" dirty="0">
                <a:solidFill>
                  <a:srgbClr val="69A6FF"/>
                </a:solidFill>
                <a:latin typeface="IBM Plex Sans" charset="0"/>
                <a:ea typeface="IBM Plex Sans" charset="0"/>
                <a:cs typeface="IBM Plex Sans" charset="0"/>
              </a:rPr>
              <a:t>Knowledge </a:t>
            </a:r>
            <a:br>
              <a:rPr lang="en-US" sz="1200" b="1" dirty="0">
                <a:solidFill>
                  <a:srgbClr val="69A6FF"/>
                </a:solidFill>
                <a:latin typeface="IBM Plex Sans" charset="0"/>
                <a:ea typeface="IBM Plex Sans" charset="0"/>
                <a:cs typeface="IBM Plex Sans" charset="0"/>
              </a:rPr>
            </a:br>
            <a:r>
              <a:rPr lang="en-US" sz="1200" b="1" dirty="0">
                <a:solidFill>
                  <a:srgbClr val="69A6FF"/>
                </a:solidFill>
                <a:latin typeface="IBM Plex Sans" charset="0"/>
                <a:ea typeface="IBM Plex Sans" charset="0"/>
                <a:cs typeface="IBM Plex Sans" charset="0"/>
              </a:rPr>
              <a:t>and capability</a:t>
            </a:r>
          </a:p>
        </p:txBody>
      </p:sp>
      <p:sp>
        <p:nvSpPr>
          <p:cNvPr id="11" name="Footer Placeholder 3">
            <a:extLst>
              <a:ext uri="{FF2B5EF4-FFF2-40B4-BE49-F238E27FC236}">
                <a16:creationId xmlns="" xmlns:a16="http://schemas.microsoft.com/office/drawing/2014/main" id="{2CAF9ADB-46AA-BA4D-A299-69CE654E2CBA}"/>
              </a:ext>
            </a:extLst>
          </p:cNvPr>
          <p:cNvSpPr txBox="1">
            <a:spLocks/>
          </p:cNvSpPr>
          <p:nvPr/>
        </p:nvSpPr>
        <p:spPr>
          <a:xfrm>
            <a:off x="304800" y="6437376"/>
            <a:ext cx="8534400" cy="18288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de-DE" sz="800" dirty="0" smtClean="0">
                <a:solidFill>
                  <a:srgbClr val="000000"/>
                </a:solidFill>
                <a:latin typeface="IBM Plex Sans" charset="0"/>
                <a:ea typeface="IBM Plex Sans" charset="0"/>
                <a:cs typeface="IBM Plex Sans" charset="0"/>
              </a:rPr>
              <a:t>© </a:t>
            </a:r>
            <a:r>
              <a:rPr lang="de-DE" sz="800" dirty="0">
                <a:solidFill>
                  <a:srgbClr val="000000"/>
                </a:solidFill>
                <a:latin typeface="IBM Plex Sans" charset="0"/>
                <a:ea typeface="IBM Plex Sans" charset="0"/>
                <a:cs typeface="IBM Plex Sans" charset="0"/>
              </a:rPr>
              <a:t>2018 IBM Corporation</a:t>
            </a:r>
            <a:endParaRPr lang="en-US" sz="800" dirty="0">
              <a:solidFill>
                <a:srgbClr val="000000"/>
              </a:solidFill>
              <a:latin typeface="IBM Plex Sans" charset="0"/>
              <a:ea typeface="IBM Plex Sans" charset="0"/>
              <a:cs typeface="IBM Plex Sans" charset="0"/>
            </a:endParaRPr>
          </a:p>
        </p:txBody>
      </p:sp>
      <p:sp>
        <p:nvSpPr>
          <p:cNvPr id="3" name="Footer Placeholder 2"/>
          <p:cNvSpPr>
            <a:spLocks noGrp="1"/>
          </p:cNvSpPr>
          <p:nvPr>
            <p:ph type="ftr" sz="quarter" idx="11"/>
          </p:nvPr>
        </p:nvSpPr>
        <p:spPr/>
        <p:txBody>
          <a:bodyPr/>
          <a:lstStyle/>
          <a:p>
            <a:r>
              <a:rPr lang="en-US" dirty="0" smtClean="0">
                <a:solidFill>
                  <a:srgbClr val="000000"/>
                </a:solidFill>
                <a:latin typeface="IBM Plex Sans" charset="0"/>
                <a:ea typeface="IBM Plex Sans" charset="0"/>
                <a:cs typeface="IBM Plex Sans" charset="0"/>
              </a:rPr>
              <a:t>© 2018 IBM Corporation</a:t>
            </a:r>
            <a:endParaRPr lang="en-US" dirty="0">
              <a:solidFill>
                <a:srgbClr val="000000"/>
              </a:solidFill>
              <a:latin typeface="IBM Plex Sans" charset="0"/>
              <a:ea typeface="IBM Plex Sans" charset="0"/>
              <a:cs typeface="IBM Plex Sans" charset="0"/>
            </a:endParaRPr>
          </a:p>
        </p:txBody>
      </p:sp>
    </p:spTree>
    <p:extLst>
      <p:ext uri="{BB962C8B-B14F-4D97-AF65-F5344CB8AC3E}">
        <p14:creationId xmlns:p14="http://schemas.microsoft.com/office/powerpoint/2010/main" val="68000359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04799" y="268224"/>
            <a:ext cx="6925340" cy="497320"/>
          </a:xfrm>
        </p:spPr>
        <p:txBody>
          <a:bodyPr>
            <a:noAutofit/>
          </a:bodyPr>
          <a:lstStyle/>
          <a:p>
            <a:r>
              <a:rPr lang="en-US" sz="3200" b="1" dirty="0">
                <a:solidFill>
                  <a:srgbClr val="000E5E"/>
                </a:solidFill>
                <a:latin typeface="IBM Plex Sans" charset="0"/>
                <a:ea typeface="IBM Plex Sans" charset="0"/>
                <a:cs typeface="IBM Plex Sans" charset="0"/>
              </a:rPr>
              <a:t>Features</a:t>
            </a:r>
          </a:p>
        </p:txBody>
      </p:sp>
      <p:sp>
        <p:nvSpPr>
          <p:cNvPr id="8" name="Rectangle 7"/>
          <p:cNvSpPr/>
          <p:nvPr/>
        </p:nvSpPr>
        <p:spPr>
          <a:xfrm>
            <a:off x="700777" y="1593699"/>
            <a:ext cx="5143952" cy="1364412"/>
          </a:xfrm>
          <a:prstGeom prst="rect">
            <a:avLst/>
          </a:prstGeom>
        </p:spPr>
        <p:txBody>
          <a:bodyPr wrap="square">
            <a:spAutoFit/>
          </a:bodyPr>
          <a:lstStyle/>
          <a:p>
            <a:pPr defTabSz="609570">
              <a:spcAft>
                <a:spcPts val="1600"/>
              </a:spcAft>
            </a:pPr>
            <a:r>
              <a:rPr lang="en-US" sz="2667" dirty="0">
                <a:solidFill>
                  <a:srgbClr val="9778CA"/>
                </a:solidFill>
                <a:latin typeface="IBM Plex Sans" charset="0"/>
                <a:ea typeface="IBM Plex Sans" charset="0"/>
                <a:cs typeface="IBM Plex Sans" charset="0"/>
              </a:rPr>
              <a:t>Classify Multiple Text Phrases</a:t>
            </a:r>
          </a:p>
          <a:p>
            <a:r>
              <a:rPr lang="en-US" sz="2133" dirty="0">
                <a:latin typeface="IBM Plex Sans" charset="0"/>
                <a:ea typeface="IBM Plex Sans" charset="0"/>
                <a:cs typeface="IBM Plex Sans" charset="0"/>
              </a:rPr>
              <a:t>Classify multiple items with a single API call</a:t>
            </a:r>
          </a:p>
        </p:txBody>
      </p:sp>
      <p:sp>
        <p:nvSpPr>
          <p:cNvPr id="9" name="Rectangle 8"/>
          <p:cNvSpPr/>
          <p:nvPr/>
        </p:nvSpPr>
        <p:spPr>
          <a:xfrm>
            <a:off x="6163734" y="3869049"/>
            <a:ext cx="5527039" cy="1036181"/>
          </a:xfrm>
          <a:prstGeom prst="rect">
            <a:avLst/>
          </a:prstGeom>
        </p:spPr>
        <p:txBody>
          <a:bodyPr wrap="square">
            <a:spAutoFit/>
          </a:bodyPr>
          <a:lstStyle/>
          <a:p>
            <a:pPr defTabSz="609570">
              <a:spcAft>
                <a:spcPts val="1600"/>
              </a:spcAft>
            </a:pPr>
            <a:r>
              <a:rPr lang="en-US" sz="2667" dirty="0">
                <a:solidFill>
                  <a:srgbClr val="9778CA"/>
                </a:solidFill>
                <a:latin typeface="IBM Plex Sans" charset="0"/>
                <a:ea typeface="IBM Plex Sans" charset="0"/>
                <a:cs typeface="IBM Plex Sans" charset="0"/>
              </a:rPr>
              <a:t>Chain Multiple Classifiers</a:t>
            </a:r>
          </a:p>
          <a:p>
            <a:pPr defTabSz="609570">
              <a:spcAft>
                <a:spcPts val="1600"/>
              </a:spcAft>
            </a:pPr>
            <a:r>
              <a:rPr lang="en-US" sz="2133" dirty="0">
                <a:solidFill>
                  <a:srgbClr val="152935"/>
                </a:solidFill>
                <a:latin typeface="IBM Plex Sans" charset="0"/>
                <a:ea typeface="IBM Plex Sans" charset="0"/>
                <a:cs typeface="IBM Plex Sans" charset="0"/>
              </a:rPr>
              <a:t>Separate text at classify at multiple levels</a:t>
            </a:r>
          </a:p>
        </p:txBody>
      </p:sp>
      <p:sp>
        <p:nvSpPr>
          <p:cNvPr id="11" name="Rectangle 10"/>
          <p:cNvSpPr/>
          <p:nvPr/>
        </p:nvSpPr>
        <p:spPr>
          <a:xfrm>
            <a:off x="6163735" y="1593699"/>
            <a:ext cx="5797973" cy="1364412"/>
          </a:xfrm>
          <a:prstGeom prst="rect">
            <a:avLst/>
          </a:prstGeom>
        </p:spPr>
        <p:txBody>
          <a:bodyPr wrap="square">
            <a:spAutoFit/>
          </a:bodyPr>
          <a:lstStyle/>
          <a:p>
            <a:pPr defTabSz="609570">
              <a:spcAft>
                <a:spcPts val="1600"/>
              </a:spcAft>
            </a:pPr>
            <a:r>
              <a:rPr lang="en-US" sz="2667" dirty="0">
                <a:solidFill>
                  <a:srgbClr val="9778CA"/>
                </a:solidFill>
                <a:latin typeface="IBM Plex Sans" charset="0"/>
                <a:ea typeface="IBM Plex Sans" charset="0"/>
                <a:cs typeface="IBM Plex Sans" charset="0"/>
              </a:rPr>
              <a:t>DLaaS </a:t>
            </a:r>
            <a:r>
              <a:rPr lang="mr-IN" sz="2667" dirty="0">
                <a:solidFill>
                  <a:srgbClr val="9778CA"/>
                </a:solidFill>
                <a:latin typeface="IBM Plex Sans" charset="0"/>
                <a:ea typeface="IBM Plex Sans" charset="0"/>
                <a:cs typeface="IBM Plex Sans" charset="0"/>
              </a:rPr>
              <a:t>–</a:t>
            </a:r>
            <a:r>
              <a:rPr lang="en-US" sz="2667" dirty="0">
                <a:solidFill>
                  <a:srgbClr val="9778CA"/>
                </a:solidFill>
                <a:latin typeface="IBM Plex Sans" charset="0"/>
                <a:ea typeface="IBM Plex Sans" charset="0"/>
                <a:cs typeface="IBM Plex Sans" charset="0"/>
              </a:rPr>
              <a:t> Deep Learning as a Service</a:t>
            </a:r>
          </a:p>
          <a:p>
            <a:pPr defTabSz="609570"/>
            <a:r>
              <a:rPr lang="en-US" sz="2133" dirty="0">
                <a:solidFill>
                  <a:srgbClr val="152935"/>
                </a:solidFill>
                <a:latin typeface="IBM Plex Sans" charset="0"/>
                <a:ea typeface="IBM Plex Sans" charset="0"/>
                <a:cs typeface="IBM Plex Sans" charset="0"/>
              </a:rPr>
              <a:t>Train data at faster speeds and in larger quantities (20k) with GPUs.</a:t>
            </a:r>
          </a:p>
        </p:txBody>
      </p:sp>
      <p:sp>
        <p:nvSpPr>
          <p:cNvPr id="12" name="Rectangle 11"/>
          <p:cNvSpPr/>
          <p:nvPr/>
        </p:nvSpPr>
        <p:spPr>
          <a:xfrm>
            <a:off x="713281" y="3869050"/>
            <a:ext cx="5131448" cy="1036181"/>
          </a:xfrm>
          <a:prstGeom prst="rect">
            <a:avLst/>
          </a:prstGeom>
        </p:spPr>
        <p:txBody>
          <a:bodyPr wrap="square">
            <a:spAutoFit/>
          </a:bodyPr>
          <a:lstStyle/>
          <a:p>
            <a:pPr defTabSz="609570">
              <a:spcAft>
                <a:spcPts val="1600"/>
              </a:spcAft>
            </a:pPr>
            <a:r>
              <a:rPr lang="en-US" sz="2667" dirty="0">
                <a:solidFill>
                  <a:srgbClr val="9778CA"/>
                </a:solidFill>
                <a:latin typeface="IBM Plex Sans" charset="0"/>
                <a:ea typeface="IBM Plex Sans" charset="0"/>
                <a:cs typeface="IBM Plex Sans" charset="0"/>
              </a:rPr>
              <a:t>Multi-Intent Classification</a:t>
            </a:r>
          </a:p>
          <a:p>
            <a:pPr defTabSz="609570"/>
            <a:r>
              <a:rPr lang="en-US" sz="2133" dirty="0">
                <a:solidFill>
                  <a:srgbClr val="152935"/>
                </a:solidFill>
                <a:latin typeface="IBM Plex Sans" charset="0"/>
                <a:ea typeface="IBM Plex Sans" charset="0"/>
                <a:cs typeface="IBM Plex Sans" charset="0"/>
              </a:rPr>
              <a:t>Extract multiple intents from text</a:t>
            </a:r>
          </a:p>
        </p:txBody>
      </p:sp>
      <p:sp>
        <p:nvSpPr>
          <p:cNvPr id="3" name="Slide Number Placeholder 2"/>
          <p:cNvSpPr>
            <a:spLocks noGrp="1"/>
          </p:cNvSpPr>
          <p:nvPr>
            <p:ph type="sldNum" sz="quarter" idx="12"/>
          </p:nvPr>
        </p:nvSpPr>
        <p:spPr>
          <a:xfrm>
            <a:off x="9448800" y="6356351"/>
            <a:ext cx="2743200" cy="365125"/>
          </a:xfrm>
        </p:spPr>
        <p:txBody>
          <a:bodyPr/>
          <a:lstStyle/>
          <a:p>
            <a:fld id="{C4777ECB-DEB7-B14E-8284-8E04A4BA32B9}" type="slidenum">
              <a:rPr lang="en-US" sz="800" smtClean="0">
                <a:solidFill>
                  <a:prstClr val="black">
                    <a:tint val="75000"/>
                  </a:prstClr>
                </a:solidFill>
                <a:latin typeface="IBM Plex Sans" charset="0"/>
                <a:ea typeface="IBM Plex Sans" charset="0"/>
                <a:cs typeface="IBM Plex Sans" charset="0"/>
              </a:rPr>
              <a:pPr/>
              <a:t>30</a:t>
            </a:fld>
            <a:endParaRPr lang="en-US" sz="800" dirty="0">
              <a:solidFill>
                <a:prstClr val="black">
                  <a:tint val="75000"/>
                </a:prstClr>
              </a:solidFill>
              <a:latin typeface="IBM Plex Sans" charset="0"/>
              <a:ea typeface="IBM Plex Sans" charset="0"/>
              <a:cs typeface="IBM Plex Sans" charset="0"/>
            </a:endParaRPr>
          </a:p>
        </p:txBody>
      </p:sp>
      <p:sp>
        <p:nvSpPr>
          <p:cNvPr id="13" name="Footer Placeholder 3">
            <a:extLst>
              <a:ext uri="{FF2B5EF4-FFF2-40B4-BE49-F238E27FC236}">
                <a16:creationId xmlns="" xmlns:a16="http://schemas.microsoft.com/office/drawing/2014/main" id="{8C73E28B-D8D2-A141-95C1-0A7D89461C65}"/>
              </a:ext>
            </a:extLst>
          </p:cNvPr>
          <p:cNvSpPr txBox="1">
            <a:spLocks/>
          </p:cNvSpPr>
          <p:nvPr/>
        </p:nvSpPr>
        <p:spPr>
          <a:xfrm>
            <a:off x="304800" y="6437376"/>
            <a:ext cx="8534400" cy="18288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de-DE" sz="800" dirty="0" smtClean="0">
                <a:solidFill>
                  <a:srgbClr val="000000"/>
                </a:solidFill>
                <a:latin typeface="IBM Plex Sans" charset="0"/>
                <a:ea typeface="IBM Plex Sans" charset="0"/>
                <a:cs typeface="IBM Plex Sans" charset="0"/>
              </a:rPr>
              <a:t>© </a:t>
            </a:r>
            <a:r>
              <a:rPr lang="de-DE" sz="800" dirty="0">
                <a:solidFill>
                  <a:srgbClr val="000000"/>
                </a:solidFill>
                <a:latin typeface="IBM Plex Sans" charset="0"/>
                <a:ea typeface="IBM Plex Sans" charset="0"/>
                <a:cs typeface="IBM Plex Sans" charset="0"/>
              </a:rPr>
              <a:t>2018 IBM Corporation</a:t>
            </a:r>
            <a:endParaRPr lang="en-US" sz="800" dirty="0">
              <a:solidFill>
                <a:srgbClr val="000000"/>
              </a:solidFill>
              <a:latin typeface="IBM Plex Sans" charset="0"/>
              <a:ea typeface="IBM Plex Sans" charset="0"/>
              <a:cs typeface="IBM Plex Sans" charset="0"/>
            </a:endParaRPr>
          </a:p>
        </p:txBody>
      </p:sp>
    </p:spTree>
    <p:extLst>
      <p:ext uri="{BB962C8B-B14F-4D97-AF65-F5344CB8AC3E}">
        <p14:creationId xmlns:p14="http://schemas.microsoft.com/office/powerpoint/2010/main" val="1235931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681687" y="2019508"/>
            <a:ext cx="3359749" cy="4559093"/>
          </a:xfrm>
          <a:prstGeom prst="rect">
            <a:avLst/>
          </a:prstGeom>
          <a:solidFill>
            <a:srgbClr val="F9F9F9"/>
          </a:solidFill>
        </p:spPr>
        <p:txBody>
          <a:bodyPr wrap="square" lIns="0" tIns="0" rIns="0" bIns="0" rtlCol="0" anchor="ctr">
            <a:noAutofit/>
          </a:bodyPr>
          <a:lstStyle/>
          <a:p>
            <a:pPr algn="ctr" defTabSz="609570"/>
            <a:endParaRPr lang="en-US" sz="1600" dirty="0">
              <a:solidFill>
                <a:srgbClr val="FFFFFF"/>
              </a:solidFill>
              <a:latin typeface="IBM Plex Sans" charset="0"/>
              <a:ea typeface="IBM Plex Sans" charset="0"/>
              <a:cs typeface="IBM Plex Sans" charset="0"/>
            </a:endParaRPr>
          </a:p>
        </p:txBody>
      </p:sp>
      <p:sp>
        <p:nvSpPr>
          <p:cNvPr id="23" name="Rectangle 22"/>
          <p:cNvSpPr/>
          <p:nvPr/>
        </p:nvSpPr>
        <p:spPr>
          <a:xfrm>
            <a:off x="4430630" y="2011748"/>
            <a:ext cx="3310748" cy="4559093"/>
          </a:xfrm>
          <a:prstGeom prst="rect">
            <a:avLst/>
          </a:prstGeom>
          <a:solidFill>
            <a:srgbClr val="F9F9F9"/>
          </a:solidFill>
        </p:spPr>
        <p:txBody>
          <a:bodyPr wrap="square" lIns="0" tIns="0" rIns="0" bIns="0" rtlCol="0" anchor="ctr">
            <a:noAutofit/>
          </a:bodyPr>
          <a:lstStyle/>
          <a:p>
            <a:pPr algn="ctr" defTabSz="609570"/>
            <a:endParaRPr lang="en-US" sz="1600" dirty="0">
              <a:solidFill>
                <a:srgbClr val="FFFFFF"/>
              </a:solidFill>
              <a:latin typeface="IBM Plex Sans" charset="0"/>
              <a:ea typeface="IBM Plex Sans" charset="0"/>
              <a:cs typeface="IBM Plex Sans" charset="0"/>
            </a:endParaRPr>
          </a:p>
        </p:txBody>
      </p:sp>
      <p:pic>
        <p:nvPicPr>
          <p:cNvPr id="27652" name="Picture 4" descr="Screenshot 2016-11-17 20.59.5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37102" y="1516063"/>
            <a:ext cx="12700"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8068451" y="1986864"/>
            <a:ext cx="3310748" cy="4559093"/>
          </a:xfrm>
          <a:prstGeom prst="rect">
            <a:avLst/>
          </a:prstGeom>
          <a:solidFill>
            <a:srgbClr val="F9F9F9"/>
          </a:solidFill>
        </p:spPr>
        <p:txBody>
          <a:bodyPr wrap="square" lIns="0" tIns="0" rIns="0" bIns="0" rtlCol="0" anchor="ctr">
            <a:noAutofit/>
          </a:bodyPr>
          <a:lstStyle/>
          <a:p>
            <a:pPr algn="ctr" defTabSz="609570"/>
            <a:endParaRPr lang="en-US" sz="1600" dirty="0">
              <a:solidFill>
                <a:srgbClr val="FFFFFF"/>
              </a:solidFill>
              <a:latin typeface="IBM Plex Sans" charset="0"/>
              <a:ea typeface="IBM Plex Sans" charset="0"/>
              <a:cs typeface="IBM Plex Sans" charset="0"/>
            </a:endParaRPr>
          </a:p>
        </p:txBody>
      </p:sp>
      <p:sp>
        <p:nvSpPr>
          <p:cNvPr id="4" name="Rectangle 3"/>
          <p:cNvSpPr/>
          <p:nvPr/>
        </p:nvSpPr>
        <p:spPr>
          <a:xfrm>
            <a:off x="4360036" y="1986864"/>
            <a:ext cx="3359749" cy="4559093"/>
          </a:xfrm>
          <a:prstGeom prst="rect">
            <a:avLst/>
          </a:prstGeom>
          <a:solidFill>
            <a:srgbClr val="F9F9F9"/>
          </a:solidFill>
        </p:spPr>
        <p:txBody>
          <a:bodyPr wrap="square" lIns="0" tIns="0" rIns="0" bIns="0" rtlCol="0" anchor="ctr">
            <a:noAutofit/>
          </a:bodyPr>
          <a:lstStyle/>
          <a:p>
            <a:pPr algn="ctr" defTabSz="609570"/>
            <a:endParaRPr lang="en-US" sz="1600" dirty="0">
              <a:solidFill>
                <a:srgbClr val="FFFFFF"/>
              </a:solidFill>
              <a:latin typeface="IBM Plex Sans" charset="0"/>
              <a:ea typeface="IBM Plex Sans" charset="0"/>
              <a:cs typeface="IBM Plex Sans" charset="0"/>
            </a:endParaRPr>
          </a:p>
        </p:txBody>
      </p:sp>
      <p:sp>
        <p:nvSpPr>
          <p:cNvPr id="17" name="TextBox 16"/>
          <p:cNvSpPr txBox="1"/>
          <p:nvPr/>
        </p:nvSpPr>
        <p:spPr>
          <a:xfrm>
            <a:off x="649563" y="1336279"/>
            <a:ext cx="3490676" cy="666977"/>
          </a:xfrm>
          <a:prstGeom prst="rect">
            <a:avLst/>
          </a:prstGeom>
          <a:noFill/>
        </p:spPr>
        <p:txBody>
          <a:bodyPr wrap="square" rtlCol="0">
            <a:spAutoFit/>
          </a:bodyPr>
          <a:lstStyle/>
          <a:p>
            <a:pPr algn="ctr" defTabSz="609570"/>
            <a:r>
              <a:rPr lang="en-US" sz="1867" b="1" dirty="0">
                <a:solidFill>
                  <a:srgbClr val="152935"/>
                </a:solidFill>
                <a:latin typeface="IBM Plex Sans" charset="0"/>
                <a:ea typeface="IBM Plex Sans" charset="0"/>
                <a:cs typeface="IBM Plex Sans" charset="0"/>
              </a:rPr>
              <a:t>Develop</a:t>
            </a:r>
            <a:br>
              <a:rPr lang="en-US" sz="1867" b="1" dirty="0">
                <a:solidFill>
                  <a:srgbClr val="152935"/>
                </a:solidFill>
                <a:latin typeface="IBM Plex Sans" charset="0"/>
                <a:ea typeface="IBM Plex Sans" charset="0"/>
                <a:cs typeface="IBM Plex Sans" charset="0"/>
              </a:rPr>
            </a:br>
            <a:r>
              <a:rPr lang="en-US" sz="1867" b="1" dirty="0">
                <a:solidFill>
                  <a:srgbClr val="152935"/>
                </a:solidFill>
                <a:latin typeface="IBM Plex Sans" charset="0"/>
                <a:ea typeface="IBM Plex Sans" charset="0"/>
                <a:cs typeface="IBM Plex Sans" charset="0"/>
              </a:rPr>
              <a:t>Detailed personality portraits</a:t>
            </a:r>
          </a:p>
        </p:txBody>
      </p:sp>
      <p:sp>
        <p:nvSpPr>
          <p:cNvPr id="26" name="TextBox 25"/>
          <p:cNvSpPr txBox="1"/>
          <p:nvPr/>
        </p:nvSpPr>
        <p:spPr>
          <a:xfrm>
            <a:off x="4448706" y="1336279"/>
            <a:ext cx="3120572" cy="666977"/>
          </a:xfrm>
          <a:prstGeom prst="rect">
            <a:avLst/>
          </a:prstGeom>
          <a:noFill/>
        </p:spPr>
        <p:txBody>
          <a:bodyPr wrap="square" rtlCol="0">
            <a:spAutoFit/>
          </a:bodyPr>
          <a:lstStyle/>
          <a:p>
            <a:pPr algn="ctr" defTabSz="609570"/>
            <a:r>
              <a:rPr lang="en-US" sz="1867" b="1" dirty="0">
                <a:solidFill>
                  <a:srgbClr val="152935"/>
                </a:solidFill>
                <a:latin typeface="IBM Plex Sans" charset="0"/>
                <a:ea typeface="IBM Plex Sans" charset="0"/>
                <a:cs typeface="IBM Plex Sans" charset="0"/>
              </a:rPr>
              <a:t>Understand </a:t>
            </a:r>
            <a:br>
              <a:rPr lang="en-US" sz="1867" b="1" dirty="0">
                <a:solidFill>
                  <a:srgbClr val="152935"/>
                </a:solidFill>
                <a:latin typeface="IBM Plex Sans" charset="0"/>
                <a:ea typeface="IBM Plex Sans" charset="0"/>
                <a:cs typeface="IBM Plex Sans" charset="0"/>
              </a:rPr>
            </a:br>
            <a:r>
              <a:rPr lang="en-US" sz="1867" b="1" dirty="0">
                <a:solidFill>
                  <a:srgbClr val="152935"/>
                </a:solidFill>
                <a:latin typeface="IBM Plex Sans" charset="0"/>
                <a:ea typeface="IBM Plex Sans" charset="0"/>
                <a:cs typeface="IBM Plex Sans" charset="0"/>
              </a:rPr>
              <a:t>Consumption preferences</a:t>
            </a:r>
          </a:p>
        </p:txBody>
      </p:sp>
      <p:sp>
        <p:nvSpPr>
          <p:cNvPr id="27" name="TextBox 26"/>
          <p:cNvSpPr txBox="1"/>
          <p:nvPr/>
        </p:nvSpPr>
        <p:spPr>
          <a:xfrm>
            <a:off x="8186211" y="1310878"/>
            <a:ext cx="3120572" cy="666977"/>
          </a:xfrm>
          <a:prstGeom prst="rect">
            <a:avLst/>
          </a:prstGeom>
          <a:noFill/>
        </p:spPr>
        <p:txBody>
          <a:bodyPr wrap="square" rtlCol="0">
            <a:spAutoFit/>
          </a:bodyPr>
          <a:lstStyle/>
          <a:p>
            <a:pPr algn="ctr" defTabSz="609570"/>
            <a:r>
              <a:rPr lang="en-US" sz="1867" b="1" dirty="0">
                <a:solidFill>
                  <a:srgbClr val="152935"/>
                </a:solidFill>
                <a:latin typeface="IBM Plex Sans" charset="0"/>
                <a:ea typeface="IBM Plex Sans" charset="0"/>
                <a:cs typeface="IBM Plex Sans" charset="0"/>
              </a:rPr>
              <a:t>Tailor </a:t>
            </a:r>
            <a:br>
              <a:rPr lang="en-US" sz="1867" b="1" dirty="0">
                <a:solidFill>
                  <a:srgbClr val="152935"/>
                </a:solidFill>
                <a:latin typeface="IBM Plex Sans" charset="0"/>
                <a:ea typeface="IBM Plex Sans" charset="0"/>
                <a:cs typeface="IBM Plex Sans" charset="0"/>
              </a:rPr>
            </a:br>
            <a:r>
              <a:rPr lang="en-US" sz="1867" b="1" dirty="0">
                <a:solidFill>
                  <a:srgbClr val="152935"/>
                </a:solidFill>
                <a:latin typeface="IBM Plex Sans" charset="0"/>
                <a:ea typeface="IBM Plex Sans" charset="0"/>
                <a:cs typeface="IBM Plex Sans" charset="0"/>
              </a:rPr>
              <a:t>Customer experience</a:t>
            </a:r>
          </a:p>
        </p:txBody>
      </p:sp>
      <p:sp>
        <p:nvSpPr>
          <p:cNvPr id="29" name="Title 2"/>
          <p:cNvSpPr>
            <a:spLocks noGrp="1"/>
          </p:cNvSpPr>
          <p:nvPr>
            <p:ph type="title"/>
          </p:nvPr>
        </p:nvSpPr>
        <p:spPr>
          <a:xfrm>
            <a:off x="304800" y="229669"/>
            <a:ext cx="11379200" cy="974691"/>
          </a:xfrm>
        </p:spPr>
        <p:txBody>
          <a:bodyPr>
            <a:normAutofit fontScale="90000"/>
          </a:bodyPr>
          <a:lstStyle/>
          <a:p>
            <a:r>
              <a:rPr lang="en-US" sz="3600" b="1" dirty="0">
                <a:solidFill>
                  <a:srgbClr val="000E5E"/>
                </a:solidFill>
                <a:latin typeface="IBM Plex Sans" charset="0"/>
                <a:ea typeface="IBM Plex Sans" charset="0"/>
                <a:cs typeface="IBM Plex Sans" charset="0"/>
              </a:rPr>
              <a:t>Watson Personality Insights</a:t>
            </a:r>
            <a:r>
              <a:rPr lang="en-US" sz="3067" b="1" dirty="0">
                <a:solidFill>
                  <a:srgbClr val="00B0F0"/>
                </a:solidFill>
                <a:latin typeface="IBM Plex Sans" charset="0"/>
                <a:ea typeface="IBM Plex Sans" charset="0"/>
                <a:cs typeface="IBM Plex Sans" charset="0"/>
              </a:rPr>
              <a:t/>
            </a:r>
            <a:br>
              <a:rPr lang="en-US" sz="3067" b="1" dirty="0">
                <a:solidFill>
                  <a:srgbClr val="00B0F0"/>
                </a:solidFill>
                <a:latin typeface="IBM Plex Sans" charset="0"/>
                <a:ea typeface="IBM Plex Sans" charset="0"/>
                <a:cs typeface="IBM Plex Sans" charset="0"/>
              </a:rPr>
            </a:br>
            <a:r>
              <a:rPr lang="en-US" sz="3200" b="1" dirty="0">
                <a:solidFill>
                  <a:schemeClr val="tx2"/>
                </a:solidFill>
                <a:latin typeface="IBM Plex Sans" charset="0"/>
                <a:ea typeface="IBM Plex Sans" charset="0"/>
                <a:cs typeface="IBM Plex Sans" charset="0"/>
              </a:rPr>
              <a:t>I</a:t>
            </a:r>
            <a:r>
              <a:rPr lang="en-US" altLang="en-US" sz="3200" b="1" dirty="0">
                <a:solidFill>
                  <a:schemeClr val="tx2"/>
                </a:solidFill>
                <a:latin typeface="IBM Plex Sans" charset="0"/>
                <a:ea typeface="IBM Plex Sans" charset="0"/>
                <a:cs typeface="IBM Plex Sans" charset="0"/>
              </a:rPr>
              <a:t>nsights from social media, enterprise data &amp; other digital communications</a:t>
            </a:r>
            <a:endParaRPr lang="en-US" sz="3067" b="1" dirty="0">
              <a:solidFill>
                <a:srgbClr val="00B0F0"/>
              </a:solidFill>
              <a:latin typeface="IBM Plex Sans" charset="0"/>
              <a:ea typeface="IBM Plex Sans" charset="0"/>
              <a:cs typeface="IBM Plex Sans" charset="0"/>
            </a:endParaRPr>
          </a:p>
        </p:txBody>
      </p:sp>
      <p:pic>
        <p:nvPicPr>
          <p:cNvPr id="2" name="Picture 1"/>
          <p:cNvPicPr>
            <a:picLocks noChangeAspect="1"/>
          </p:cNvPicPr>
          <p:nvPr/>
        </p:nvPicPr>
        <p:blipFill>
          <a:blip r:embed="rId4" cstate="screen">
            <a:clrChange>
              <a:clrFrom>
                <a:srgbClr val="F4F4F4"/>
              </a:clrFrom>
              <a:clrTo>
                <a:srgbClr val="F4F4F4">
                  <a:alpha val="0"/>
                </a:srgbClr>
              </a:clrTo>
            </a:clrChange>
            <a:extLst>
              <a:ext uri="{28A0092B-C50C-407E-A947-70E740481C1C}">
                <a14:useLocalDpi xmlns:a14="http://schemas.microsoft.com/office/drawing/2010/main"/>
              </a:ext>
            </a:extLst>
          </a:blip>
          <a:stretch>
            <a:fillRect/>
          </a:stretch>
        </p:blipFill>
        <p:spPr>
          <a:xfrm>
            <a:off x="901308" y="2166632"/>
            <a:ext cx="2936187" cy="4061089"/>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88943" y="2291568"/>
            <a:ext cx="2980335" cy="3806885"/>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03274" y="2040486"/>
            <a:ext cx="2867076" cy="2556597"/>
          </a:xfrm>
          <a:prstGeom prst="rect">
            <a:avLst/>
          </a:prstGeom>
        </p:spPr>
      </p:pic>
      <p:pic>
        <p:nvPicPr>
          <p:cNvPr id="9" name="Picture 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303275" y="4515632"/>
            <a:ext cx="2867076" cy="1775440"/>
          </a:xfrm>
          <a:prstGeom prst="rect">
            <a:avLst/>
          </a:prstGeom>
        </p:spPr>
      </p:pic>
      <p:sp>
        <p:nvSpPr>
          <p:cNvPr id="18" name="Footer Placeholder 3">
            <a:extLst>
              <a:ext uri="{FF2B5EF4-FFF2-40B4-BE49-F238E27FC236}">
                <a16:creationId xmlns="" xmlns:a16="http://schemas.microsoft.com/office/drawing/2014/main" id="{8C73E28B-D8D2-A141-95C1-0A7D89461C65}"/>
              </a:ext>
            </a:extLst>
          </p:cNvPr>
          <p:cNvSpPr txBox="1">
            <a:spLocks/>
          </p:cNvSpPr>
          <p:nvPr/>
        </p:nvSpPr>
        <p:spPr>
          <a:xfrm>
            <a:off x="304800" y="6437376"/>
            <a:ext cx="8534400" cy="18288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de-DE" sz="800" dirty="0" smtClean="0">
                <a:solidFill>
                  <a:srgbClr val="000000"/>
                </a:solidFill>
                <a:latin typeface="IBM Plex Sans" charset="0"/>
                <a:ea typeface="IBM Plex Sans" charset="0"/>
                <a:cs typeface="IBM Plex Sans" charset="0"/>
              </a:rPr>
              <a:t>© </a:t>
            </a:r>
            <a:r>
              <a:rPr lang="de-DE" sz="800" dirty="0">
                <a:solidFill>
                  <a:srgbClr val="000000"/>
                </a:solidFill>
                <a:latin typeface="IBM Plex Sans" charset="0"/>
                <a:ea typeface="IBM Plex Sans" charset="0"/>
                <a:cs typeface="IBM Plex Sans" charset="0"/>
              </a:rPr>
              <a:t>2018 IBM Corporation</a:t>
            </a:r>
            <a:endParaRPr lang="en-US" sz="800" dirty="0">
              <a:solidFill>
                <a:srgbClr val="000000"/>
              </a:solidFill>
              <a:latin typeface="IBM Plex Sans" charset="0"/>
              <a:ea typeface="IBM Plex Sans" charset="0"/>
              <a:cs typeface="IBM Plex Sans" charset="0"/>
            </a:endParaRPr>
          </a:p>
        </p:txBody>
      </p:sp>
      <p:sp>
        <p:nvSpPr>
          <p:cNvPr id="10" name="Slide Number Placeholder 9"/>
          <p:cNvSpPr>
            <a:spLocks noGrp="1"/>
          </p:cNvSpPr>
          <p:nvPr>
            <p:ph type="sldNum" sz="quarter" idx="12"/>
          </p:nvPr>
        </p:nvSpPr>
        <p:spPr>
          <a:xfrm>
            <a:off x="9448800" y="6356351"/>
            <a:ext cx="2743200" cy="365125"/>
          </a:xfrm>
        </p:spPr>
        <p:txBody>
          <a:bodyPr/>
          <a:lstStyle/>
          <a:p>
            <a:fld id="{C4777ECB-DEB7-B14E-8284-8E04A4BA32B9}" type="slidenum">
              <a:rPr lang="en-US" sz="800" smtClean="0">
                <a:solidFill>
                  <a:prstClr val="black">
                    <a:tint val="75000"/>
                  </a:prstClr>
                </a:solidFill>
                <a:latin typeface="IBM Plex Sans" charset="0"/>
                <a:ea typeface="IBM Plex Sans" charset="0"/>
                <a:cs typeface="IBM Plex Sans" charset="0"/>
              </a:rPr>
              <a:pPr/>
              <a:t>31</a:t>
            </a:fld>
            <a:endParaRPr lang="en-US" sz="800" dirty="0">
              <a:solidFill>
                <a:prstClr val="black">
                  <a:tint val="75000"/>
                </a:prstClr>
              </a:solidFill>
              <a:latin typeface="IBM Plex Sans" charset="0"/>
              <a:ea typeface="IBM Plex Sans" charset="0"/>
              <a:cs typeface="IBM Plex Sans" charset="0"/>
            </a:endParaRPr>
          </a:p>
        </p:txBody>
      </p:sp>
    </p:spTree>
    <p:extLst>
      <p:ext uri="{BB962C8B-B14F-4D97-AF65-F5344CB8AC3E}">
        <p14:creationId xmlns:p14="http://schemas.microsoft.com/office/powerpoint/2010/main" val="3842454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4" descr="5300_IBM_Black"/>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035553" y="3009900"/>
            <a:ext cx="2220913" cy="8318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Footer Placeholder 3"/>
          <p:cNvSpPr txBox="1">
            <a:spLocks/>
          </p:cNvSpPr>
          <p:nvPr/>
        </p:nvSpPr>
        <p:spPr>
          <a:xfrm>
            <a:off x="304800" y="6435307"/>
            <a:ext cx="8534400" cy="182880"/>
          </a:xfrm>
          <a:prstGeom prst="rect">
            <a:avLst/>
          </a:prstGeom>
        </p:spPr>
        <p:txBody>
          <a:bodyPr vert="horz" lIns="0" tIns="0" rIns="0" bIns="0" rtlCol="0" anchor="ctr"/>
          <a:lstStyle>
            <a:defPPr>
              <a:defRPr lang="en-US"/>
            </a:defPPr>
            <a:lvl1pPr marL="0" algn="l" defTabSz="914400" rtl="0" eaLnBrk="1" latinLnBrk="0" hangingPunct="1">
              <a:defRPr sz="800" kern="1200" baseline="0">
                <a:solidFill>
                  <a:schemeClr val="tx1"/>
                </a:solidFill>
                <a:latin typeface="+mn-lt"/>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dirty="0" smtClean="0">
                <a:solidFill>
                  <a:srgbClr val="000000"/>
                </a:solidFill>
                <a:latin typeface="IBM Plex Sans"/>
              </a:rPr>
              <a:t>© 2018 IBM Corporation</a:t>
            </a:r>
            <a:endParaRPr lang="en-US" dirty="0">
              <a:solidFill>
                <a:srgbClr val="000000"/>
              </a:solidFill>
              <a:latin typeface="IBM Plex Sans"/>
            </a:endParaRPr>
          </a:p>
        </p:txBody>
      </p:sp>
      <p:sp>
        <p:nvSpPr>
          <p:cNvPr id="5" name="Slide Number Placeholder 4"/>
          <p:cNvSpPr>
            <a:spLocks noGrp="1"/>
          </p:cNvSpPr>
          <p:nvPr>
            <p:ph type="sldNum" sz="quarter" idx="2"/>
          </p:nvPr>
        </p:nvSpPr>
        <p:spPr>
          <a:xfrm>
            <a:off x="11718472" y="6512416"/>
            <a:ext cx="473528" cy="256685"/>
          </a:xfrm>
        </p:spPr>
        <p:txBody>
          <a:bodyPr/>
          <a:lstStyle/>
          <a:p>
            <a:pPr algn="ctr"/>
            <a:fld id="{86CB4B4D-7CA3-9044-876B-883B54F8677D}" type="slidenum">
              <a:rPr lang="uk-UA" smtClean="0"/>
              <a:pPr algn="ctr"/>
              <a:t>32</a:t>
            </a:fld>
            <a:endParaRPr lang="uk-UA" dirty="0"/>
          </a:p>
        </p:txBody>
      </p:sp>
    </p:spTree>
    <p:extLst>
      <p:ext uri="{BB962C8B-B14F-4D97-AF65-F5344CB8AC3E}">
        <p14:creationId xmlns:p14="http://schemas.microsoft.com/office/powerpoint/2010/main" val="1245966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1" name="Rectangle 10"/>
          <p:cNvSpPr/>
          <p:nvPr/>
        </p:nvSpPr>
        <p:spPr>
          <a:xfrm>
            <a:off x="609601" y="3821863"/>
            <a:ext cx="3291840" cy="1898084"/>
          </a:xfrm>
          <a:prstGeom prst="rect">
            <a:avLst/>
          </a:prstGeom>
        </p:spPr>
        <p:txBody>
          <a:bodyPr wrap="square">
            <a:spAutoFit/>
          </a:bodyPr>
          <a:lstStyle/>
          <a:p>
            <a:pPr defTabSz="914377"/>
            <a:r>
              <a:rPr lang="en-US" sz="3733" b="1" dirty="0">
                <a:solidFill>
                  <a:srgbClr val="FFFFFF"/>
                </a:solidFill>
                <a:latin typeface="IBM Plex Sans" charset="0"/>
                <a:ea typeface="IBM Plex Sans" charset="0"/>
                <a:cs typeface="IBM Plex Sans" charset="0"/>
              </a:rPr>
              <a:t>75% </a:t>
            </a:r>
            <a:r>
              <a:rPr lang="en-US" sz="2667" b="1" dirty="0">
                <a:solidFill>
                  <a:srgbClr val="FFFFFF"/>
                </a:solidFill>
                <a:latin typeface="IBM Plex Sans" charset="0"/>
                <a:ea typeface="IBM Plex Sans" charset="0"/>
                <a:cs typeface="IBM Plex Sans" charset="0"/>
              </a:rPr>
              <a:t>of </a:t>
            </a:r>
            <a:br>
              <a:rPr lang="en-US" sz="2667" b="1" dirty="0">
                <a:solidFill>
                  <a:srgbClr val="FFFFFF"/>
                </a:solidFill>
                <a:latin typeface="IBM Plex Sans" charset="0"/>
                <a:ea typeface="IBM Plex Sans" charset="0"/>
                <a:cs typeface="IBM Plex Sans" charset="0"/>
              </a:rPr>
            </a:br>
            <a:r>
              <a:rPr lang="en-US" sz="2667" b="1" dirty="0">
                <a:solidFill>
                  <a:srgbClr val="FFFFFF"/>
                </a:solidFill>
                <a:latin typeface="IBM Plex Sans" charset="0"/>
                <a:ea typeface="IBM Plex Sans" charset="0"/>
                <a:cs typeface="IBM Plex Sans" charset="0"/>
              </a:rPr>
              <a:t>commercial enterprise apps will use AI by 2020</a:t>
            </a:r>
          </a:p>
        </p:txBody>
      </p:sp>
      <p:sp>
        <p:nvSpPr>
          <p:cNvPr id="12" name="Rectangle 11"/>
          <p:cNvSpPr/>
          <p:nvPr/>
        </p:nvSpPr>
        <p:spPr>
          <a:xfrm>
            <a:off x="609602" y="446362"/>
            <a:ext cx="5576045" cy="1569660"/>
          </a:xfrm>
          <a:prstGeom prst="rect">
            <a:avLst/>
          </a:prstGeom>
        </p:spPr>
        <p:txBody>
          <a:bodyPr wrap="square">
            <a:spAutoFit/>
          </a:bodyPr>
          <a:lstStyle/>
          <a:p>
            <a:pPr defTabSz="914377"/>
            <a:r>
              <a:rPr lang="en-US" sz="3200" b="1" dirty="0">
                <a:solidFill>
                  <a:srgbClr val="FFFFFF"/>
                </a:solidFill>
                <a:latin typeface="IBM Plex Sans" charset="0"/>
                <a:ea typeface="IBM Plex Sans" charset="0"/>
                <a:cs typeface="IBM Plex Sans" charset="0"/>
              </a:rPr>
              <a:t>In 2018, blended AI will disrupt your customer service and sales strategy</a:t>
            </a:r>
          </a:p>
        </p:txBody>
      </p:sp>
      <p:sp>
        <p:nvSpPr>
          <p:cNvPr id="13" name="Rectangle 12"/>
          <p:cNvSpPr/>
          <p:nvPr/>
        </p:nvSpPr>
        <p:spPr>
          <a:xfrm>
            <a:off x="8104094" y="386979"/>
            <a:ext cx="3717812" cy="1857175"/>
          </a:xfrm>
          <a:prstGeom prst="rect">
            <a:avLst/>
          </a:prstGeom>
        </p:spPr>
        <p:txBody>
          <a:bodyPr wrap="square">
            <a:spAutoFit/>
          </a:bodyPr>
          <a:lstStyle/>
          <a:p>
            <a:pPr defTabSz="914377"/>
            <a:r>
              <a:rPr lang="en-US" sz="3467" b="1" dirty="0">
                <a:solidFill>
                  <a:srgbClr val="FFFFFF"/>
                </a:solidFill>
                <a:latin typeface="IBM Plex Sans" charset="0"/>
                <a:ea typeface="IBM Plex Sans" charset="0"/>
                <a:cs typeface="IBM Plex Sans" charset="0"/>
              </a:rPr>
              <a:t>85% </a:t>
            </a:r>
            <a:r>
              <a:rPr lang="en-US" sz="2667" b="1" dirty="0">
                <a:solidFill>
                  <a:srgbClr val="FFFFFF"/>
                </a:solidFill>
                <a:latin typeface="IBM Plex Sans" charset="0"/>
                <a:ea typeface="IBM Plex Sans" charset="0"/>
                <a:cs typeface="IBM Plex Sans" charset="0"/>
              </a:rPr>
              <a:t>of CIOs </a:t>
            </a:r>
            <a:r>
              <a:rPr lang="en-US" sz="1867" b="1" dirty="0">
                <a:solidFill>
                  <a:srgbClr val="FFFFFF"/>
                </a:solidFill>
                <a:latin typeface="IBM Plex Sans" charset="0"/>
                <a:ea typeface="IBM Plex Sans" charset="0"/>
                <a:cs typeface="IBM Plex Sans" charset="0"/>
              </a:rPr>
              <a:t/>
            </a:r>
            <a:br>
              <a:rPr lang="en-US" sz="1867" b="1" dirty="0">
                <a:solidFill>
                  <a:srgbClr val="FFFFFF"/>
                </a:solidFill>
                <a:latin typeface="IBM Plex Sans" charset="0"/>
                <a:ea typeface="IBM Plex Sans" charset="0"/>
                <a:cs typeface="IBM Plex Sans" charset="0"/>
              </a:rPr>
            </a:br>
            <a:r>
              <a:rPr lang="en-US" sz="2667" dirty="0">
                <a:solidFill>
                  <a:srgbClr val="FFFFFF"/>
                </a:solidFill>
                <a:latin typeface="IBM Plex Sans" charset="0"/>
                <a:ea typeface="IBM Plex Sans" charset="0"/>
                <a:cs typeface="IBM Plex Sans" charset="0"/>
              </a:rPr>
              <a:t>will be piloting AI programs by 2020</a:t>
            </a:r>
          </a:p>
          <a:p>
            <a:pPr defTabSz="914377"/>
            <a:endParaRPr lang="en-US" sz="2667" dirty="0">
              <a:solidFill>
                <a:srgbClr val="FFFFFF"/>
              </a:solidFill>
              <a:latin typeface="IBM Plex Sans" charset="0"/>
              <a:ea typeface="IBM Plex Sans" charset="0"/>
              <a:cs typeface="IBM Plex Sans" charset="0"/>
            </a:endParaRPr>
          </a:p>
        </p:txBody>
      </p:sp>
      <p:sp>
        <p:nvSpPr>
          <p:cNvPr id="14" name="Rectangle 13"/>
          <p:cNvSpPr/>
          <p:nvPr/>
        </p:nvSpPr>
        <p:spPr>
          <a:xfrm>
            <a:off x="4678783" y="3609800"/>
            <a:ext cx="3779520" cy="1815690"/>
          </a:xfrm>
          <a:prstGeom prst="rect">
            <a:avLst/>
          </a:prstGeom>
        </p:spPr>
        <p:txBody>
          <a:bodyPr wrap="square">
            <a:spAutoFit/>
          </a:bodyPr>
          <a:lstStyle/>
          <a:p>
            <a:pPr defTabSz="914377"/>
            <a:r>
              <a:rPr lang="en-US" sz="2133" dirty="0">
                <a:solidFill>
                  <a:srgbClr val="FFFFFF"/>
                </a:solidFill>
                <a:latin typeface="IBM Plex Sans" charset="0"/>
                <a:ea typeface="IBM Plex Sans" charset="0"/>
                <a:cs typeface="IBM Plex Sans" charset="0"/>
              </a:rPr>
              <a:t>Knowledge workers spend </a:t>
            </a:r>
            <a:r>
              <a:rPr lang="en-US" sz="2667" b="1" dirty="0">
                <a:solidFill>
                  <a:srgbClr val="FFFFFF"/>
                </a:solidFill>
                <a:latin typeface="IBM Plex Sans" charset="0"/>
                <a:ea typeface="IBM Plex Sans" charset="0"/>
                <a:cs typeface="IBM Plex Sans" charset="0"/>
              </a:rPr>
              <a:t>80% </a:t>
            </a:r>
            <a:r>
              <a:rPr lang="en-US" sz="2133" dirty="0">
                <a:solidFill>
                  <a:srgbClr val="FFFFFF"/>
                </a:solidFill>
                <a:latin typeface="IBM Plex Sans" charset="0"/>
                <a:ea typeface="IBM Plex Sans" charset="0"/>
                <a:cs typeface="IBM Plex Sans" charset="0"/>
              </a:rPr>
              <a:t>of their time searching and preparing data... NOT on innovating with Data Science and AI</a:t>
            </a:r>
          </a:p>
        </p:txBody>
      </p:sp>
      <p:pic>
        <p:nvPicPr>
          <p:cNvPr id="15" name="Picture 1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204409" y="2112645"/>
            <a:ext cx="1233724" cy="282419"/>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2633" y="2113891"/>
            <a:ext cx="1212027" cy="496325"/>
          </a:xfrm>
          <a:prstGeom prst="rect">
            <a:avLst/>
          </a:prstGeom>
        </p:spPr>
      </p:pic>
      <p:pic>
        <p:nvPicPr>
          <p:cNvPr id="18" name="Picture 1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62641" y="5918619"/>
            <a:ext cx="1212027" cy="385679"/>
          </a:xfrm>
          <a:prstGeom prst="rect">
            <a:avLst/>
          </a:prstGeom>
        </p:spPr>
      </p:pic>
      <p:sp>
        <p:nvSpPr>
          <p:cNvPr id="2" name="Footer Placeholder 1"/>
          <p:cNvSpPr>
            <a:spLocks noGrp="1"/>
          </p:cNvSpPr>
          <p:nvPr>
            <p:ph type="ftr" sz="quarter" idx="11"/>
          </p:nvPr>
        </p:nvSpPr>
        <p:spPr/>
        <p:txBody>
          <a:bodyPr/>
          <a:lstStyle/>
          <a:p>
            <a:r>
              <a:rPr lang="de-DE" dirty="0" smtClean="0">
                <a:solidFill>
                  <a:srgbClr val="000000"/>
                </a:solidFill>
                <a:latin typeface="IBM Plex Sans" charset="0"/>
                <a:ea typeface="IBM Plex Sans" charset="0"/>
                <a:cs typeface="IBM Plex Sans" charset="0"/>
              </a:rPr>
              <a:t>© 2018 IBM Corporation</a:t>
            </a:r>
            <a:endParaRPr lang="en-US" dirty="0">
              <a:solidFill>
                <a:srgbClr val="000000"/>
              </a:solidFill>
              <a:latin typeface="IBM Plex Sans" charset="0"/>
              <a:ea typeface="IBM Plex Sans" charset="0"/>
              <a:cs typeface="IBM Plex Sans" charset="0"/>
            </a:endParaRP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latin typeface="IBM Plex Sans" charset="0"/>
                <a:ea typeface="IBM Plex Sans" charset="0"/>
                <a:cs typeface="IBM Plex Sans" charset="0"/>
              </a:rPr>
              <a:pPr/>
              <a:t>4</a:t>
            </a:fld>
            <a:endParaRPr lang="en-US" dirty="0">
              <a:solidFill>
                <a:srgbClr val="FFFFFF"/>
              </a:solidFill>
              <a:latin typeface="IBM Plex Sans" charset="0"/>
              <a:ea typeface="IBM Plex Sans" charset="0"/>
              <a:cs typeface="IBM Plex Sans" charset="0"/>
            </a:endParaRPr>
          </a:p>
        </p:txBody>
      </p:sp>
    </p:spTree>
    <p:extLst>
      <p:ext uri="{BB962C8B-B14F-4D97-AF65-F5344CB8AC3E}">
        <p14:creationId xmlns:p14="http://schemas.microsoft.com/office/powerpoint/2010/main" val="20341807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E1E1E8FE-B3B8-F247-8565-310E179AA89D}"/>
              </a:ext>
            </a:extLst>
          </p:cNvPr>
          <p:cNvPicPr>
            <a:picLocks noChangeAspect="1"/>
          </p:cNvPicPr>
          <p:nvPr/>
        </p:nvPicPr>
        <p:blipFill>
          <a:blip r:embed="rId3"/>
          <a:stretch>
            <a:fillRect/>
          </a:stretch>
        </p:blipFill>
        <p:spPr>
          <a:xfrm>
            <a:off x="0" y="0"/>
            <a:ext cx="12192000" cy="6858000"/>
          </a:xfrm>
          <a:prstGeom prst="rect">
            <a:avLst/>
          </a:prstGeom>
        </p:spPr>
      </p:pic>
      <p:sp>
        <p:nvSpPr>
          <p:cNvPr id="17409" name="Shape 417"/>
          <p:cNvSpPr>
            <a:spLocks noChangeArrowheads="1"/>
          </p:cNvSpPr>
          <p:nvPr/>
        </p:nvSpPr>
        <p:spPr bwMode="auto">
          <a:xfrm>
            <a:off x="776873" y="1748389"/>
            <a:ext cx="1970199" cy="799347"/>
          </a:xfrm>
          <a:prstGeom prst="rect">
            <a:avLst/>
          </a:prstGeom>
          <a:noFill/>
          <a:ln>
            <a:noFill/>
          </a:ln>
          <a:extLst>
            <a:ext uri="{C572A759-6A51-4108-AA02-DFA0A04FC94B}">
              <ma14:wrappingTextBox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wrap="square" lIns="40176" tIns="40176" rIns="40176" bIns="40176" anchor="ctr">
            <a:spAutoFit/>
          </a:bodyPr>
          <a:lstStyle/>
          <a:p>
            <a:pPr algn="r" defTabSz="327684" eaLnBrk="0" fontAlgn="base" hangingPunct="0">
              <a:spcBef>
                <a:spcPct val="0"/>
              </a:spcBef>
              <a:spcAft>
                <a:spcPct val="0"/>
              </a:spcAft>
              <a:defRPr/>
            </a:pPr>
            <a:r>
              <a:rPr lang="en-US" sz="2667" spc="28" dirty="0">
                <a:solidFill>
                  <a:srgbClr val="003BC9"/>
                </a:solidFill>
                <a:latin typeface="IBM Plex Sans" charset="0"/>
                <a:ea typeface="IBM Plex Sans" charset="0"/>
                <a:cs typeface="IBM Plex Sans" charset="0"/>
                <a:sym typeface="Helvetica" charset="0"/>
              </a:rPr>
              <a:t>Humans </a:t>
            </a:r>
            <a:br>
              <a:rPr lang="en-US" sz="2667" spc="28" dirty="0">
                <a:solidFill>
                  <a:srgbClr val="003BC9"/>
                </a:solidFill>
                <a:latin typeface="IBM Plex Sans" charset="0"/>
                <a:ea typeface="IBM Plex Sans" charset="0"/>
                <a:cs typeface="IBM Plex Sans" charset="0"/>
                <a:sym typeface="Helvetica" charset="0"/>
              </a:rPr>
            </a:br>
            <a:r>
              <a:rPr lang="en-US" sz="2000" spc="28" dirty="0">
                <a:solidFill>
                  <a:srgbClr val="003BC9"/>
                </a:solidFill>
                <a:latin typeface="IBM Plex Sans" charset="0"/>
                <a:ea typeface="IBM Plex Sans" charset="0"/>
                <a:cs typeface="IBM Plex Sans" charset="0"/>
                <a:sym typeface="Helvetica" charset="0"/>
              </a:rPr>
              <a:t>excel at</a:t>
            </a:r>
          </a:p>
        </p:txBody>
      </p:sp>
      <p:sp>
        <p:nvSpPr>
          <p:cNvPr id="17410" name="Shape 419"/>
          <p:cNvSpPr>
            <a:spLocks noChangeArrowheads="1"/>
          </p:cNvSpPr>
          <p:nvPr/>
        </p:nvSpPr>
        <p:spPr bwMode="auto">
          <a:xfrm>
            <a:off x="234365" y="4403213"/>
            <a:ext cx="2855424" cy="311969"/>
          </a:xfrm>
          <a:prstGeom prst="rect">
            <a:avLst/>
          </a:prstGeom>
          <a:noFill/>
          <a:ln>
            <a:noFill/>
          </a:ln>
          <a:extLst>
            <a:ext uri="{C572A759-6A51-4108-AA02-DFA0A04FC94B}">
              <ma14:wrappingTextBox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wrap="square" lIns="40176" tIns="40176" rIns="40176" bIns="40176" anchor="ctr">
            <a:spAutoFit/>
          </a:bodyPr>
          <a:lstStyle/>
          <a:p>
            <a:pPr defTabSz="327684" eaLnBrk="0" fontAlgn="base" hangingPunct="0">
              <a:spcBef>
                <a:spcPct val="0"/>
              </a:spcBef>
              <a:spcAft>
                <a:spcPct val="0"/>
              </a:spcAft>
            </a:pPr>
            <a:r>
              <a:rPr lang="en-US" sz="1500" spc="45" dirty="0">
                <a:solidFill>
                  <a:srgbClr val="003BC9"/>
                </a:solidFill>
                <a:latin typeface="IBM Plex Sans" charset="0"/>
                <a:ea typeface="IBM Plex Sans" charset="0"/>
                <a:cs typeface="IBM Plex Sans" charset="0"/>
                <a:sym typeface="Helvetica" charset="0"/>
              </a:rPr>
              <a:t>DILEMMAS</a:t>
            </a:r>
          </a:p>
        </p:txBody>
      </p:sp>
      <p:sp>
        <p:nvSpPr>
          <p:cNvPr id="17411" name="Shape 421"/>
          <p:cNvSpPr>
            <a:spLocks noChangeArrowheads="1"/>
          </p:cNvSpPr>
          <p:nvPr/>
        </p:nvSpPr>
        <p:spPr bwMode="auto">
          <a:xfrm>
            <a:off x="234365" y="4001166"/>
            <a:ext cx="3620448" cy="311969"/>
          </a:xfrm>
          <a:prstGeom prst="rect">
            <a:avLst/>
          </a:prstGeom>
          <a:noFill/>
          <a:ln>
            <a:noFill/>
          </a:ln>
          <a:extLst>
            <a:ext uri="{C572A759-6A51-4108-AA02-DFA0A04FC94B}">
              <ma14:wrappingTextBox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wrap="square" lIns="40176" tIns="40176" rIns="40176" bIns="40176" anchor="ctr">
            <a:spAutoFit/>
          </a:bodyPr>
          <a:lstStyle/>
          <a:p>
            <a:pPr defTabSz="327684" eaLnBrk="0" fontAlgn="base" hangingPunct="0">
              <a:spcBef>
                <a:spcPct val="0"/>
              </a:spcBef>
              <a:spcAft>
                <a:spcPct val="0"/>
              </a:spcAft>
            </a:pPr>
            <a:r>
              <a:rPr lang="en-US" sz="1500" spc="45" dirty="0">
                <a:solidFill>
                  <a:srgbClr val="003BC9"/>
                </a:solidFill>
                <a:latin typeface="IBM Plex Sans" charset="0"/>
                <a:ea typeface="IBM Plex Sans" charset="0"/>
                <a:cs typeface="IBM Plex Sans" charset="0"/>
                <a:sym typeface="Helvetica" charset="0"/>
              </a:rPr>
              <a:t>COMPASSION</a:t>
            </a:r>
          </a:p>
        </p:txBody>
      </p:sp>
      <p:sp>
        <p:nvSpPr>
          <p:cNvPr id="17412" name="Shape 424"/>
          <p:cNvSpPr>
            <a:spLocks noChangeArrowheads="1"/>
          </p:cNvSpPr>
          <p:nvPr/>
        </p:nvSpPr>
        <p:spPr bwMode="auto">
          <a:xfrm>
            <a:off x="234366" y="5207300"/>
            <a:ext cx="2938924" cy="311969"/>
          </a:xfrm>
          <a:prstGeom prst="rect">
            <a:avLst/>
          </a:prstGeom>
          <a:noFill/>
          <a:ln>
            <a:noFill/>
          </a:ln>
          <a:extLst>
            <a:ext uri="{C572A759-6A51-4108-AA02-DFA0A04FC94B}">
              <ma14:wrappingTextBox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wrap="square" lIns="40176" tIns="40176" rIns="40176" bIns="40176" anchor="ctr">
            <a:spAutoFit/>
          </a:bodyPr>
          <a:lstStyle/>
          <a:p>
            <a:pPr defTabSz="327684" eaLnBrk="0" fontAlgn="base" hangingPunct="0">
              <a:spcBef>
                <a:spcPct val="0"/>
              </a:spcBef>
              <a:spcAft>
                <a:spcPct val="0"/>
              </a:spcAft>
            </a:pPr>
            <a:r>
              <a:rPr lang="en-US" sz="1500" spc="45" dirty="0">
                <a:solidFill>
                  <a:srgbClr val="003BC9"/>
                </a:solidFill>
                <a:latin typeface="IBM Plex Sans" charset="0"/>
                <a:ea typeface="IBM Plex Sans" charset="0"/>
                <a:cs typeface="IBM Plex Sans" charset="0"/>
                <a:sym typeface="Helvetica" charset="0"/>
              </a:rPr>
              <a:t>DREAMING</a:t>
            </a:r>
          </a:p>
        </p:txBody>
      </p:sp>
      <p:sp>
        <p:nvSpPr>
          <p:cNvPr id="17413" name="Shape 427"/>
          <p:cNvSpPr>
            <a:spLocks noChangeArrowheads="1"/>
          </p:cNvSpPr>
          <p:nvPr/>
        </p:nvSpPr>
        <p:spPr bwMode="auto">
          <a:xfrm>
            <a:off x="234366" y="4805256"/>
            <a:ext cx="3837001" cy="311969"/>
          </a:xfrm>
          <a:prstGeom prst="rect">
            <a:avLst/>
          </a:prstGeom>
          <a:noFill/>
          <a:ln>
            <a:noFill/>
          </a:ln>
          <a:extLst>
            <a:ext uri="{C572A759-6A51-4108-AA02-DFA0A04FC94B}">
              <ma14:wrappingTextBox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wrap="square" lIns="40176" tIns="40176" rIns="40176" bIns="40176" anchor="ctr">
            <a:spAutoFit/>
          </a:bodyPr>
          <a:lstStyle/>
          <a:p>
            <a:pPr defTabSz="327684" eaLnBrk="0" fontAlgn="base" hangingPunct="0">
              <a:spcBef>
                <a:spcPct val="0"/>
              </a:spcBef>
              <a:spcAft>
                <a:spcPct val="0"/>
              </a:spcAft>
            </a:pPr>
            <a:r>
              <a:rPr lang="en-US" sz="1500" spc="45" dirty="0">
                <a:solidFill>
                  <a:srgbClr val="003BC9"/>
                </a:solidFill>
                <a:latin typeface="IBM Plex Sans" charset="0"/>
                <a:ea typeface="IBM Plex Sans" charset="0"/>
                <a:cs typeface="IBM Plex Sans" charset="0"/>
                <a:sym typeface="Helvetica" charset="0"/>
              </a:rPr>
              <a:t>ABSTRACTION</a:t>
            </a:r>
          </a:p>
        </p:txBody>
      </p:sp>
      <p:sp>
        <p:nvSpPr>
          <p:cNvPr id="17414" name="Shape 430"/>
          <p:cNvSpPr>
            <a:spLocks noChangeArrowheads="1"/>
          </p:cNvSpPr>
          <p:nvPr/>
        </p:nvSpPr>
        <p:spPr bwMode="auto">
          <a:xfrm>
            <a:off x="234365" y="3599124"/>
            <a:ext cx="3546699" cy="311969"/>
          </a:xfrm>
          <a:prstGeom prst="rect">
            <a:avLst/>
          </a:prstGeom>
          <a:noFill/>
          <a:ln>
            <a:noFill/>
          </a:ln>
          <a:extLst>
            <a:ext uri="{C572A759-6A51-4108-AA02-DFA0A04FC94B}">
              <ma14:wrappingTextBox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wrap="square" lIns="40176" tIns="40176" rIns="40176" bIns="40176" anchor="ctr">
            <a:spAutoFit/>
          </a:bodyPr>
          <a:lstStyle/>
          <a:p>
            <a:pPr defTabSz="327684" eaLnBrk="0" fontAlgn="base" hangingPunct="0">
              <a:spcBef>
                <a:spcPct val="0"/>
              </a:spcBef>
              <a:spcAft>
                <a:spcPct val="0"/>
              </a:spcAft>
            </a:pPr>
            <a:r>
              <a:rPr lang="en-US" sz="1500" spc="45" dirty="0">
                <a:solidFill>
                  <a:srgbClr val="003BC9"/>
                </a:solidFill>
                <a:latin typeface="IBM Plex Sans" charset="0"/>
                <a:ea typeface="IBM Plex Sans" charset="0"/>
                <a:cs typeface="IBM Plex Sans" charset="0"/>
                <a:sym typeface="Helvetica" charset="0"/>
              </a:rPr>
              <a:t>IMAGINATION</a:t>
            </a:r>
          </a:p>
        </p:txBody>
      </p:sp>
      <p:sp>
        <p:nvSpPr>
          <p:cNvPr id="17415" name="Shape 433"/>
          <p:cNvSpPr>
            <a:spLocks noChangeArrowheads="1"/>
          </p:cNvSpPr>
          <p:nvPr/>
        </p:nvSpPr>
        <p:spPr bwMode="auto">
          <a:xfrm>
            <a:off x="234366" y="3197080"/>
            <a:ext cx="2330421" cy="311969"/>
          </a:xfrm>
          <a:prstGeom prst="rect">
            <a:avLst/>
          </a:prstGeom>
          <a:noFill/>
          <a:ln>
            <a:noFill/>
          </a:ln>
          <a:extLst>
            <a:ext uri="{C572A759-6A51-4108-AA02-DFA0A04FC94B}">
              <ma14:wrappingTextBox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wrap="square" lIns="40176" tIns="40176" rIns="40176" bIns="40176" anchor="ctr">
            <a:spAutoFit/>
          </a:bodyPr>
          <a:lstStyle/>
          <a:p>
            <a:pPr defTabSz="327684" eaLnBrk="0" fontAlgn="base" hangingPunct="0">
              <a:spcBef>
                <a:spcPct val="0"/>
              </a:spcBef>
              <a:spcAft>
                <a:spcPct val="0"/>
              </a:spcAft>
            </a:pPr>
            <a:r>
              <a:rPr lang="en-US" sz="1500" spc="45" dirty="0">
                <a:solidFill>
                  <a:srgbClr val="003BC9"/>
                </a:solidFill>
                <a:latin typeface="IBM Plex Sans" charset="0"/>
                <a:ea typeface="IBM Plex Sans" charset="0"/>
                <a:cs typeface="IBM Plex Sans" charset="0"/>
                <a:sym typeface="Helvetica" charset="0"/>
              </a:rPr>
              <a:t>MORALS</a:t>
            </a:r>
          </a:p>
        </p:txBody>
      </p:sp>
      <p:sp>
        <p:nvSpPr>
          <p:cNvPr id="17416" name="Shape 436"/>
          <p:cNvSpPr>
            <a:spLocks noChangeArrowheads="1"/>
          </p:cNvSpPr>
          <p:nvPr/>
        </p:nvSpPr>
        <p:spPr bwMode="auto">
          <a:xfrm>
            <a:off x="234367" y="5609344"/>
            <a:ext cx="4643371" cy="311969"/>
          </a:xfrm>
          <a:prstGeom prst="rect">
            <a:avLst/>
          </a:prstGeom>
          <a:noFill/>
          <a:ln>
            <a:noFill/>
          </a:ln>
          <a:extLst>
            <a:ext uri="{C572A759-6A51-4108-AA02-DFA0A04FC94B}">
              <ma14:wrappingTextBox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wrap="square" lIns="40176" tIns="40176" rIns="40176" bIns="40176" anchor="ctr">
            <a:spAutoFit/>
          </a:bodyPr>
          <a:lstStyle/>
          <a:p>
            <a:pPr defTabSz="327684" eaLnBrk="0" fontAlgn="base" hangingPunct="0">
              <a:spcBef>
                <a:spcPct val="0"/>
              </a:spcBef>
              <a:spcAft>
                <a:spcPct val="0"/>
              </a:spcAft>
            </a:pPr>
            <a:r>
              <a:rPr lang="en-US" sz="1500" spc="45" dirty="0">
                <a:solidFill>
                  <a:srgbClr val="003BC9">
                    <a:lumMod val="60000"/>
                    <a:lumOff val="40000"/>
                  </a:srgbClr>
                </a:solidFill>
                <a:latin typeface="IBM Plex Sans" charset="0"/>
                <a:ea typeface="IBM Plex Sans" charset="0"/>
                <a:cs typeface="IBM Plex Sans" charset="0"/>
                <a:sym typeface="Helvetica" charset="0"/>
              </a:rPr>
              <a:t>GENERALIZATION</a:t>
            </a:r>
          </a:p>
        </p:txBody>
      </p:sp>
      <p:sp>
        <p:nvSpPr>
          <p:cNvPr id="17417" name="Shape 439"/>
          <p:cNvSpPr>
            <a:spLocks noChangeArrowheads="1"/>
          </p:cNvSpPr>
          <p:nvPr/>
        </p:nvSpPr>
        <p:spPr bwMode="auto">
          <a:xfrm>
            <a:off x="8212275" y="1848553"/>
            <a:ext cx="3668548" cy="799347"/>
          </a:xfrm>
          <a:prstGeom prst="rect">
            <a:avLst/>
          </a:prstGeom>
          <a:noFill/>
          <a:ln>
            <a:noFill/>
          </a:ln>
          <a:extLst>
            <a:ext uri="{C572A759-6A51-4108-AA02-DFA0A04FC94B}">
              <ma14:wrappingTextBox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wrap="square" lIns="40176" tIns="40176" rIns="40176" bIns="40176" anchor="ctr">
            <a:spAutoFit/>
          </a:bodyPr>
          <a:lstStyle/>
          <a:p>
            <a:pPr algn="r" defTabSz="327684" eaLnBrk="0" fontAlgn="base" hangingPunct="0">
              <a:spcBef>
                <a:spcPct val="0"/>
              </a:spcBef>
              <a:spcAft>
                <a:spcPct val="0"/>
              </a:spcAft>
              <a:defRPr/>
            </a:pPr>
            <a:r>
              <a:rPr lang="en-US" sz="2667" spc="28" dirty="0">
                <a:solidFill>
                  <a:srgbClr val="000000">
                    <a:lumMod val="75000"/>
                    <a:lumOff val="25000"/>
                  </a:srgbClr>
                </a:solidFill>
                <a:latin typeface="IBM Plex Sans" charset="0"/>
                <a:ea typeface="IBM Plex Sans" charset="0"/>
                <a:cs typeface="IBM Plex Sans" charset="0"/>
                <a:sym typeface="Helvetica" charset="0"/>
              </a:rPr>
              <a:t>Cognitive Systems</a:t>
            </a:r>
          </a:p>
          <a:p>
            <a:pPr algn="r" defTabSz="327684" eaLnBrk="0" fontAlgn="base" hangingPunct="0">
              <a:spcBef>
                <a:spcPct val="0"/>
              </a:spcBef>
              <a:spcAft>
                <a:spcPct val="0"/>
              </a:spcAft>
              <a:defRPr/>
            </a:pPr>
            <a:r>
              <a:rPr lang="en-US" sz="2000" spc="28" dirty="0">
                <a:solidFill>
                  <a:srgbClr val="000000">
                    <a:lumMod val="75000"/>
                    <a:lumOff val="25000"/>
                  </a:srgbClr>
                </a:solidFill>
                <a:latin typeface="IBM Plex Sans" charset="0"/>
                <a:ea typeface="IBM Plex Sans" charset="0"/>
                <a:cs typeface="IBM Plex Sans" charset="0"/>
                <a:sym typeface="Helvetica" charset="0"/>
              </a:rPr>
              <a:t>excel at</a:t>
            </a:r>
          </a:p>
        </p:txBody>
      </p:sp>
      <p:sp>
        <p:nvSpPr>
          <p:cNvPr id="17418" name="Shape 452"/>
          <p:cNvSpPr>
            <a:spLocks noChangeArrowheads="1"/>
          </p:cNvSpPr>
          <p:nvPr/>
        </p:nvSpPr>
        <p:spPr bwMode="auto">
          <a:xfrm>
            <a:off x="234366" y="2795036"/>
            <a:ext cx="4465089" cy="311969"/>
          </a:xfrm>
          <a:prstGeom prst="rect">
            <a:avLst/>
          </a:prstGeom>
          <a:noFill/>
          <a:ln>
            <a:noFill/>
          </a:ln>
          <a:extLst>
            <a:ext uri="{C572A759-6A51-4108-AA02-DFA0A04FC94B}">
              <ma14:wrappingTextBox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wrap="square" lIns="40176" tIns="40176" rIns="40176" bIns="40176" anchor="ctr">
            <a:spAutoFit/>
          </a:bodyPr>
          <a:lstStyle/>
          <a:p>
            <a:pPr defTabSz="327684" eaLnBrk="0" fontAlgn="base" hangingPunct="0">
              <a:spcBef>
                <a:spcPct val="0"/>
              </a:spcBef>
              <a:spcAft>
                <a:spcPct val="0"/>
              </a:spcAft>
            </a:pPr>
            <a:r>
              <a:rPr lang="en-US" sz="1500" spc="45" dirty="0">
                <a:solidFill>
                  <a:srgbClr val="003BC9"/>
                </a:solidFill>
                <a:latin typeface="IBM Plex Sans" charset="0"/>
                <a:ea typeface="IBM Plex Sans" charset="0"/>
                <a:cs typeface="IBM Plex Sans" charset="0"/>
                <a:sym typeface="Helvetica" charset="0"/>
              </a:rPr>
              <a:t>COMMON SENSE (with biases)</a:t>
            </a:r>
          </a:p>
        </p:txBody>
      </p:sp>
      <p:sp>
        <p:nvSpPr>
          <p:cNvPr id="17427" name="Shape 440"/>
          <p:cNvSpPr>
            <a:spLocks noChangeArrowheads="1"/>
          </p:cNvSpPr>
          <p:nvPr/>
        </p:nvSpPr>
        <p:spPr bwMode="auto">
          <a:xfrm>
            <a:off x="9831839" y="3525384"/>
            <a:ext cx="2048984" cy="311969"/>
          </a:xfrm>
          <a:prstGeom prst="rect">
            <a:avLst/>
          </a:prstGeom>
          <a:noFill/>
          <a:ln>
            <a:noFill/>
          </a:ln>
          <a:extLst>
            <a:ext uri="{C572A759-6A51-4108-AA02-DFA0A04FC94B}">
              <ma14:wrappingTextBox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wrap="none" lIns="40176" tIns="40176" rIns="40176" bIns="40176" anchor="ctr">
            <a:spAutoFit/>
          </a:bodyPr>
          <a:lstStyle/>
          <a:p>
            <a:pPr algn="r" defTabSz="327684" eaLnBrk="0" fontAlgn="base" hangingPunct="0">
              <a:spcBef>
                <a:spcPct val="0"/>
              </a:spcBef>
              <a:spcAft>
                <a:spcPct val="0"/>
              </a:spcAft>
            </a:pPr>
            <a:r>
              <a:rPr lang="en-US" sz="1500" spc="45" dirty="0">
                <a:solidFill>
                  <a:srgbClr val="000000">
                    <a:lumMod val="65000"/>
                    <a:lumOff val="35000"/>
                  </a:srgbClr>
                </a:solidFill>
                <a:latin typeface="IBM Plex Sans" charset="0"/>
                <a:ea typeface="IBM Plex Sans" charset="0"/>
                <a:cs typeface="IBM Plex Sans" charset="0"/>
                <a:sym typeface="Helvetica" charset="0"/>
              </a:rPr>
              <a:t>NATURAL LANGUAGE</a:t>
            </a:r>
          </a:p>
        </p:txBody>
      </p:sp>
      <p:sp>
        <p:nvSpPr>
          <p:cNvPr id="17428" name="Shape 444"/>
          <p:cNvSpPr>
            <a:spLocks noChangeArrowheads="1"/>
          </p:cNvSpPr>
          <p:nvPr/>
        </p:nvSpPr>
        <p:spPr bwMode="auto">
          <a:xfrm>
            <a:off x="9568626" y="3059773"/>
            <a:ext cx="2312197" cy="311969"/>
          </a:xfrm>
          <a:prstGeom prst="rect">
            <a:avLst/>
          </a:prstGeom>
          <a:noFill/>
          <a:ln>
            <a:noFill/>
          </a:ln>
          <a:extLst>
            <a:ext uri="{C572A759-6A51-4108-AA02-DFA0A04FC94B}">
              <ma14:wrappingTextBox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wrap="none" lIns="40176" tIns="40176" rIns="40176" bIns="40176" anchor="ctr">
            <a:spAutoFit/>
          </a:bodyPr>
          <a:lstStyle/>
          <a:p>
            <a:pPr algn="r" defTabSz="327684" eaLnBrk="0" fontAlgn="base" hangingPunct="0">
              <a:spcBef>
                <a:spcPct val="0"/>
              </a:spcBef>
              <a:spcAft>
                <a:spcPct val="0"/>
              </a:spcAft>
            </a:pPr>
            <a:r>
              <a:rPr lang="en-US" sz="1500" spc="45" dirty="0">
                <a:solidFill>
                  <a:srgbClr val="000000">
                    <a:lumMod val="65000"/>
                    <a:lumOff val="35000"/>
                  </a:srgbClr>
                </a:solidFill>
                <a:latin typeface="IBM Plex Sans" charset="0"/>
                <a:ea typeface="IBM Plex Sans" charset="0"/>
                <a:cs typeface="IBM Plex Sans" charset="0"/>
                <a:sym typeface="Helvetica" charset="0"/>
              </a:rPr>
              <a:t>LOCATING KNOWLEDGE</a:t>
            </a:r>
          </a:p>
        </p:txBody>
      </p:sp>
      <p:sp>
        <p:nvSpPr>
          <p:cNvPr id="17429" name="Shape 446"/>
          <p:cNvSpPr>
            <a:spLocks noChangeArrowheads="1"/>
          </p:cNvSpPr>
          <p:nvPr/>
        </p:nvSpPr>
        <p:spPr bwMode="auto">
          <a:xfrm>
            <a:off x="7620002" y="3955650"/>
            <a:ext cx="4260821" cy="311969"/>
          </a:xfrm>
          <a:prstGeom prst="rect">
            <a:avLst/>
          </a:prstGeom>
          <a:noFill/>
          <a:ln>
            <a:noFill/>
          </a:ln>
          <a:extLst>
            <a:ext uri="{C572A759-6A51-4108-AA02-DFA0A04FC94B}">
              <ma14:wrappingTextBox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wrap="square" lIns="40176" tIns="40176" rIns="40176" bIns="40176" anchor="ctr">
            <a:spAutoFit/>
          </a:bodyPr>
          <a:lstStyle/>
          <a:p>
            <a:pPr algn="r" defTabSz="327684" eaLnBrk="0" fontAlgn="base" hangingPunct="0">
              <a:spcBef>
                <a:spcPct val="0"/>
              </a:spcBef>
              <a:spcAft>
                <a:spcPct val="0"/>
              </a:spcAft>
            </a:pPr>
            <a:r>
              <a:rPr lang="en-US" sz="1500" spc="45" dirty="0">
                <a:solidFill>
                  <a:srgbClr val="000000">
                    <a:lumMod val="65000"/>
                    <a:lumOff val="35000"/>
                  </a:srgbClr>
                </a:solidFill>
                <a:latin typeface="IBM Plex Sans" charset="0"/>
                <a:ea typeface="IBM Plex Sans" charset="0"/>
                <a:cs typeface="IBM Plex Sans" charset="0"/>
                <a:sym typeface="Helvetica" charset="0"/>
              </a:rPr>
              <a:t>PATTERN IDENTIFICATION</a:t>
            </a:r>
          </a:p>
        </p:txBody>
      </p:sp>
      <p:sp>
        <p:nvSpPr>
          <p:cNvPr id="17430" name="Shape 449"/>
          <p:cNvSpPr>
            <a:spLocks noChangeArrowheads="1"/>
          </p:cNvSpPr>
          <p:nvPr/>
        </p:nvSpPr>
        <p:spPr bwMode="auto">
          <a:xfrm>
            <a:off x="9860694" y="4385917"/>
            <a:ext cx="2020129" cy="311969"/>
          </a:xfrm>
          <a:prstGeom prst="rect">
            <a:avLst/>
          </a:prstGeom>
          <a:noFill/>
          <a:ln>
            <a:noFill/>
          </a:ln>
          <a:extLst>
            <a:ext uri="{C572A759-6A51-4108-AA02-DFA0A04FC94B}">
              <ma14:wrappingTextBox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wrap="none" lIns="40176" tIns="40176" rIns="40176" bIns="40176" anchor="ctr">
            <a:spAutoFit/>
          </a:bodyPr>
          <a:lstStyle/>
          <a:p>
            <a:pPr algn="r" defTabSz="327684" eaLnBrk="0" fontAlgn="base" hangingPunct="0">
              <a:spcBef>
                <a:spcPct val="0"/>
              </a:spcBef>
              <a:spcAft>
                <a:spcPct val="0"/>
              </a:spcAft>
            </a:pPr>
            <a:r>
              <a:rPr lang="en-US" sz="1500" spc="45" dirty="0">
                <a:solidFill>
                  <a:srgbClr val="000000">
                    <a:lumMod val="65000"/>
                    <a:lumOff val="35000"/>
                  </a:srgbClr>
                </a:solidFill>
                <a:latin typeface="IBM Plex Sans" charset="0"/>
                <a:ea typeface="IBM Plex Sans" charset="0"/>
                <a:cs typeface="IBM Plex Sans" charset="0"/>
                <a:sym typeface="Helvetica" charset="0"/>
              </a:rPr>
              <a:t>MACHINE LEARNING</a:t>
            </a:r>
          </a:p>
        </p:txBody>
      </p:sp>
      <p:sp>
        <p:nvSpPr>
          <p:cNvPr id="17431" name="Shape 455"/>
          <p:cNvSpPr>
            <a:spLocks noChangeArrowheads="1"/>
          </p:cNvSpPr>
          <p:nvPr/>
        </p:nvSpPr>
        <p:spPr bwMode="auto">
          <a:xfrm>
            <a:off x="9754576" y="4816181"/>
            <a:ext cx="2126247" cy="311969"/>
          </a:xfrm>
          <a:prstGeom prst="rect">
            <a:avLst/>
          </a:prstGeom>
          <a:noFill/>
          <a:ln>
            <a:noFill/>
          </a:ln>
          <a:extLst>
            <a:ext uri="{C572A759-6A51-4108-AA02-DFA0A04FC94B}">
              <ma14:wrappingTextBox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wrap="none" lIns="40176" tIns="40176" rIns="40176" bIns="40176" anchor="ctr">
            <a:spAutoFit/>
          </a:bodyPr>
          <a:lstStyle/>
          <a:p>
            <a:pPr algn="r" defTabSz="327684" eaLnBrk="0" fontAlgn="base" hangingPunct="0">
              <a:spcBef>
                <a:spcPct val="0"/>
              </a:spcBef>
              <a:spcAft>
                <a:spcPct val="0"/>
              </a:spcAft>
            </a:pPr>
            <a:r>
              <a:rPr lang="en-US" sz="1500" spc="45" dirty="0">
                <a:solidFill>
                  <a:srgbClr val="000000">
                    <a:lumMod val="65000"/>
                    <a:lumOff val="35000"/>
                  </a:srgbClr>
                </a:solidFill>
                <a:latin typeface="IBM Plex Sans" charset="0"/>
                <a:ea typeface="IBM Plex Sans" charset="0"/>
                <a:cs typeface="IBM Plex Sans" charset="0"/>
                <a:sym typeface="Helvetica" charset="0"/>
              </a:rPr>
              <a:t>ELIMINATING BIASES</a:t>
            </a:r>
          </a:p>
        </p:txBody>
      </p:sp>
      <p:sp>
        <p:nvSpPr>
          <p:cNvPr id="17432" name="Shape 458"/>
          <p:cNvSpPr>
            <a:spLocks noChangeArrowheads="1"/>
          </p:cNvSpPr>
          <p:nvPr/>
        </p:nvSpPr>
        <p:spPr bwMode="auto">
          <a:xfrm>
            <a:off x="9739507" y="5238863"/>
            <a:ext cx="2141316" cy="542802"/>
          </a:xfrm>
          <a:prstGeom prst="rect">
            <a:avLst/>
          </a:prstGeom>
          <a:noFill/>
          <a:ln>
            <a:noFill/>
          </a:ln>
          <a:extLst>
            <a:ext uri="{C572A759-6A51-4108-AA02-DFA0A04FC94B}">
              <ma14:wrappingTextBox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wrap="none" lIns="40176" tIns="40176" rIns="40176" bIns="40176" anchor="ctr">
            <a:spAutoFit/>
          </a:bodyPr>
          <a:lstStyle/>
          <a:p>
            <a:pPr algn="r" defTabSz="327684" eaLnBrk="0" fontAlgn="base" hangingPunct="0">
              <a:spcBef>
                <a:spcPct val="0"/>
              </a:spcBef>
              <a:spcAft>
                <a:spcPct val="0"/>
              </a:spcAft>
            </a:pPr>
            <a:r>
              <a:rPr lang="en-US" sz="1500" spc="45" dirty="0">
                <a:solidFill>
                  <a:srgbClr val="000000">
                    <a:lumMod val="50000"/>
                    <a:lumOff val="50000"/>
                  </a:srgbClr>
                </a:solidFill>
                <a:latin typeface="IBM Plex Sans" charset="0"/>
                <a:ea typeface="IBM Plex Sans" charset="0"/>
                <a:cs typeface="IBM Plex Sans" charset="0"/>
                <a:sym typeface="Helvetica" charset="0"/>
              </a:rPr>
              <a:t>PROVIDING ENDLESS</a:t>
            </a:r>
            <a:br>
              <a:rPr lang="en-US" sz="1500" spc="45" dirty="0">
                <a:solidFill>
                  <a:srgbClr val="000000">
                    <a:lumMod val="50000"/>
                    <a:lumOff val="50000"/>
                  </a:srgbClr>
                </a:solidFill>
                <a:latin typeface="IBM Plex Sans" charset="0"/>
                <a:ea typeface="IBM Plex Sans" charset="0"/>
                <a:cs typeface="IBM Plex Sans" charset="0"/>
                <a:sym typeface="Helvetica" charset="0"/>
              </a:rPr>
            </a:br>
            <a:r>
              <a:rPr lang="en-US" sz="1500" spc="45" dirty="0">
                <a:solidFill>
                  <a:srgbClr val="000000">
                    <a:lumMod val="50000"/>
                    <a:lumOff val="50000"/>
                  </a:srgbClr>
                </a:solidFill>
                <a:latin typeface="IBM Plex Sans" charset="0"/>
                <a:ea typeface="IBM Plex Sans" charset="0"/>
                <a:cs typeface="IBM Plex Sans" charset="0"/>
                <a:sym typeface="Helvetica" charset="0"/>
              </a:rPr>
              <a:t>CAPACITY</a:t>
            </a:r>
          </a:p>
        </p:txBody>
      </p:sp>
      <p:cxnSp>
        <p:nvCxnSpPr>
          <p:cNvPr id="43" name="Straight Connector 42"/>
          <p:cNvCxnSpPr>
            <a:cxnSpLocks/>
          </p:cNvCxnSpPr>
          <p:nvPr/>
        </p:nvCxnSpPr>
        <p:spPr>
          <a:xfrm flipV="1">
            <a:off x="7326813" y="2144963"/>
            <a:ext cx="1528252" cy="1547472"/>
          </a:xfrm>
          <a:prstGeom prst="line">
            <a:avLst/>
          </a:prstGeom>
          <a:ln w="9525">
            <a:solidFill>
              <a:srgbClr val="798088"/>
            </a:solidFill>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8856987" y="1987082"/>
            <a:ext cx="22860" cy="315758"/>
          </a:xfrm>
          <a:prstGeom prst="ellipse">
            <a:avLst/>
          </a:prstGeom>
          <a:solidFill>
            <a:srgbClr val="798088"/>
          </a:solidFill>
          <a:ln>
            <a:noFill/>
          </a:ln>
        </p:spPr>
        <p:style>
          <a:lnRef idx="2">
            <a:schemeClr val="dk1"/>
          </a:lnRef>
          <a:fillRef idx="1">
            <a:schemeClr val="lt1"/>
          </a:fillRef>
          <a:effectRef idx="0">
            <a:schemeClr val="dk1"/>
          </a:effectRef>
          <a:fontRef idx="minor">
            <a:schemeClr val="dk1"/>
          </a:fontRef>
        </p:style>
        <p:txBody>
          <a:bodyPr spcFirstLastPara="1" lIns="28575" tIns="28575" rIns="28575" bIns="28575" spcCol="38100" anchor="ctr">
            <a:spAutoFit/>
          </a:bodyPr>
          <a:lstStyle/>
          <a:p>
            <a:pPr algn="ctr" defTabSz="307147" eaLnBrk="0" fontAlgn="base" latinLnBrk="1" hangingPunct="0">
              <a:spcBef>
                <a:spcPct val="0"/>
              </a:spcBef>
              <a:spcAft>
                <a:spcPct val="0"/>
              </a:spcAft>
              <a:defRPr/>
            </a:pPr>
            <a:endParaRPr lang="en-US" sz="1084" b="1" dirty="0">
              <a:solidFill>
                <a:srgbClr val="000000"/>
              </a:solidFill>
              <a:latin typeface="IBM Plex Sans" charset="0"/>
              <a:ea typeface="IBM Plex Sans" charset="0"/>
              <a:cs typeface="IBM Plex Sans" charset="0"/>
              <a:sym typeface="Helvetica Neue"/>
            </a:endParaRPr>
          </a:p>
        </p:txBody>
      </p:sp>
      <p:cxnSp>
        <p:nvCxnSpPr>
          <p:cNvPr id="46" name="Straight Connector 45"/>
          <p:cNvCxnSpPr>
            <a:cxnSpLocks/>
            <a:endCxn id="47" idx="6"/>
          </p:cNvCxnSpPr>
          <p:nvPr/>
        </p:nvCxnSpPr>
        <p:spPr>
          <a:xfrm flipH="1" flipV="1">
            <a:off x="2859781" y="2181347"/>
            <a:ext cx="2098301" cy="1011798"/>
          </a:xfrm>
          <a:prstGeom prst="line">
            <a:avLst/>
          </a:prstGeom>
          <a:ln w="9525">
            <a:solidFill>
              <a:srgbClr val="798088"/>
            </a:solidFill>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flipH="1">
            <a:off x="2859781" y="2023468"/>
            <a:ext cx="22860" cy="315758"/>
          </a:xfrm>
          <a:prstGeom prst="ellipse">
            <a:avLst/>
          </a:prstGeom>
          <a:solidFill>
            <a:srgbClr val="798088"/>
          </a:solidFill>
          <a:ln>
            <a:noFill/>
          </a:ln>
        </p:spPr>
        <p:style>
          <a:lnRef idx="2">
            <a:schemeClr val="dk1"/>
          </a:lnRef>
          <a:fillRef idx="1">
            <a:schemeClr val="lt1"/>
          </a:fillRef>
          <a:effectRef idx="0">
            <a:schemeClr val="dk1"/>
          </a:effectRef>
          <a:fontRef idx="minor">
            <a:schemeClr val="dk1"/>
          </a:fontRef>
        </p:style>
        <p:txBody>
          <a:bodyPr spcFirstLastPara="1" lIns="28575" tIns="28575" rIns="28575" bIns="28575" spcCol="38100" anchor="ctr">
            <a:spAutoFit/>
          </a:bodyPr>
          <a:lstStyle/>
          <a:p>
            <a:pPr algn="ctr" defTabSz="307147" eaLnBrk="0" fontAlgn="base" latinLnBrk="1" hangingPunct="0">
              <a:spcBef>
                <a:spcPct val="0"/>
              </a:spcBef>
              <a:spcAft>
                <a:spcPct val="0"/>
              </a:spcAft>
              <a:defRPr/>
            </a:pPr>
            <a:endParaRPr lang="en-US" sz="1084" b="1" dirty="0">
              <a:solidFill>
                <a:srgbClr val="003BC9"/>
              </a:solidFill>
              <a:latin typeface="IBM Plex Sans" charset="0"/>
              <a:ea typeface="IBM Plex Sans" charset="0"/>
              <a:cs typeface="IBM Plex Sans" charset="0"/>
              <a:sym typeface="Helvetica Neue"/>
            </a:endParaRPr>
          </a:p>
        </p:txBody>
      </p:sp>
      <p:sp>
        <p:nvSpPr>
          <p:cNvPr id="26" name="Title 1"/>
          <p:cNvSpPr txBox="1">
            <a:spLocks/>
          </p:cNvSpPr>
          <p:nvPr/>
        </p:nvSpPr>
        <p:spPr>
          <a:xfrm>
            <a:off x="1807467" y="594367"/>
            <a:ext cx="8582024" cy="639764"/>
          </a:xfrm>
          <a:prstGeom prst="rect">
            <a:avLst/>
          </a:prstGeom>
        </p:spPr>
        <p:txBody>
          <a:bodyPr lIns="76195" tIns="38097" rIns="76195" bIns="38097"/>
          <a:lstStyle>
            <a:lvl1pPr algn="l" rtl="0" eaLnBrk="0" fontAlgn="base" hangingPunct="0">
              <a:lnSpc>
                <a:spcPct val="90000"/>
              </a:lnSpc>
              <a:spcBef>
                <a:spcPct val="0"/>
              </a:spcBef>
              <a:spcAft>
                <a:spcPct val="0"/>
              </a:spcAft>
              <a:defRPr sz="2200">
                <a:solidFill>
                  <a:schemeClr val="tx1"/>
                </a:solidFill>
                <a:latin typeface="+mj-lt"/>
                <a:ea typeface="MS PGothic" pitchFamily="34" charset="-128"/>
                <a:cs typeface="MS PGothic" charset="0"/>
              </a:defRPr>
            </a:lvl1pPr>
            <a:lvl2pPr algn="l" rtl="0" eaLnBrk="0" fontAlgn="base" hangingPunct="0">
              <a:lnSpc>
                <a:spcPct val="90000"/>
              </a:lnSpc>
              <a:spcBef>
                <a:spcPct val="0"/>
              </a:spcBef>
              <a:spcAft>
                <a:spcPct val="0"/>
              </a:spcAft>
              <a:defRPr sz="2200">
                <a:solidFill>
                  <a:schemeClr val="tx1"/>
                </a:solidFill>
                <a:latin typeface="Arial" charset="0"/>
                <a:ea typeface="MS PGothic" pitchFamily="34" charset="-128"/>
                <a:cs typeface="MS PGothic" charset="0"/>
              </a:defRPr>
            </a:lvl2pPr>
            <a:lvl3pPr algn="l" rtl="0" eaLnBrk="0" fontAlgn="base" hangingPunct="0">
              <a:lnSpc>
                <a:spcPct val="90000"/>
              </a:lnSpc>
              <a:spcBef>
                <a:spcPct val="0"/>
              </a:spcBef>
              <a:spcAft>
                <a:spcPct val="0"/>
              </a:spcAft>
              <a:defRPr sz="2200">
                <a:solidFill>
                  <a:schemeClr val="tx1"/>
                </a:solidFill>
                <a:latin typeface="Arial" charset="0"/>
                <a:ea typeface="MS PGothic" pitchFamily="34" charset="-128"/>
                <a:cs typeface="MS PGothic" charset="0"/>
              </a:defRPr>
            </a:lvl3pPr>
            <a:lvl4pPr algn="l" rtl="0" eaLnBrk="0" fontAlgn="base" hangingPunct="0">
              <a:lnSpc>
                <a:spcPct val="90000"/>
              </a:lnSpc>
              <a:spcBef>
                <a:spcPct val="0"/>
              </a:spcBef>
              <a:spcAft>
                <a:spcPct val="0"/>
              </a:spcAft>
              <a:defRPr sz="2200">
                <a:solidFill>
                  <a:schemeClr val="tx1"/>
                </a:solidFill>
                <a:latin typeface="Arial" charset="0"/>
                <a:ea typeface="MS PGothic" pitchFamily="34" charset="-128"/>
                <a:cs typeface="MS PGothic" charset="0"/>
              </a:defRPr>
            </a:lvl4pPr>
            <a:lvl5pPr algn="l" rtl="0" eaLnBrk="0" fontAlgn="base" hangingPunct="0">
              <a:lnSpc>
                <a:spcPct val="90000"/>
              </a:lnSpc>
              <a:spcBef>
                <a:spcPct val="0"/>
              </a:spcBef>
              <a:spcAft>
                <a:spcPct val="0"/>
              </a:spcAft>
              <a:defRPr sz="2200">
                <a:solidFill>
                  <a:schemeClr val="tx1"/>
                </a:solidFill>
                <a:latin typeface="Arial" charset="0"/>
                <a:ea typeface="MS PGothic" pitchFamily="34" charset="-128"/>
                <a:cs typeface="MS PGothic" charset="0"/>
              </a:defRPr>
            </a:lvl5pPr>
            <a:lvl6pPr marL="457200" algn="l" rtl="0" fontAlgn="base">
              <a:lnSpc>
                <a:spcPct val="90000"/>
              </a:lnSpc>
              <a:spcBef>
                <a:spcPct val="0"/>
              </a:spcBef>
              <a:spcAft>
                <a:spcPct val="0"/>
              </a:spcAft>
              <a:defRPr sz="2200">
                <a:solidFill>
                  <a:schemeClr val="tx1"/>
                </a:solidFill>
                <a:latin typeface="Arial" charset="0"/>
                <a:ea typeface="ＭＳ Ｐゴシック" charset="0"/>
              </a:defRPr>
            </a:lvl6pPr>
            <a:lvl7pPr marL="914400" algn="l" rtl="0" fontAlgn="base">
              <a:lnSpc>
                <a:spcPct val="90000"/>
              </a:lnSpc>
              <a:spcBef>
                <a:spcPct val="0"/>
              </a:spcBef>
              <a:spcAft>
                <a:spcPct val="0"/>
              </a:spcAft>
              <a:defRPr sz="2200">
                <a:solidFill>
                  <a:schemeClr val="tx1"/>
                </a:solidFill>
                <a:latin typeface="Arial" charset="0"/>
                <a:ea typeface="ＭＳ Ｐゴシック" charset="0"/>
              </a:defRPr>
            </a:lvl7pPr>
            <a:lvl8pPr marL="1371600" algn="l" rtl="0" fontAlgn="base">
              <a:lnSpc>
                <a:spcPct val="90000"/>
              </a:lnSpc>
              <a:spcBef>
                <a:spcPct val="0"/>
              </a:spcBef>
              <a:spcAft>
                <a:spcPct val="0"/>
              </a:spcAft>
              <a:defRPr sz="2200">
                <a:solidFill>
                  <a:schemeClr val="tx1"/>
                </a:solidFill>
                <a:latin typeface="Arial" charset="0"/>
                <a:ea typeface="ＭＳ Ｐゴシック" charset="0"/>
              </a:defRPr>
            </a:lvl8pPr>
            <a:lvl9pPr marL="1828800" algn="l" rtl="0" fontAlgn="base">
              <a:lnSpc>
                <a:spcPct val="90000"/>
              </a:lnSpc>
              <a:spcBef>
                <a:spcPct val="0"/>
              </a:spcBef>
              <a:spcAft>
                <a:spcPct val="0"/>
              </a:spcAft>
              <a:defRPr sz="2200">
                <a:solidFill>
                  <a:schemeClr val="tx1"/>
                </a:solidFill>
                <a:latin typeface="Arial" charset="0"/>
                <a:ea typeface="ＭＳ Ｐゴシック" charset="0"/>
              </a:defRPr>
            </a:lvl9pPr>
          </a:lstStyle>
          <a:p>
            <a:pPr defTabSz="1087323"/>
            <a:endParaRPr lang="en-US" sz="1833" kern="0" dirty="0">
              <a:solidFill>
                <a:srgbClr val="404040"/>
              </a:solidFill>
              <a:latin typeface="IBM Plex Sans" charset="0"/>
              <a:ea typeface="IBM Plex Sans" charset="0"/>
              <a:cs typeface="IBM Plex Sans" charset="0"/>
            </a:endParaRPr>
          </a:p>
        </p:txBody>
      </p:sp>
      <p:sp>
        <p:nvSpPr>
          <p:cNvPr id="30" name="Title 3"/>
          <p:cNvSpPr txBox="1">
            <a:spLocks/>
          </p:cNvSpPr>
          <p:nvPr/>
        </p:nvSpPr>
        <p:spPr>
          <a:xfrm>
            <a:off x="266701" y="197957"/>
            <a:ext cx="10604500" cy="1390292"/>
          </a:xfrm>
          <a:prstGeom prst="rect">
            <a:avLst/>
          </a:prstGeom>
        </p:spPr>
        <p:txBody>
          <a:bodyPr/>
          <a:lstStyle>
            <a:lvl1pPr algn="l" rtl="0" eaLnBrk="0" fontAlgn="base" hangingPunct="0">
              <a:spcBef>
                <a:spcPct val="0"/>
              </a:spcBef>
              <a:spcAft>
                <a:spcPct val="0"/>
              </a:spcAft>
              <a:defRPr sz="2400" b="1" i="0">
                <a:solidFill>
                  <a:schemeClr val="tx1"/>
                </a:solidFill>
                <a:latin typeface="Helvetica Neue Medium" charset="0"/>
                <a:ea typeface="Helvetica Neue Medium" charset="0"/>
                <a:cs typeface="Helvetica Neue Medium" charset="0"/>
              </a:defRPr>
            </a:lvl1pPr>
            <a:lvl2pPr algn="l" rtl="0" eaLnBrk="0" fontAlgn="base" hangingPunct="0">
              <a:spcBef>
                <a:spcPct val="0"/>
              </a:spcBef>
              <a:spcAft>
                <a:spcPct val="0"/>
              </a:spcAft>
              <a:defRPr sz="2800" b="1">
                <a:solidFill>
                  <a:schemeClr val="tx1"/>
                </a:solidFill>
                <a:latin typeface="Arial" charset="0"/>
                <a:ea typeface="ヒラギノ角ゴ Pro W3" charset="0"/>
                <a:cs typeface="ヒラギノ角ゴ Pro W3" charset="0"/>
              </a:defRPr>
            </a:lvl2pPr>
            <a:lvl3pPr algn="l" rtl="0" eaLnBrk="0" fontAlgn="base" hangingPunct="0">
              <a:spcBef>
                <a:spcPct val="0"/>
              </a:spcBef>
              <a:spcAft>
                <a:spcPct val="0"/>
              </a:spcAft>
              <a:defRPr sz="2800" b="1">
                <a:solidFill>
                  <a:schemeClr val="tx1"/>
                </a:solidFill>
                <a:latin typeface="Arial" charset="0"/>
                <a:ea typeface="ヒラギノ角ゴ Pro W3" charset="0"/>
                <a:cs typeface="ヒラギノ角ゴ Pro W3" charset="0"/>
              </a:defRPr>
            </a:lvl3pPr>
            <a:lvl4pPr algn="l" rtl="0" eaLnBrk="0" fontAlgn="base" hangingPunct="0">
              <a:spcBef>
                <a:spcPct val="0"/>
              </a:spcBef>
              <a:spcAft>
                <a:spcPct val="0"/>
              </a:spcAft>
              <a:defRPr sz="2800" b="1">
                <a:solidFill>
                  <a:schemeClr val="tx1"/>
                </a:solidFill>
                <a:latin typeface="Arial" charset="0"/>
                <a:ea typeface="ヒラギノ角ゴ Pro W3" charset="0"/>
                <a:cs typeface="ヒラギノ角ゴ Pro W3" charset="0"/>
              </a:defRPr>
            </a:lvl4pPr>
            <a:lvl5pPr algn="l" rtl="0" eaLnBrk="0" fontAlgn="base" hangingPunct="0">
              <a:spcBef>
                <a:spcPct val="0"/>
              </a:spcBef>
              <a:spcAft>
                <a:spcPct val="0"/>
              </a:spcAft>
              <a:defRPr sz="2800" b="1">
                <a:solidFill>
                  <a:schemeClr val="tx1"/>
                </a:solidFill>
                <a:latin typeface="Arial" charset="0"/>
                <a:ea typeface="ヒラギノ角ゴ Pro W3" charset="0"/>
                <a:cs typeface="ヒラギノ角ゴ Pro W3" charset="0"/>
              </a:defRPr>
            </a:lvl5pPr>
            <a:lvl6pPr marL="457200" algn="l" rtl="0" fontAlgn="base">
              <a:spcBef>
                <a:spcPct val="0"/>
              </a:spcBef>
              <a:spcAft>
                <a:spcPct val="0"/>
              </a:spcAft>
              <a:defRPr sz="2800" b="1">
                <a:solidFill>
                  <a:schemeClr val="tx1"/>
                </a:solidFill>
                <a:latin typeface="Arial" charset="0"/>
                <a:ea typeface="ヒラギノ角ゴ Pro W3" charset="0"/>
              </a:defRPr>
            </a:lvl6pPr>
            <a:lvl7pPr marL="914400" algn="l" rtl="0" fontAlgn="base">
              <a:spcBef>
                <a:spcPct val="0"/>
              </a:spcBef>
              <a:spcAft>
                <a:spcPct val="0"/>
              </a:spcAft>
              <a:defRPr sz="2800" b="1">
                <a:solidFill>
                  <a:schemeClr val="tx1"/>
                </a:solidFill>
                <a:latin typeface="Arial" charset="0"/>
                <a:ea typeface="ヒラギノ角ゴ Pro W3" charset="0"/>
              </a:defRPr>
            </a:lvl7pPr>
            <a:lvl8pPr marL="1371600" algn="l" rtl="0" fontAlgn="base">
              <a:spcBef>
                <a:spcPct val="0"/>
              </a:spcBef>
              <a:spcAft>
                <a:spcPct val="0"/>
              </a:spcAft>
              <a:defRPr sz="2800" b="1">
                <a:solidFill>
                  <a:schemeClr val="tx1"/>
                </a:solidFill>
                <a:latin typeface="Arial" charset="0"/>
                <a:ea typeface="ヒラギノ角ゴ Pro W3" charset="0"/>
              </a:defRPr>
            </a:lvl8pPr>
            <a:lvl9pPr marL="1828800" algn="l" rtl="0" fontAlgn="base">
              <a:spcBef>
                <a:spcPct val="0"/>
              </a:spcBef>
              <a:spcAft>
                <a:spcPct val="0"/>
              </a:spcAft>
              <a:defRPr sz="2800" b="1">
                <a:solidFill>
                  <a:schemeClr val="tx1"/>
                </a:solidFill>
                <a:latin typeface="Arial" charset="0"/>
                <a:ea typeface="ヒラギノ角ゴ Pro W3" charset="0"/>
              </a:defRPr>
            </a:lvl9pPr>
          </a:lstStyle>
          <a:p>
            <a:r>
              <a:rPr lang="en-US" sz="3200" dirty="0">
                <a:solidFill>
                  <a:srgbClr val="000E5E"/>
                </a:solidFill>
                <a:latin typeface="IBM Plex Sans" charset="0"/>
                <a:ea typeface="IBM Plex Sans" charset="0"/>
                <a:cs typeface="IBM Plex Sans" charset="0"/>
              </a:rPr>
              <a:t>Watson is creating a new partnership </a:t>
            </a:r>
            <a:r>
              <a:rPr lang="en-US" sz="3600" dirty="0">
                <a:solidFill>
                  <a:srgbClr val="000E5E"/>
                </a:solidFill>
                <a:latin typeface="IBM Plex Sans" charset="0"/>
                <a:ea typeface="IBM Plex Sans" charset="0"/>
                <a:cs typeface="IBM Plex Sans" charset="0"/>
              </a:rPr>
              <a:t>between</a:t>
            </a:r>
            <a:r>
              <a:rPr lang="en-US" sz="3200" dirty="0">
                <a:solidFill>
                  <a:srgbClr val="000E5E"/>
                </a:solidFill>
                <a:latin typeface="IBM Plex Sans" charset="0"/>
                <a:ea typeface="IBM Plex Sans" charset="0"/>
                <a:cs typeface="IBM Plex Sans" charset="0"/>
              </a:rPr>
              <a:t> humans and technology</a:t>
            </a:r>
            <a:endParaRPr lang="en-US" sz="3200" kern="0" dirty="0">
              <a:solidFill>
                <a:srgbClr val="000E5E"/>
              </a:solidFill>
              <a:latin typeface="IBM Plex Sans" charset="0"/>
              <a:ea typeface="IBM Plex Sans" charset="0"/>
              <a:cs typeface="IBM Plex Sans" charset="0"/>
            </a:endParaRPr>
          </a:p>
        </p:txBody>
      </p:sp>
      <p:sp>
        <p:nvSpPr>
          <p:cNvPr id="25" name="Shape 503">
            <a:extLst>
              <a:ext uri="{FF2B5EF4-FFF2-40B4-BE49-F238E27FC236}">
                <a16:creationId xmlns="" xmlns:a16="http://schemas.microsoft.com/office/drawing/2014/main" id="{308E461D-DCC8-864A-BF53-F8B0226B2D79}"/>
              </a:ext>
            </a:extLst>
          </p:cNvPr>
          <p:cNvSpPr txBox="1">
            <a:spLocks/>
          </p:cNvSpPr>
          <p:nvPr/>
        </p:nvSpPr>
        <p:spPr>
          <a:xfrm>
            <a:off x="9240000" y="6435307"/>
            <a:ext cx="2743200" cy="182880"/>
          </a:xfrm>
          <a:prstGeom prst="rect">
            <a:avLst/>
          </a:prstGeom>
          <a:extLst>
            <a:ext uri="{C572A759-6A51-4108-AA02-DFA0A04FC94B}">
              <ma14:wrappingTextBoxFlag xmlns:ma14="http://schemas.microsoft.com/office/mac/drawingml/2011/main" val="1"/>
            </a:ext>
          </a:extLst>
        </p:spPr>
        <p:txBody>
          <a:bodyPr vert="horz" lIns="0" tIns="0" rIns="0" bIns="0" rtlCol="0" anchor="ctr">
            <a:noAutofit/>
          </a:bodyP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968DC370-11A3-0C4A-9A2E-47A9C83DCFC5}" type="slidenum">
              <a:rPr lang="en-US" sz="800">
                <a:solidFill>
                  <a:srgbClr val="000000"/>
                </a:solidFill>
                <a:latin typeface="IBM Plex Sans" charset="0"/>
                <a:ea typeface="IBM Plex Sans" charset="0"/>
                <a:cs typeface="IBM Plex Sans" charset="0"/>
              </a:rPr>
              <a:pPr/>
              <a:t>5</a:t>
            </a:fld>
            <a:endParaRPr lang="en-US" sz="800" dirty="0">
              <a:solidFill>
                <a:srgbClr val="000000"/>
              </a:solidFill>
              <a:latin typeface="IBM Plex Sans" charset="0"/>
              <a:ea typeface="IBM Plex Sans" charset="0"/>
              <a:cs typeface="IBM Plex Sans" charset="0"/>
            </a:endParaRPr>
          </a:p>
        </p:txBody>
      </p:sp>
      <p:sp>
        <p:nvSpPr>
          <p:cNvPr id="27" name="Footer Placeholder 3">
            <a:extLst>
              <a:ext uri="{FF2B5EF4-FFF2-40B4-BE49-F238E27FC236}">
                <a16:creationId xmlns="" xmlns:a16="http://schemas.microsoft.com/office/drawing/2014/main" id="{8C73E28B-D8D2-A141-95C1-0A7D89461C65}"/>
              </a:ext>
            </a:extLst>
          </p:cNvPr>
          <p:cNvSpPr txBox="1">
            <a:spLocks/>
          </p:cNvSpPr>
          <p:nvPr/>
        </p:nvSpPr>
        <p:spPr>
          <a:xfrm>
            <a:off x="304800" y="6437376"/>
            <a:ext cx="8534400" cy="18288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de-DE" sz="800" dirty="0" smtClean="0">
                <a:solidFill>
                  <a:srgbClr val="000000"/>
                </a:solidFill>
                <a:latin typeface="IBM Plex Sans" charset="0"/>
                <a:ea typeface="IBM Plex Sans" charset="0"/>
                <a:cs typeface="IBM Plex Sans" charset="0"/>
              </a:rPr>
              <a:t>© </a:t>
            </a:r>
            <a:r>
              <a:rPr lang="de-DE" sz="800" dirty="0">
                <a:solidFill>
                  <a:srgbClr val="000000"/>
                </a:solidFill>
                <a:latin typeface="IBM Plex Sans" charset="0"/>
                <a:ea typeface="IBM Plex Sans" charset="0"/>
                <a:cs typeface="IBM Plex Sans" charset="0"/>
              </a:rPr>
              <a:t>2018 IBM Corporation</a:t>
            </a:r>
            <a:endParaRPr lang="en-US" sz="800" dirty="0">
              <a:solidFill>
                <a:srgbClr val="000000"/>
              </a:solidFill>
              <a:latin typeface="IBM Plex Sans" charset="0"/>
              <a:ea typeface="IBM Plex Sans" charset="0"/>
              <a:cs typeface="IBM Plex Sans" charset="0"/>
            </a:endParaRPr>
          </a:p>
        </p:txBody>
      </p:sp>
      <p:sp>
        <p:nvSpPr>
          <p:cNvPr id="2" name="Slide Number Placeholder 1"/>
          <p:cNvSpPr>
            <a:spLocks noGrp="1"/>
          </p:cNvSpPr>
          <p:nvPr>
            <p:ph type="sldNum" sz="quarter" idx="4"/>
          </p:nvPr>
        </p:nvSpPr>
        <p:spPr/>
        <p:txBody>
          <a:bodyPr/>
          <a:lstStyle/>
          <a:p>
            <a:fld id="{E1838BF8-4F5E-B441-8541-AD6DED993972}" type="slidenum">
              <a:rPr lang="en-US" smtClean="0">
                <a:solidFill>
                  <a:srgbClr val="FFFFFF">
                    <a:tint val="75000"/>
                  </a:srgbClr>
                </a:solidFill>
                <a:latin typeface="IBM Plex Sans" charset="0"/>
                <a:ea typeface="IBM Plex Sans" charset="0"/>
                <a:cs typeface="IBM Plex Sans" charset="0"/>
              </a:rPr>
              <a:pPr/>
              <a:t>5</a:t>
            </a:fld>
            <a:endParaRPr lang="en-US" dirty="0">
              <a:solidFill>
                <a:srgbClr val="FFFFFF">
                  <a:tint val="75000"/>
                </a:srgbClr>
              </a:solidFill>
              <a:latin typeface="IBM Plex Sans" charset="0"/>
              <a:ea typeface="IBM Plex Sans" charset="0"/>
              <a:cs typeface="IBM Plex Sans" charset="0"/>
            </a:endParaRPr>
          </a:p>
        </p:txBody>
      </p:sp>
    </p:spTree>
    <p:extLst>
      <p:ext uri="{BB962C8B-B14F-4D97-AF65-F5344CB8AC3E}">
        <p14:creationId xmlns:p14="http://schemas.microsoft.com/office/powerpoint/2010/main" val="1777006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1"/>
          <p:cNvSpPr>
            <a:spLocks noGrp="1"/>
          </p:cNvSpPr>
          <p:nvPr>
            <p:ph type="body" sz="quarter" idx="1"/>
          </p:nvPr>
        </p:nvSpPr>
        <p:spPr>
          <a:xfrm>
            <a:off x="304800" y="228198"/>
            <a:ext cx="9659389" cy="1863623"/>
          </a:xfrm>
        </p:spPr>
        <p:txBody>
          <a:bodyPr>
            <a:noAutofit/>
          </a:bodyPr>
          <a:lstStyle/>
          <a:p>
            <a:r>
              <a:rPr lang="en-US" sz="3200" b="1" dirty="0">
                <a:solidFill>
                  <a:schemeClr val="bg1"/>
                </a:solidFill>
                <a:latin typeface="IBM Plex Sans" charset="0"/>
                <a:ea typeface="IBM Plex Sans" charset="0"/>
                <a:cs typeface="IBM Plex Sans" charset="0"/>
              </a:rPr>
              <a:t>Four capabilities distinguish Watson from traditional programmed computing systems</a:t>
            </a:r>
            <a:endParaRPr lang="en-US" sz="3200" b="1" dirty="0">
              <a:solidFill>
                <a:schemeClr val="bg1"/>
              </a:solidFill>
              <a:latin typeface="IBM Plex Sans" charset="0"/>
              <a:ea typeface="IBM Plex Sans" charset="0"/>
              <a:cs typeface="IBM Plex Sans" charset="0"/>
              <a:sym typeface="Helvetica" charset="0"/>
            </a:endParaRPr>
          </a:p>
        </p:txBody>
      </p:sp>
      <p:sp>
        <p:nvSpPr>
          <p:cNvPr id="13" name="Text Placeholder 12"/>
          <p:cNvSpPr>
            <a:spLocks noGrp="1"/>
          </p:cNvSpPr>
          <p:nvPr>
            <p:ph type="body" sz="quarter" idx="13"/>
          </p:nvPr>
        </p:nvSpPr>
        <p:spPr>
          <a:xfrm>
            <a:off x="3193628" y="3229185"/>
            <a:ext cx="2804161" cy="2556512"/>
          </a:xfrm>
        </p:spPr>
        <p:txBody>
          <a:bodyPr>
            <a:noAutofit/>
          </a:bodyPr>
          <a:lstStyle/>
          <a:p>
            <a:r>
              <a:rPr lang="de-DE" sz="2667" b="1" dirty="0">
                <a:solidFill>
                  <a:schemeClr val="accent2"/>
                </a:solidFill>
                <a:latin typeface="IBM Plex Sans" charset="0"/>
                <a:ea typeface="IBM Plex Sans" charset="0"/>
                <a:cs typeface="IBM Plex Sans" charset="0"/>
              </a:rPr>
              <a:t>Reason</a:t>
            </a:r>
            <a:r>
              <a:rPr lang="de-DE" b="1" dirty="0">
                <a:solidFill>
                  <a:schemeClr val="accent2"/>
                </a:solidFill>
                <a:latin typeface="IBM Plex Sans" charset="0"/>
                <a:ea typeface="IBM Plex Sans" charset="0"/>
                <a:cs typeface="IBM Plex Sans" charset="0"/>
              </a:rPr>
              <a:t/>
            </a:r>
            <a:br>
              <a:rPr lang="de-DE" b="1" dirty="0">
                <a:solidFill>
                  <a:schemeClr val="accent2"/>
                </a:solidFill>
                <a:latin typeface="IBM Plex Sans" charset="0"/>
                <a:ea typeface="IBM Plex Sans" charset="0"/>
                <a:cs typeface="IBM Plex Sans" charset="0"/>
              </a:rPr>
            </a:br>
            <a:r>
              <a:rPr lang="de-DE" b="1" dirty="0">
                <a:solidFill>
                  <a:schemeClr val="accent2"/>
                </a:solidFill>
                <a:latin typeface="IBM Plex Sans" charset="0"/>
                <a:ea typeface="IBM Plex Sans" charset="0"/>
                <a:cs typeface="IBM Plex Sans" charset="0"/>
              </a:rPr>
              <a:t/>
            </a:r>
            <a:br>
              <a:rPr lang="de-DE" b="1" dirty="0">
                <a:solidFill>
                  <a:schemeClr val="accent2"/>
                </a:solidFill>
                <a:latin typeface="IBM Plex Sans" charset="0"/>
                <a:ea typeface="IBM Plex Sans" charset="0"/>
                <a:cs typeface="IBM Plex Sans" charset="0"/>
              </a:rPr>
            </a:br>
            <a:r>
              <a:rPr lang="en-US" sz="1333" b="1" dirty="0">
                <a:solidFill>
                  <a:schemeClr val="accent2"/>
                </a:solidFill>
                <a:latin typeface="IBM Plex Sans" charset="0"/>
                <a:ea typeface="IBM Plex Sans" charset="0"/>
                <a:cs typeface="IBM Plex Sans" charset="0"/>
              </a:rPr>
              <a:t>Watson reasons. It understands underlying ideas and concepts. It forms hypotheses. It infers and extracts concepts.</a:t>
            </a:r>
            <a:endParaRPr lang="en-US" b="1" dirty="0">
              <a:solidFill>
                <a:schemeClr val="accent2"/>
              </a:solidFill>
              <a:latin typeface="IBM Plex Sans" charset="0"/>
              <a:ea typeface="IBM Plex Sans" charset="0"/>
              <a:cs typeface="IBM Plex Sans" charset="0"/>
            </a:endParaRPr>
          </a:p>
        </p:txBody>
      </p:sp>
      <p:sp>
        <p:nvSpPr>
          <p:cNvPr id="14" name="Text Placeholder 13"/>
          <p:cNvSpPr>
            <a:spLocks noGrp="1"/>
          </p:cNvSpPr>
          <p:nvPr>
            <p:ph type="body" sz="quarter" idx="14"/>
          </p:nvPr>
        </p:nvSpPr>
        <p:spPr>
          <a:xfrm>
            <a:off x="9005148" y="3229185"/>
            <a:ext cx="2804161" cy="2556512"/>
          </a:xfrm>
        </p:spPr>
        <p:txBody>
          <a:bodyPr>
            <a:noAutofit/>
          </a:bodyPr>
          <a:lstStyle/>
          <a:p>
            <a:r>
              <a:rPr lang="it-IT" sz="2667" b="1" dirty="0">
                <a:solidFill>
                  <a:schemeClr val="accent2"/>
                </a:solidFill>
                <a:latin typeface="IBM Plex Sans" charset="0"/>
                <a:ea typeface="IBM Plex Sans" charset="0"/>
                <a:cs typeface="IBM Plex Sans" charset="0"/>
              </a:rPr>
              <a:t>Interact</a:t>
            </a:r>
            <a:r>
              <a:rPr lang="it-IT" b="1" dirty="0">
                <a:solidFill>
                  <a:schemeClr val="accent2"/>
                </a:solidFill>
                <a:latin typeface="IBM Plex Sans" charset="0"/>
                <a:ea typeface="IBM Plex Sans" charset="0"/>
                <a:cs typeface="IBM Plex Sans" charset="0"/>
              </a:rPr>
              <a:t/>
            </a:r>
            <a:br>
              <a:rPr lang="it-IT" b="1" dirty="0">
                <a:solidFill>
                  <a:schemeClr val="accent2"/>
                </a:solidFill>
                <a:latin typeface="IBM Plex Sans" charset="0"/>
                <a:ea typeface="IBM Plex Sans" charset="0"/>
                <a:cs typeface="IBM Plex Sans" charset="0"/>
              </a:rPr>
            </a:br>
            <a:r>
              <a:rPr lang="it-IT" b="1" dirty="0">
                <a:solidFill>
                  <a:schemeClr val="accent2"/>
                </a:solidFill>
                <a:latin typeface="IBM Plex Sans" charset="0"/>
                <a:ea typeface="IBM Plex Sans" charset="0"/>
                <a:cs typeface="IBM Plex Sans" charset="0"/>
              </a:rPr>
              <a:t/>
            </a:r>
            <a:br>
              <a:rPr lang="it-IT" b="1" dirty="0">
                <a:solidFill>
                  <a:schemeClr val="accent2"/>
                </a:solidFill>
                <a:latin typeface="IBM Plex Sans" charset="0"/>
                <a:ea typeface="IBM Plex Sans" charset="0"/>
                <a:cs typeface="IBM Plex Sans" charset="0"/>
              </a:rPr>
            </a:br>
            <a:r>
              <a:rPr lang="en-US" sz="1333" b="1" dirty="0">
                <a:solidFill>
                  <a:schemeClr val="accent2"/>
                </a:solidFill>
                <a:latin typeface="IBM Plex Sans" charset="0"/>
                <a:ea typeface="IBM Plex Sans" charset="0"/>
                <a:cs typeface="IBM Plex Sans" charset="0"/>
              </a:rPr>
              <a:t>With abilities to see, talk and hear, Watson interacts with humans in a natural way.</a:t>
            </a:r>
            <a:endParaRPr lang="en-US" sz="1333" b="1" dirty="0">
              <a:solidFill>
                <a:schemeClr val="accent2"/>
              </a:solidFill>
              <a:latin typeface="IBM Plex Sans" charset="0"/>
              <a:ea typeface="IBM Plex Sans" charset="0"/>
              <a:cs typeface="IBM Plex Sans" charset="0"/>
              <a:sym typeface="Helvetica" charset="0"/>
            </a:endParaRPr>
          </a:p>
        </p:txBody>
      </p:sp>
      <p:sp>
        <p:nvSpPr>
          <p:cNvPr id="4" name="Text Placeholder 3"/>
          <p:cNvSpPr>
            <a:spLocks noGrp="1"/>
          </p:cNvSpPr>
          <p:nvPr>
            <p:ph type="body" sz="quarter" idx="15"/>
          </p:nvPr>
        </p:nvSpPr>
        <p:spPr>
          <a:xfrm>
            <a:off x="6099388" y="3229185"/>
            <a:ext cx="2804161" cy="2556512"/>
          </a:xfrm>
        </p:spPr>
        <p:txBody>
          <a:bodyPr>
            <a:normAutofit/>
          </a:bodyPr>
          <a:lstStyle/>
          <a:p>
            <a:r>
              <a:rPr lang="it-IT" sz="2667" b="1" dirty="0">
                <a:solidFill>
                  <a:schemeClr val="accent2"/>
                </a:solidFill>
                <a:latin typeface="IBM Plex Sans" charset="0"/>
                <a:ea typeface="IBM Plex Sans" charset="0"/>
                <a:cs typeface="IBM Plex Sans" charset="0"/>
              </a:rPr>
              <a:t>Learn</a:t>
            </a:r>
            <a:r>
              <a:rPr lang="it-IT" b="1" dirty="0">
                <a:solidFill>
                  <a:schemeClr val="accent2"/>
                </a:solidFill>
                <a:latin typeface="IBM Plex Sans" charset="0"/>
                <a:ea typeface="IBM Plex Sans" charset="0"/>
                <a:cs typeface="IBM Plex Sans" charset="0"/>
              </a:rPr>
              <a:t/>
            </a:r>
            <a:br>
              <a:rPr lang="it-IT" b="1" dirty="0">
                <a:solidFill>
                  <a:schemeClr val="accent2"/>
                </a:solidFill>
                <a:latin typeface="IBM Plex Sans" charset="0"/>
                <a:ea typeface="IBM Plex Sans" charset="0"/>
                <a:cs typeface="IBM Plex Sans" charset="0"/>
              </a:rPr>
            </a:br>
            <a:r>
              <a:rPr lang="it-IT" b="1" dirty="0">
                <a:solidFill>
                  <a:schemeClr val="accent2"/>
                </a:solidFill>
                <a:latin typeface="IBM Plex Sans" charset="0"/>
                <a:ea typeface="IBM Plex Sans" charset="0"/>
                <a:cs typeface="IBM Plex Sans" charset="0"/>
              </a:rPr>
              <a:t/>
            </a:r>
            <a:br>
              <a:rPr lang="it-IT" b="1" dirty="0">
                <a:solidFill>
                  <a:schemeClr val="accent2"/>
                </a:solidFill>
                <a:latin typeface="IBM Plex Sans" charset="0"/>
                <a:ea typeface="IBM Plex Sans" charset="0"/>
                <a:cs typeface="IBM Plex Sans" charset="0"/>
              </a:rPr>
            </a:br>
            <a:r>
              <a:rPr lang="en-US" sz="1333" b="1" dirty="0">
                <a:solidFill>
                  <a:schemeClr val="accent2"/>
                </a:solidFill>
                <a:latin typeface="IBM Plex Sans" charset="0"/>
                <a:ea typeface="IBM Plex Sans" charset="0"/>
                <a:cs typeface="IBM Plex Sans" charset="0"/>
              </a:rPr>
              <a:t>Watson never stops learning,</a:t>
            </a:r>
            <a:br>
              <a:rPr lang="en-US" sz="1333" b="1" dirty="0">
                <a:solidFill>
                  <a:schemeClr val="accent2"/>
                </a:solidFill>
                <a:latin typeface="IBM Plex Sans" charset="0"/>
                <a:ea typeface="IBM Plex Sans" charset="0"/>
                <a:cs typeface="IBM Plex Sans" charset="0"/>
              </a:rPr>
            </a:br>
            <a:r>
              <a:rPr lang="en-US" sz="1333" b="1" dirty="0">
                <a:solidFill>
                  <a:schemeClr val="accent2"/>
                </a:solidFill>
                <a:latin typeface="IBM Plex Sans" charset="0"/>
                <a:ea typeface="IBM Plex Sans" charset="0"/>
                <a:cs typeface="IBM Plex Sans" charset="0"/>
              </a:rPr>
              <a:t>getting more valuable with time. Advancing with each new piece </a:t>
            </a:r>
            <a:br>
              <a:rPr lang="en-US" sz="1333" b="1" dirty="0">
                <a:solidFill>
                  <a:schemeClr val="accent2"/>
                </a:solidFill>
                <a:latin typeface="IBM Plex Sans" charset="0"/>
                <a:ea typeface="IBM Plex Sans" charset="0"/>
                <a:cs typeface="IBM Plex Sans" charset="0"/>
              </a:rPr>
            </a:br>
            <a:r>
              <a:rPr lang="en-US" sz="1333" b="1" dirty="0">
                <a:solidFill>
                  <a:schemeClr val="accent2"/>
                </a:solidFill>
                <a:latin typeface="IBM Plex Sans" charset="0"/>
                <a:ea typeface="IBM Plex Sans" charset="0"/>
                <a:cs typeface="IBM Plex Sans" charset="0"/>
              </a:rPr>
              <a:t>of information, interaction and outcome, it develops “expertise.” </a:t>
            </a:r>
            <a:endParaRPr lang="en-US" sz="1333" b="1" dirty="0">
              <a:solidFill>
                <a:schemeClr val="accent2"/>
              </a:solidFill>
              <a:latin typeface="IBM Plex Sans" charset="0"/>
              <a:ea typeface="IBM Plex Sans" charset="0"/>
              <a:cs typeface="IBM Plex Sans" charset="0"/>
              <a:sym typeface="Helvetica" charset="0"/>
            </a:endParaRPr>
          </a:p>
        </p:txBody>
      </p:sp>
      <p:cxnSp>
        <p:nvCxnSpPr>
          <p:cNvPr id="29" name="Straight Connector 28"/>
          <p:cNvCxnSpPr/>
          <p:nvPr/>
        </p:nvCxnSpPr>
        <p:spPr>
          <a:xfrm>
            <a:off x="9004887" y="3061831"/>
            <a:ext cx="2504901" cy="0"/>
          </a:xfrm>
          <a:prstGeom prst="line">
            <a:avLst/>
          </a:prstGeom>
          <a:noFill/>
          <a:ln w="28575" cap="rnd">
            <a:solidFill>
              <a:schemeClr val="accent2"/>
            </a:solidFill>
            <a:prstDash val="solid"/>
            <a:round/>
          </a:ln>
          <a:effectLst/>
        </p:spPr>
        <p:style>
          <a:lnRef idx="0">
            <a:scrgbClr r="0" g="0" b="0"/>
          </a:lnRef>
          <a:fillRef idx="0">
            <a:scrgbClr r="0" g="0" b="0"/>
          </a:fillRef>
          <a:effectRef idx="0">
            <a:scrgbClr r="0" g="0" b="0"/>
          </a:effectRef>
          <a:fontRef idx="none"/>
        </p:style>
      </p:cxnSp>
      <p:sp>
        <p:nvSpPr>
          <p:cNvPr id="18" name="Text Placeholder 12"/>
          <p:cNvSpPr txBox="1">
            <a:spLocks/>
          </p:cNvSpPr>
          <p:nvPr/>
        </p:nvSpPr>
        <p:spPr>
          <a:xfrm>
            <a:off x="304801" y="3229185"/>
            <a:ext cx="2804161" cy="2556512"/>
          </a:xfrm>
          <a:prstGeom prst="rect">
            <a:avLst/>
          </a:prstGeom>
          <a:ln w="12700">
            <a:miter lim="400000"/>
          </a:ln>
          <a:extLst>
            <a:ext uri="{C572A759-6A51-4108-AA02-DFA0A04FC94B}">
              <ma14:wrappingTextBoxFlag xmlns:ma14="http://schemas.microsoft.com/office/mac/drawingml/2011/main" val="1"/>
            </a:ext>
          </a:extLst>
        </p:spPr>
        <p:txBody>
          <a:bodyPr lIns="0" tIns="0" rIns="0" bIns="0">
            <a:noAutofit/>
          </a:bodyPr>
          <a:lstStyle>
            <a:lvl1pPr marL="0" marR="0" indent="0" algn="l" defTabSz="416052" rtl="0" latinLnBrk="0">
              <a:lnSpc>
                <a:spcPct val="100000"/>
              </a:lnSpc>
              <a:spcBef>
                <a:spcPts val="1300"/>
              </a:spcBef>
              <a:spcAft>
                <a:spcPts val="0"/>
              </a:spcAft>
              <a:buClrTx/>
              <a:buSzTx/>
              <a:buFontTx/>
              <a:buNone/>
              <a:tabLst/>
              <a:defRPr sz="1820" b="0" i="0" u="none" strike="noStrike" cap="none" spc="0" baseline="0">
                <a:ln>
                  <a:noFill/>
                </a:ln>
                <a:solidFill>
                  <a:srgbClr val="FFFFFF"/>
                </a:solidFill>
                <a:uFillTx/>
                <a:latin typeface="IBM Plex Sans Regular" charset="0"/>
                <a:ea typeface="IBM Plex Sans Regular" charset="0"/>
                <a:cs typeface="IBM Plex Sans Regular" charset="0"/>
                <a:sym typeface="IBM Eliot Sans"/>
              </a:defRPr>
            </a:lvl1pPr>
            <a:lvl2pPr marL="157464" marR="0" indent="-157464" algn="l" defTabSz="416052" rtl="0" latinLnBrk="0">
              <a:lnSpc>
                <a:spcPct val="100000"/>
              </a:lnSpc>
              <a:spcBef>
                <a:spcPts val="1300"/>
              </a:spcBef>
              <a:spcAft>
                <a:spcPts val="0"/>
              </a:spcAft>
              <a:buClrTx/>
              <a:buSzPct val="100000"/>
              <a:buFontTx/>
              <a:buChar char="–"/>
              <a:tabLst/>
              <a:defRPr sz="1820" b="0" i="0" u="none" strike="noStrike" cap="none" spc="0" baseline="0">
                <a:ln>
                  <a:noFill/>
                </a:ln>
                <a:solidFill>
                  <a:srgbClr val="FFFFFF"/>
                </a:solidFill>
                <a:uFillTx/>
                <a:latin typeface="IBM Plex Sans Regular" charset="0"/>
                <a:ea typeface="IBM Plex Sans Regular" charset="0"/>
                <a:cs typeface="IBM Plex Sans Regular" charset="0"/>
                <a:sym typeface="IBM Eliot Sans"/>
              </a:defRPr>
            </a:lvl2pPr>
            <a:lvl3pPr marL="361156" marR="0" indent="-157464" algn="l" defTabSz="416052" rtl="0" latinLnBrk="0">
              <a:lnSpc>
                <a:spcPct val="100000"/>
              </a:lnSpc>
              <a:spcBef>
                <a:spcPts val="1300"/>
              </a:spcBef>
              <a:spcAft>
                <a:spcPts val="0"/>
              </a:spcAft>
              <a:buClrTx/>
              <a:buSzPct val="100000"/>
              <a:buFontTx/>
              <a:buChar char="•"/>
              <a:tabLst/>
              <a:defRPr sz="1820" b="0" i="0" u="none" strike="noStrike" cap="none" spc="0" baseline="0">
                <a:ln>
                  <a:noFill/>
                </a:ln>
                <a:solidFill>
                  <a:srgbClr val="FFFFFF"/>
                </a:solidFill>
                <a:uFillTx/>
                <a:latin typeface="IBM Plex Sans Regular" charset="0"/>
                <a:ea typeface="IBM Plex Sans Regular" charset="0"/>
                <a:cs typeface="IBM Plex Sans Regular" charset="0"/>
                <a:sym typeface="IBM Eliot Sans"/>
              </a:defRPr>
            </a:lvl3pPr>
            <a:lvl4pPr marL="569182" marR="0" indent="-153130" algn="l" defTabSz="416052" rtl="0" latinLnBrk="0">
              <a:lnSpc>
                <a:spcPct val="100000"/>
              </a:lnSpc>
              <a:spcBef>
                <a:spcPts val="1300"/>
              </a:spcBef>
              <a:spcAft>
                <a:spcPts val="0"/>
              </a:spcAft>
              <a:buClrTx/>
              <a:buSzPct val="100000"/>
              <a:buFontTx/>
              <a:buChar char="–"/>
              <a:tabLst/>
              <a:defRPr sz="1820" b="0" i="0" u="none" strike="noStrike" cap="none" spc="0" baseline="0">
                <a:ln>
                  <a:noFill/>
                </a:ln>
                <a:solidFill>
                  <a:srgbClr val="FFFFFF"/>
                </a:solidFill>
                <a:uFillTx/>
                <a:latin typeface="IBM Plex Sans Regular" charset="0"/>
                <a:ea typeface="IBM Plex Sans Regular" charset="0"/>
                <a:cs typeface="IBM Plex Sans Regular" charset="0"/>
                <a:sym typeface="IBM Eliot Sans"/>
              </a:defRPr>
            </a:lvl4pPr>
            <a:lvl5pPr marL="730980" marR="0" indent="-157464" algn="l" defTabSz="416052" rtl="0" latinLnBrk="0">
              <a:lnSpc>
                <a:spcPct val="100000"/>
              </a:lnSpc>
              <a:spcBef>
                <a:spcPts val="1300"/>
              </a:spcBef>
              <a:spcAft>
                <a:spcPts val="0"/>
              </a:spcAft>
              <a:buClrTx/>
              <a:buSzPct val="100000"/>
              <a:buFontTx/>
              <a:buChar char="»"/>
              <a:tabLst/>
              <a:defRPr sz="1820" b="0" i="0" u="none" strike="noStrike" cap="none" spc="0" baseline="0">
                <a:ln>
                  <a:noFill/>
                </a:ln>
                <a:solidFill>
                  <a:srgbClr val="FFFFFF"/>
                </a:solidFill>
                <a:uFillTx/>
                <a:latin typeface="IBM Plex Sans Regular" charset="0"/>
                <a:ea typeface="IBM Plex Sans Regular" charset="0"/>
                <a:cs typeface="IBM Plex Sans Regular" charset="0"/>
                <a:sym typeface="IBM Eliot Sans"/>
              </a:defRPr>
            </a:lvl5pPr>
            <a:lvl6pPr marL="2514600" marR="0" indent="-228600"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6pPr>
            <a:lvl7pPr marL="2971800" marR="0" indent="-228600"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7pPr>
            <a:lvl8pPr marL="3429000" marR="0" indent="-228600"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8pPr>
            <a:lvl9pPr marL="3886200" marR="0" indent="-228600"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n-lt"/>
                <a:ea typeface="+mn-ea"/>
                <a:cs typeface="+mn-cs"/>
                <a:sym typeface="IBM Eliot Sans"/>
              </a:defRPr>
            </a:lvl9pPr>
          </a:lstStyle>
          <a:p>
            <a:r>
              <a:rPr lang="de-DE" sz="2667" b="1" dirty="0">
                <a:solidFill>
                  <a:srgbClr val="0064FF"/>
                </a:solidFill>
                <a:latin typeface="IBM Plex Sans" charset="0"/>
                <a:ea typeface="IBM Plex Sans" charset="0"/>
                <a:cs typeface="IBM Plex Sans" charset="0"/>
              </a:rPr>
              <a:t>Understand</a:t>
            </a:r>
            <a:r>
              <a:rPr lang="de-DE" sz="2427" b="1" dirty="0">
                <a:solidFill>
                  <a:srgbClr val="0064FF"/>
                </a:solidFill>
                <a:latin typeface="IBM Plex Sans" charset="0"/>
                <a:ea typeface="IBM Plex Sans" charset="0"/>
                <a:cs typeface="IBM Plex Sans" charset="0"/>
              </a:rPr>
              <a:t/>
            </a:r>
            <a:br>
              <a:rPr lang="de-DE" sz="2427" b="1" dirty="0">
                <a:solidFill>
                  <a:srgbClr val="0064FF"/>
                </a:solidFill>
                <a:latin typeface="IBM Plex Sans" charset="0"/>
                <a:ea typeface="IBM Plex Sans" charset="0"/>
                <a:cs typeface="IBM Plex Sans" charset="0"/>
              </a:rPr>
            </a:br>
            <a:r>
              <a:rPr lang="de-DE" sz="2427" b="1" dirty="0">
                <a:solidFill>
                  <a:srgbClr val="0064FF"/>
                </a:solidFill>
                <a:latin typeface="IBM Plex Sans" charset="0"/>
                <a:ea typeface="IBM Plex Sans" charset="0"/>
                <a:cs typeface="IBM Plex Sans" charset="0"/>
              </a:rPr>
              <a:t/>
            </a:r>
            <a:br>
              <a:rPr lang="de-DE" sz="2427" b="1" dirty="0">
                <a:solidFill>
                  <a:srgbClr val="0064FF"/>
                </a:solidFill>
                <a:latin typeface="IBM Plex Sans" charset="0"/>
                <a:ea typeface="IBM Plex Sans" charset="0"/>
                <a:cs typeface="IBM Plex Sans" charset="0"/>
              </a:rPr>
            </a:br>
            <a:r>
              <a:rPr lang="en-US" sz="1333" b="1" dirty="0">
                <a:solidFill>
                  <a:srgbClr val="0064FF"/>
                </a:solidFill>
                <a:latin typeface="IBM Plex Sans" charset="0"/>
                <a:ea typeface="IBM Plex Sans" charset="0"/>
                <a:cs typeface="IBM Plex Sans" charset="0"/>
              </a:rPr>
              <a:t>Watson understands like humans do.</a:t>
            </a:r>
            <a:endParaRPr lang="en-US" sz="2427" b="1" dirty="0">
              <a:solidFill>
                <a:srgbClr val="0064FF"/>
              </a:solidFill>
              <a:latin typeface="IBM Plex Sans" charset="0"/>
              <a:ea typeface="IBM Plex Sans" charset="0"/>
              <a:cs typeface="IBM Plex Sans" charset="0"/>
            </a:endParaRPr>
          </a:p>
        </p:txBody>
      </p:sp>
      <p:cxnSp>
        <p:nvCxnSpPr>
          <p:cNvPr id="17" name="Straight Connector 16"/>
          <p:cNvCxnSpPr/>
          <p:nvPr/>
        </p:nvCxnSpPr>
        <p:spPr>
          <a:xfrm>
            <a:off x="3193367" y="3061831"/>
            <a:ext cx="2504901" cy="0"/>
          </a:xfrm>
          <a:prstGeom prst="line">
            <a:avLst/>
          </a:prstGeom>
          <a:noFill/>
          <a:ln w="28575" cap="rnd">
            <a:solidFill>
              <a:schemeClr val="accent2"/>
            </a:solidFill>
            <a:prstDash val="solid"/>
            <a:round/>
          </a:ln>
          <a:effectLst/>
        </p:spPr>
        <p:style>
          <a:lnRef idx="0">
            <a:scrgbClr r="0" g="0" b="0"/>
          </a:lnRef>
          <a:fillRef idx="0">
            <a:scrgbClr r="0" g="0" b="0"/>
          </a:fillRef>
          <a:effectRef idx="0">
            <a:scrgbClr r="0" g="0" b="0"/>
          </a:effectRef>
          <a:fontRef idx="none"/>
        </p:style>
      </p:cxnSp>
      <p:cxnSp>
        <p:nvCxnSpPr>
          <p:cNvPr id="19" name="Straight Connector 18"/>
          <p:cNvCxnSpPr/>
          <p:nvPr/>
        </p:nvCxnSpPr>
        <p:spPr>
          <a:xfrm>
            <a:off x="6099127" y="3061831"/>
            <a:ext cx="2504901" cy="0"/>
          </a:xfrm>
          <a:prstGeom prst="line">
            <a:avLst/>
          </a:prstGeom>
          <a:noFill/>
          <a:ln w="28575" cap="rnd">
            <a:solidFill>
              <a:schemeClr val="accent2"/>
            </a:solidFill>
            <a:prstDash val="solid"/>
            <a:round/>
          </a:ln>
          <a:effectLst/>
        </p:spPr>
        <p:style>
          <a:lnRef idx="0">
            <a:scrgbClr r="0" g="0" b="0"/>
          </a:lnRef>
          <a:fillRef idx="0">
            <a:scrgbClr r="0" g="0" b="0"/>
          </a:fillRef>
          <a:effectRef idx="0">
            <a:scrgbClr r="0" g="0" b="0"/>
          </a:effectRef>
          <a:fontRef idx="none"/>
        </p:style>
      </p:cxnSp>
      <p:cxnSp>
        <p:nvCxnSpPr>
          <p:cNvPr id="20" name="Straight Connector 19"/>
          <p:cNvCxnSpPr/>
          <p:nvPr/>
        </p:nvCxnSpPr>
        <p:spPr>
          <a:xfrm>
            <a:off x="9004887" y="3061831"/>
            <a:ext cx="2504901" cy="0"/>
          </a:xfrm>
          <a:prstGeom prst="line">
            <a:avLst/>
          </a:prstGeom>
          <a:noFill/>
          <a:ln w="28575" cap="rnd">
            <a:solidFill>
              <a:schemeClr val="accent2"/>
            </a:solidFill>
            <a:prstDash val="solid"/>
            <a:round/>
          </a:ln>
          <a:effectLst/>
        </p:spPr>
        <p:style>
          <a:lnRef idx="0">
            <a:scrgbClr r="0" g="0" b="0"/>
          </a:lnRef>
          <a:fillRef idx="0">
            <a:scrgbClr r="0" g="0" b="0"/>
          </a:fillRef>
          <a:effectRef idx="0">
            <a:scrgbClr r="0" g="0" b="0"/>
          </a:effectRef>
          <a:fontRef idx="none"/>
        </p:style>
      </p:cxnSp>
      <p:cxnSp>
        <p:nvCxnSpPr>
          <p:cNvPr id="21" name="Straight Connector 20"/>
          <p:cNvCxnSpPr/>
          <p:nvPr/>
        </p:nvCxnSpPr>
        <p:spPr>
          <a:xfrm>
            <a:off x="304540" y="3061831"/>
            <a:ext cx="2504901" cy="0"/>
          </a:xfrm>
          <a:prstGeom prst="line">
            <a:avLst/>
          </a:prstGeom>
          <a:noFill/>
          <a:ln w="28575" cap="rnd">
            <a:solidFill>
              <a:schemeClr val="accent2"/>
            </a:solidFill>
            <a:prstDash val="solid"/>
            <a:round/>
          </a:ln>
          <a:effectLst/>
        </p:spPr>
        <p:style>
          <a:lnRef idx="0">
            <a:scrgbClr r="0" g="0" b="0"/>
          </a:lnRef>
          <a:fillRef idx="0">
            <a:scrgbClr r="0" g="0" b="0"/>
          </a:fillRef>
          <a:effectRef idx="0">
            <a:scrgbClr r="0" g="0" b="0"/>
          </a:effectRef>
          <a:fontRef idx="none"/>
        </p:style>
      </p:cxnSp>
      <p:pic>
        <p:nvPicPr>
          <p:cNvPr id="22" name="Picture 2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105552" y="2038956"/>
            <a:ext cx="597107" cy="731520"/>
          </a:xfrm>
          <a:prstGeom prst="rect">
            <a:avLst/>
          </a:prstGeom>
        </p:spPr>
      </p:pic>
      <p:pic>
        <p:nvPicPr>
          <p:cNvPr id="30" name="Picture 2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199792" y="2038956"/>
            <a:ext cx="731520" cy="731520"/>
          </a:xfrm>
          <a:prstGeom prst="rect">
            <a:avLst/>
          </a:prstGeom>
        </p:spPr>
      </p:pic>
      <p:pic>
        <p:nvPicPr>
          <p:cNvPr id="31" name="Picture 3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294032" y="2038956"/>
            <a:ext cx="731520" cy="731520"/>
          </a:xfrm>
          <a:prstGeom prst="rect">
            <a:avLst/>
          </a:prstGeom>
        </p:spPr>
      </p:pic>
      <p:pic>
        <p:nvPicPr>
          <p:cNvPr id="32" name="Picture 31"/>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05205" y="2038956"/>
            <a:ext cx="731520" cy="731520"/>
          </a:xfrm>
          <a:prstGeom prst="rect">
            <a:avLst/>
          </a:prstGeom>
        </p:spPr>
      </p:pic>
      <p:sp>
        <p:nvSpPr>
          <p:cNvPr id="24" name="Footer Placeholder 3">
            <a:extLst>
              <a:ext uri="{FF2B5EF4-FFF2-40B4-BE49-F238E27FC236}">
                <a16:creationId xmlns="" xmlns:a16="http://schemas.microsoft.com/office/drawing/2014/main" id="{8C73E28B-D8D2-A141-95C1-0A7D89461C65}"/>
              </a:ext>
            </a:extLst>
          </p:cNvPr>
          <p:cNvSpPr txBox="1">
            <a:spLocks/>
          </p:cNvSpPr>
          <p:nvPr/>
        </p:nvSpPr>
        <p:spPr>
          <a:xfrm>
            <a:off x="304800" y="6437376"/>
            <a:ext cx="8534400" cy="18288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de-DE" sz="800" dirty="0" smtClean="0">
                <a:solidFill>
                  <a:srgbClr val="000000"/>
                </a:solidFill>
              </a:rPr>
              <a:t>© </a:t>
            </a:r>
            <a:r>
              <a:rPr lang="de-DE" sz="800" dirty="0">
                <a:solidFill>
                  <a:srgbClr val="000000"/>
                </a:solidFill>
              </a:rPr>
              <a:t>2018 IBM Corporation</a:t>
            </a:r>
            <a:endParaRPr lang="en-US" sz="800" dirty="0">
              <a:solidFill>
                <a:srgbClr val="000000"/>
              </a:solidFill>
            </a:endParaRPr>
          </a:p>
        </p:txBody>
      </p:sp>
      <p:sp>
        <p:nvSpPr>
          <p:cNvPr id="2" name="Footer Placeholder 1"/>
          <p:cNvSpPr>
            <a:spLocks noGrp="1"/>
          </p:cNvSpPr>
          <p:nvPr>
            <p:ph type="ftr" sz="quarter" idx="11"/>
          </p:nvPr>
        </p:nvSpPr>
        <p:spPr/>
        <p:txBody>
          <a:bodyPr/>
          <a:lstStyle/>
          <a:p>
            <a:r>
              <a:rPr lang="de-DE" dirty="0" smtClean="0">
                <a:solidFill>
                  <a:srgbClr val="000000"/>
                </a:solidFill>
              </a:rPr>
              <a:t>© 2018 IBM Corporation</a:t>
            </a:r>
            <a:endParaRPr lang="en-US" dirty="0">
              <a:solidFill>
                <a:srgbClr val="000000"/>
              </a:solidFill>
            </a:endParaRPr>
          </a:p>
        </p:txBody>
      </p:sp>
      <p:sp>
        <p:nvSpPr>
          <p:cNvPr id="3" name="Slide Number Placeholder 2"/>
          <p:cNvSpPr>
            <a:spLocks noGrp="1"/>
          </p:cNvSpPr>
          <p:nvPr>
            <p:ph type="sldNum" sz="quarter" idx="12"/>
          </p:nvPr>
        </p:nvSpPr>
        <p:spPr/>
        <p:txBody>
          <a:bodyPr/>
          <a:lstStyle/>
          <a:p>
            <a:fld id="{E4DBDE34-E9B5-E04F-B662-69720E4BCB53}" type="slidenum">
              <a:rPr lang="en-US" smtClean="0">
                <a:solidFill>
                  <a:srgbClr val="000000"/>
                </a:solidFill>
              </a:rPr>
              <a:pPr/>
              <a:t>6</a:t>
            </a:fld>
            <a:endParaRPr lang="en-US" dirty="0">
              <a:solidFill>
                <a:srgbClr val="000000"/>
              </a:solidFill>
            </a:endParaRPr>
          </a:p>
        </p:txBody>
      </p:sp>
    </p:spTree>
    <p:extLst>
      <p:ext uri="{BB962C8B-B14F-4D97-AF65-F5344CB8AC3E}">
        <p14:creationId xmlns:p14="http://schemas.microsoft.com/office/powerpoint/2010/main" val="10307561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95672" y="1733828"/>
            <a:ext cx="2090928" cy="2326157"/>
          </a:xfrm>
          <a:prstGeom prst="rect">
            <a:avLst/>
          </a:prstGeom>
        </p:spPr>
      </p:pic>
      <p:sp>
        <p:nvSpPr>
          <p:cNvPr id="6" name="Text Placeholder 5"/>
          <p:cNvSpPr>
            <a:spLocks noGrp="1"/>
          </p:cNvSpPr>
          <p:nvPr>
            <p:ph type="body" sz="quarter" idx="12"/>
          </p:nvPr>
        </p:nvSpPr>
        <p:spPr>
          <a:xfrm>
            <a:off x="304800" y="3958073"/>
            <a:ext cx="3657600" cy="2954655"/>
          </a:xfrm>
        </p:spPr>
        <p:txBody>
          <a:bodyPr>
            <a:spAutoFit/>
          </a:bodyPr>
          <a:lstStyle/>
          <a:p>
            <a:pPr marL="134106" indent="-134106">
              <a:lnSpc>
                <a:spcPct val="110000"/>
              </a:lnSpc>
              <a:spcBef>
                <a:spcPts val="267"/>
              </a:spcBef>
              <a:buFont typeface="Arial" charset="0"/>
              <a:buChar char="•"/>
            </a:pPr>
            <a:r>
              <a:rPr lang="en-US" sz="1600" dirty="0">
                <a:latin typeface="IBM Plex Sans" charset="0"/>
                <a:ea typeface="IBM Plex Sans" charset="0"/>
                <a:cs typeface="IBM Plex Sans" charset="0"/>
              </a:rPr>
              <a:t>Customers develop and own insights with enterprise data  and models</a:t>
            </a:r>
          </a:p>
          <a:p>
            <a:pPr marL="134106" indent="-134106">
              <a:lnSpc>
                <a:spcPct val="110000"/>
              </a:lnSpc>
              <a:spcBef>
                <a:spcPts val="267"/>
              </a:spcBef>
              <a:buFont typeface="Arial" charset="0"/>
              <a:buChar char="•"/>
            </a:pPr>
            <a:r>
              <a:rPr lang="en-US" sz="1600" dirty="0">
                <a:latin typeface="IBM Plex Sans" charset="0"/>
                <a:ea typeface="IBM Plex Sans" charset="0"/>
                <a:cs typeface="IBM Plex Sans" charset="0"/>
                <a:sym typeface="Helvetica Light"/>
              </a:rPr>
              <a:t>Customization capabilities for  specific domains  and private enterprise </a:t>
            </a:r>
            <a:r>
              <a:rPr lang="en-US" sz="1600" dirty="0" smtClean="0">
                <a:latin typeface="IBM Plex Sans" charset="0"/>
                <a:ea typeface="IBM Plex Sans" charset="0"/>
                <a:cs typeface="IBM Plex Sans" charset="0"/>
                <a:sym typeface="Helvetica Light"/>
              </a:rPr>
              <a:t>data</a:t>
            </a:r>
          </a:p>
          <a:p>
            <a:pPr marL="134106" indent="-134106">
              <a:lnSpc>
                <a:spcPct val="110000"/>
              </a:lnSpc>
              <a:spcBef>
                <a:spcPts val="267"/>
              </a:spcBef>
              <a:buFont typeface="Arial" charset="0"/>
              <a:buChar char="•"/>
            </a:pPr>
            <a:r>
              <a:rPr lang="en-US" sz="1600" dirty="0">
                <a:latin typeface="IBM Plex Sans" charset="0"/>
                <a:ea typeface="IBM Plex Sans" charset="0"/>
                <a:cs typeface="IBM Plex Sans" charset="0"/>
              </a:rPr>
              <a:t>EU Model Clauses, ISO and PII* </a:t>
            </a:r>
            <a:r>
              <a:rPr lang="en-US" sz="1600" dirty="0" smtClean="0">
                <a:latin typeface="IBM Plex Sans" charset="0"/>
                <a:ea typeface="IBM Plex Sans" charset="0"/>
                <a:cs typeface="IBM Plex Sans" charset="0"/>
              </a:rPr>
              <a:t>compliant;</a:t>
            </a:r>
            <a:r>
              <a:rPr lang="en-US" sz="1600" dirty="0">
                <a:latin typeface="IBM Plex Sans" charset="0"/>
                <a:ea typeface="IBM Plex Sans" charset="0"/>
                <a:cs typeface="IBM Plex Sans" charset="0"/>
              </a:rPr>
              <a:t> GDPR in 1H </a:t>
            </a:r>
            <a:r>
              <a:rPr lang="en-US" sz="1600" dirty="0" smtClean="0">
                <a:latin typeface="IBM Plex Sans" charset="0"/>
                <a:ea typeface="IBM Plex Sans" charset="0"/>
                <a:cs typeface="IBM Plex Sans" charset="0"/>
              </a:rPr>
              <a:t>2018</a:t>
            </a:r>
            <a:endParaRPr lang="en-US" sz="1600" dirty="0">
              <a:latin typeface="IBM Plex Sans" charset="0"/>
              <a:ea typeface="IBM Plex Sans" charset="0"/>
              <a:cs typeface="IBM Plex Sans" charset="0"/>
            </a:endParaRPr>
          </a:p>
          <a:p>
            <a:pPr marL="134106" indent="-134106">
              <a:lnSpc>
                <a:spcPct val="110000"/>
              </a:lnSpc>
              <a:spcBef>
                <a:spcPts val="267"/>
              </a:spcBef>
              <a:buFont typeface="Arial" charset="0"/>
              <a:buChar char="•"/>
            </a:pPr>
            <a:endParaRPr lang="en-US" sz="1600" dirty="0">
              <a:latin typeface="IBM Plex Sans" charset="0"/>
              <a:ea typeface="IBM Plex Sans" charset="0"/>
              <a:cs typeface="IBM Plex Sans" charset="0"/>
              <a:sym typeface="Helvetica Light"/>
            </a:endParaRPr>
          </a:p>
          <a:p>
            <a:pPr marL="134106" indent="-134106">
              <a:lnSpc>
                <a:spcPct val="110000"/>
              </a:lnSpc>
              <a:spcBef>
                <a:spcPts val="267"/>
              </a:spcBef>
              <a:buFont typeface="Arial" charset="0"/>
              <a:buChar char="•"/>
            </a:pPr>
            <a:endParaRPr lang="en-GB" sz="1600" dirty="0">
              <a:latin typeface="IBM Plex Sans" charset="0"/>
              <a:ea typeface="IBM Plex Sans" charset="0"/>
              <a:cs typeface="IBM Plex Sans" charset="0"/>
            </a:endParaRPr>
          </a:p>
        </p:txBody>
      </p:sp>
      <p:sp>
        <p:nvSpPr>
          <p:cNvPr id="7" name="Text Placeholder 6"/>
          <p:cNvSpPr>
            <a:spLocks noGrp="1"/>
          </p:cNvSpPr>
          <p:nvPr>
            <p:ph type="body" sz="quarter" idx="13"/>
          </p:nvPr>
        </p:nvSpPr>
        <p:spPr>
          <a:xfrm>
            <a:off x="4291584" y="3946713"/>
            <a:ext cx="3791712" cy="1523494"/>
          </a:xfrm>
        </p:spPr>
        <p:txBody>
          <a:bodyPr>
            <a:spAutoFit/>
          </a:bodyPr>
          <a:lstStyle/>
          <a:p>
            <a:pPr marL="134106" indent="-134106">
              <a:lnSpc>
                <a:spcPct val="110000"/>
              </a:lnSpc>
              <a:spcBef>
                <a:spcPts val="267"/>
              </a:spcBef>
              <a:buFont typeface="Arial" charset="0"/>
              <a:buChar char="•"/>
            </a:pPr>
            <a:r>
              <a:rPr lang="en-US" sz="1600" dirty="0">
                <a:latin typeface="IBM Plex Sans" charset="0"/>
                <a:ea typeface="IBM Plex Sans" charset="0"/>
                <a:cs typeface="IBM Plex Sans" charset="0"/>
              </a:rPr>
              <a:t>Industry leading capabilities to learn from small data</a:t>
            </a:r>
          </a:p>
          <a:p>
            <a:pPr marL="134106" indent="-134106">
              <a:lnSpc>
                <a:spcPct val="110000"/>
              </a:lnSpc>
              <a:spcBef>
                <a:spcPts val="267"/>
              </a:spcBef>
              <a:buFont typeface="Arial" charset="0"/>
              <a:buChar char="•"/>
            </a:pPr>
            <a:r>
              <a:rPr lang="en-US" sz="1600" dirty="0">
                <a:latin typeface="IBM Plex Sans" charset="0"/>
                <a:ea typeface="IBM Plex Sans" charset="0"/>
                <a:cs typeface="IBM Plex Sans" charset="0"/>
              </a:rPr>
              <a:t>Compare &amp; Comply for understanding governing documents</a:t>
            </a:r>
          </a:p>
          <a:p>
            <a:pPr marL="134106" indent="-134106">
              <a:lnSpc>
                <a:spcPct val="110000"/>
              </a:lnSpc>
              <a:spcBef>
                <a:spcPts val="267"/>
              </a:spcBef>
              <a:buFont typeface="Arial" charset="0"/>
              <a:buChar char="•"/>
            </a:pPr>
            <a:r>
              <a:rPr lang="en-US" sz="1600" dirty="0">
                <a:latin typeface="IBM Plex Sans" charset="0"/>
                <a:ea typeface="IBM Plex Sans" charset="0"/>
                <a:cs typeface="IBM Plex Sans" charset="0"/>
              </a:rPr>
              <a:t>Pre-trained smarts out of the box</a:t>
            </a:r>
          </a:p>
        </p:txBody>
      </p:sp>
      <p:sp>
        <p:nvSpPr>
          <p:cNvPr id="4" name="Title 4"/>
          <p:cNvSpPr txBox="1">
            <a:spLocks/>
          </p:cNvSpPr>
          <p:nvPr/>
        </p:nvSpPr>
        <p:spPr>
          <a:xfrm>
            <a:off x="304801" y="232835"/>
            <a:ext cx="11422779" cy="775871"/>
          </a:xfrm>
          <a:prstGeom prst="rect">
            <a:avLst/>
          </a:prstGeom>
        </p:spPr>
        <p:txBody>
          <a:bodyPr vert="horz" lIns="0" tIns="0" rIns="0" bIns="0" rtlCol="0" anchor="t" anchorCtr="0">
            <a:noAutofit/>
          </a:bodyPr>
          <a:lstStyle>
            <a:lvl1pPr algn="l" defTabSz="457200" rtl="0" eaLnBrk="1" latinLnBrk="0" hangingPunct="1">
              <a:spcBef>
                <a:spcPct val="0"/>
              </a:spcBef>
              <a:buNone/>
              <a:defRPr sz="1600" kern="1200">
                <a:solidFill>
                  <a:schemeClr val="bg1"/>
                </a:solidFill>
                <a:latin typeface="Arial"/>
                <a:ea typeface="+mj-ea"/>
                <a:cs typeface="Arial"/>
              </a:defRPr>
            </a:lvl1pPr>
          </a:lstStyle>
          <a:p>
            <a:pPr defTabSz="914400" eaLnBrk="0" fontAlgn="base" hangingPunct="0">
              <a:lnSpc>
                <a:spcPct val="90000"/>
              </a:lnSpc>
              <a:spcAft>
                <a:spcPct val="0"/>
              </a:spcAft>
              <a:defRPr/>
            </a:pPr>
            <a:r>
              <a:rPr lang="en-US" sz="3200" b="1" dirty="0">
                <a:solidFill>
                  <a:srgbClr val="000E5E"/>
                </a:solidFill>
                <a:latin typeface="IBM Plex Sans" panose="020B0503050000000000" pitchFamily="34" charset="77"/>
                <a:ea typeface="Helvetica Neue Medium" charset="0"/>
                <a:cs typeface="Helvetica Neue Medium" charset="0"/>
                <a:sym typeface="Helvetica Neue"/>
              </a:rPr>
              <a:t>Watson </a:t>
            </a:r>
            <a:r>
              <a:rPr lang="en-US" sz="3200" b="1" dirty="0" smtClean="0">
                <a:solidFill>
                  <a:srgbClr val="000E5E"/>
                </a:solidFill>
                <a:latin typeface="IBM Plex Sans" panose="020B0503050000000000" pitchFamily="34" charset="77"/>
                <a:ea typeface="Helvetica Neue Medium" charset="0"/>
                <a:cs typeface="Helvetica Neue Medium" charset="0"/>
                <a:sym typeface="Helvetica Neue"/>
              </a:rPr>
              <a:t>Differentiators</a:t>
            </a:r>
            <a:endParaRPr lang="en-US" sz="3200" b="1" dirty="0">
              <a:solidFill>
                <a:srgbClr val="000E5E"/>
              </a:solidFill>
              <a:latin typeface="IBM Plex Sans" panose="020B0503050000000000" pitchFamily="34" charset="77"/>
              <a:ea typeface="Helvetica Neue Medium" charset="0"/>
              <a:cs typeface="Helvetica Neue Medium" charset="0"/>
              <a:sym typeface="Helvetica Neue"/>
            </a:endParaRPr>
          </a:p>
        </p:txBody>
      </p:sp>
      <p:sp>
        <p:nvSpPr>
          <p:cNvPr id="9" name="Text Placeholder 6"/>
          <p:cNvSpPr>
            <a:spLocks noGrp="1"/>
          </p:cNvSpPr>
          <p:nvPr>
            <p:ph type="body" sz="quarter" idx="13"/>
          </p:nvPr>
        </p:nvSpPr>
        <p:spPr>
          <a:xfrm>
            <a:off x="8314944" y="3946713"/>
            <a:ext cx="3657600" cy="1523494"/>
          </a:xfrm>
        </p:spPr>
        <p:txBody>
          <a:bodyPr>
            <a:spAutoFit/>
          </a:bodyPr>
          <a:lstStyle/>
          <a:p>
            <a:pPr marL="134106" indent="-134106">
              <a:lnSpc>
                <a:spcPct val="110000"/>
              </a:lnSpc>
              <a:spcBef>
                <a:spcPts val="267"/>
              </a:spcBef>
              <a:buFont typeface="Arial" charset="0"/>
              <a:buChar char="•"/>
            </a:pPr>
            <a:r>
              <a:rPr lang="en-US" sz="1600" dirty="0">
                <a:latin typeface="IBM Plex Sans" charset="0"/>
                <a:ea typeface="IBM Plex Sans" charset="0"/>
                <a:cs typeface="IBM Plex Sans" charset="0"/>
              </a:rPr>
              <a:t>E</a:t>
            </a:r>
            <a:r>
              <a:rPr lang="en-US" sz="1600" dirty="0">
                <a:latin typeface="IBM Plex Sans" charset="0"/>
                <a:ea typeface="IBM Plex Sans" charset="0"/>
                <a:cs typeface="IBM Plex Sans" charset="0"/>
                <a:sym typeface="Helvetica Light"/>
              </a:rPr>
              <a:t>nterprise grade full stack AI </a:t>
            </a:r>
          </a:p>
          <a:p>
            <a:pPr marL="134106" indent="-134106">
              <a:lnSpc>
                <a:spcPct val="110000"/>
              </a:lnSpc>
              <a:spcBef>
                <a:spcPts val="267"/>
              </a:spcBef>
              <a:buFont typeface="Arial" charset="0"/>
              <a:buChar char="•"/>
            </a:pPr>
            <a:r>
              <a:rPr lang="en-US" sz="1600" dirty="0" smtClean="0">
                <a:latin typeface="IBM Plex Sans" charset="0"/>
                <a:ea typeface="IBM Plex Sans" charset="0"/>
                <a:cs typeface="IBM Plex Sans" charset="0"/>
              </a:rPr>
              <a:t>IBM </a:t>
            </a:r>
            <a:r>
              <a:rPr lang="en-US" sz="1600" dirty="0">
                <a:latin typeface="IBM Plex Sans" charset="0"/>
                <a:ea typeface="IBM Plex Sans" charset="0"/>
                <a:cs typeface="IBM Plex Sans" charset="0"/>
              </a:rPr>
              <a:t>Cloud Private support, starting with packaged use cases</a:t>
            </a:r>
          </a:p>
          <a:p>
            <a:pPr marL="134106" indent="-134106">
              <a:lnSpc>
                <a:spcPct val="110000"/>
              </a:lnSpc>
              <a:spcBef>
                <a:spcPts val="267"/>
              </a:spcBef>
              <a:buFont typeface="Arial" charset="0"/>
              <a:buChar char="•"/>
            </a:pPr>
            <a:r>
              <a:rPr lang="en-GB" sz="1600" dirty="0" smtClean="0">
                <a:latin typeface="IBM Plex Sans" charset="0"/>
                <a:ea typeface="IBM Plex Sans" charset="0"/>
                <a:cs typeface="IBM Plex Sans" charset="0"/>
              </a:rPr>
              <a:t>Single </a:t>
            </a:r>
            <a:r>
              <a:rPr lang="en-GB" sz="1600" dirty="0">
                <a:latin typeface="IBM Plex Sans" charset="0"/>
                <a:ea typeface="IBM Plex Sans" charset="0"/>
                <a:cs typeface="IBM Plex Sans" charset="0"/>
              </a:rPr>
              <a:t>Data &amp; AI Watson </a:t>
            </a:r>
            <a:r>
              <a:rPr lang="en-US" sz="1600" dirty="0">
                <a:latin typeface="IBM Plex Sans" charset="0"/>
                <a:ea typeface="IBM Plex Sans" charset="0"/>
                <a:cs typeface="IBM Plex Sans" charset="0"/>
              </a:rPr>
              <a:t>Stu</a:t>
            </a:r>
            <a:r>
              <a:rPr lang="en-GB" sz="1600" dirty="0">
                <a:latin typeface="IBM Plex Sans" charset="0"/>
                <a:ea typeface="IBM Plex Sans" charset="0"/>
                <a:cs typeface="IBM Plex Sans" charset="0"/>
              </a:rPr>
              <a:t>dio </a:t>
            </a:r>
            <a:r>
              <a:rPr lang="en-US" sz="1600" dirty="0">
                <a:latin typeface="IBM Plex Sans" charset="0"/>
                <a:ea typeface="IBM Plex Sans" charset="0"/>
                <a:cs typeface="IBM Plex Sans" charset="0"/>
              </a:rPr>
              <a:t>is unique in the </a:t>
            </a:r>
            <a:r>
              <a:rPr lang="en-US" sz="1600" dirty="0" smtClean="0">
                <a:latin typeface="IBM Plex Sans" charset="0"/>
                <a:ea typeface="IBM Plex Sans" charset="0"/>
                <a:cs typeface="IBM Plex Sans" charset="0"/>
              </a:rPr>
              <a:t>industry</a:t>
            </a:r>
            <a:endParaRPr lang="en-US" sz="1600" dirty="0">
              <a:latin typeface="IBM Plex Sans" charset="0"/>
              <a:ea typeface="IBM Plex Sans" charset="0"/>
              <a:cs typeface="IBM Plex Sans" charset="0"/>
            </a:endParaRPr>
          </a:p>
        </p:txBody>
      </p:sp>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4802" y="1901996"/>
            <a:ext cx="3624887" cy="1904713"/>
          </a:xfrm>
          <a:prstGeom prst="rect">
            <a:avLst/>
          </a:prstGeom>
        </p:spPr>
      </p:pic>
      <p:pic>
        <p:nvPicPr>
          <p:cNvPr id="12" name="Picture 11"/>
          <p:cNvPicPr>
            <a:picLocks/>
          </p:cNvPicPr>
          <p:nvPr/>
        </p:nvPicPr>
        <p:blipFill>
          <a:blip r:embed="rId5" cstate="screen">
            <a:extLst>
              <a:ext uri="{28A0092B-C50C-407E-A947-70E740481C1C}">
                <a14:useLocalDpi xmlns:a14="http://schemas.microsoft.com/office/drawing/2010/main"/>
              </a:ext>
            </a:extLst>
          </a:blip>
          <a:stretch>
            <a:fillRect/>
          </a:stretch>
        </p:blipFill>
        <p:spPr>
          <a:xfrm>
            <a:off x="8314944" y="1881204"/>
            <a:ext cx="3621024" cy="1901952"/>
          </a:xfrm>
          <a:prstGeom prst="rect">
            <a:avLst/>
          </a:prstGeom>
        </p:spPr>
      </p:pic>
      <p:sp>
        <p:nvSpPr>
          <p:cNvPr id="13" name="TextBox 12"/>
          <p:cNvSpPr txBox="1"/>
          <p:nvPr/>
        </p:nvSpPr>
        <p:spPr>
          <a:xfrm>
            <a:off x="207265" y="969142"/>
            <a:ext cx="3755136" cy="338554"/>
          </a:xfrm>
          <a:prstGeom prst="rect">
            <a:avLst/>
          </a:prstGeom>
          <a:noFill/>
        </p:spPr>
        <p:txBody>
          <a:bodyPr wrap="square" rtlCol="0">
            <a:spAutoFit/>
          </a:bodyPr>
          <a:lstStyle/>
          <a:p>
            <a:pPr algn="ctr" defTabSz="914354">
              <a:defRPr/>
            </a:pPr>
            <a:r>
              <a:rPr lang="en-US" sz="1600" b="1" dirty="0">
                <a:solidFill>
                  <a:srgbClr val="00B0F0"/>
                </a:solidFill>
                <a:latin typeface="IBM Plex Sans" charset="0"/>
                <a:ea typeface="IBM Plex Sans" charset="0"/>
                <a:cs typeface="IBM Plex Sans" charset="0"/>
              </a:rPr>
              <a:t>Protects your insights</a:t>
            </a:r>
          </a:p>
        </p:txBody>
      </p:sp>
      <p:sp>
        <p:nvSpPr>
          <p:cNvPr id="14" name="TextBox 13"/>
          <p:cNvSpPr txBox="1"/>
          <p:nvPr/>
        </p:nvSpPr>
        <p:spPr>
          <a:xfrm>
            <a:off x="8394756" y="969142"/>
            <a:ext cx="3461403" cy="338554"/>
          </a:xfrm>
          <a:prstGeom prst="rect">
            <a:avLst/>
          </a:prstGeom>
          <a:noFill/>
        </p:spPr>
        <p:txBody>
          <a:bodyPr wrap="square" rtlCol="0">
            <a:spAutoFit/>
          </a:bodyPr>
          <a:lstStyle/>
          <a:p>
            <a:pPr algn="ctr" defTabSz="914354">
              <a:defRPr/>
            </a:pPr>
            <a:r>
              <a:rPr lang="en-US" sz="1600" b="1" dirty="0">
                <a:solidFill>
                  <a:srgbClr val="00B0F0"/>
                </a:solidFill>
                <a:latin typeface="IBM Plex Sans" charset="0"/>
                <a:ea typeface="IBM Plex Sans" charset="0"/>
                <a:cs typeface="IBM Plex Sans" charset="0"/>
              </a:rPr>
              <a:t>Reimagines your workflows</a:t>
            </a:r>
          </a:p>
        </p:txBody>
      </p:sp>
      <p:sp>
        <p:nvSpPr>
          <p:cNvPr id="15" name="TextBox 14"/>
          <p:cNvSpPr txBox="1"/>
          <p:nvPr/>
        </p:nvSpPr>
        <p:spPr>
          <a:xfrm>
            <a:off x="4163568" y="966375"/>
            <a:ext cx="3755136" cy="338554"/>
          </a:xfrm>
          <a:prstGeom prst="rect">
            <a:avLst/>
          </a:prstGeom>
          <a:noFill/>
        </p:spPr>
        <p:txBody>
          <a:bodyPr wrap="square" rtlCol="0">
            <a:spAutoFit/>
          </a:bodyPr>
          <a:lstStyle/>
          <a:p>
            <a:pPr algn="ctr" defTabSz="914354">
              <a:defRPr/>
            </a:pPr>
            <a:r>
              <a:rPr lang="en-US" sz="1600" b="1" dirty="0">
                <a:solidFill>
                  <a:srgbClr val="00B0F0"/>
                </a:solidFill>
                <a:latin typeface="IBM Plex Sans" charset="0"/>
                <a:ea typeface="IBM Plex Sans" charset="0"/>
                <a:cs typeface="IBM Plex Sans" charset="0"/>
              </a:rPr>
              <a:t>Learns more with less data</a:t>
            </a:r>
          </a:p>
        </p:txBody>
      </p:sp>
      <p:sp>
        <p:nvSpPr>
          <p:cNvPr id="2" name="Slide Number Placeholder 1"/>
          <p:cNvSpPr>
            <a:spLocks noGrp="1"/>
          </p:cNvSpPr>
          <p:nvPr>
            <p:ph type="sldNum" sz="quarter" idx="10"/>
          </p:nvPr>
        </p:nvSpPr>
        <p:spPr/>
        <p:txBody>
          <a:bodyPr/>
          <a:lstStyle/>
          <a:p>
            <a:fld id="{D0BE6F14-FF48-0F4F-A8AA-2E3F25371E4A}" type="slidenum">
              <a:rPr lang="en-US" smtClean="0">
                <a:solidFill>
                  <a:prstClr val="black">
                    <a:tint val="75000"/>
                  </a:prstClr>
                </a:solidFill>
              </a:rPr>
              <a:pPr/>
              <a:t>7</a:t>
            </a:fld>
            <a:endParaRPr lang="en-US" dirty="0">
              <a:solidFill>
                <a:prstClr val="black">
                  <a:tint val="75000"/>
                </a:prstClr>
              </a:solidFill>
            </a:endParaRPr>
          </a:p>
        </p:txBody>
      </p:sp>
      <p:sp>
        <p:nvSpPr>
          <p:cNvPr id="16" name="Footer Placeholder 3">
            <a:extLst>
              <a:ext uri="{FF2B5EF4-FFF2-40B4-BE49-F238E27FC236}">
                <a16:creationId xmlns="" xmlns:a16="http://schemas.microsoft.com/office/drawing/2014/main" id="{8B34DB4C-8E46-D540-8149-FFC0DE6B1B49}"/>
              </a:ext>
            </a:extLst>
          </p:cNvPr>
          <p:cNvSpPr txBox="1">
            <a:spLocks/>
          </p:cNvSpPr>
          <p:nvPr/>
        </p:nvSpPr>
        <p:spPr>
          <a:xfrm>
            <a:off x="304800" y="6447208"/>
            <a:ext cx="8534400" cy="18288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de-DE" sz="800" dirty="0">
                <a:solidFill>
                  <a:srgbClr val="000000"/>
                </a:solidFill>
                <a:latin typeface="IBM Plex Sans" charset="0"/>
                <a:ea typeface="IBM Plex Sans" charset="0"/>
                <a:cs typeface="IBM Plex Sans" charset="0"/>
              </a:rPr>
              <a:t>© 2018 IBM Corporation</a:t>
            </a:r>
            <a:endParaRPr lang="en-US" sz="800" dirty="0">
              <a:solidFill>
                <a:srgbClr val="000000"/>
              </a:solidFill>
              <a:latin typeface="IBM Plex Sans" charset="0"/>
              <a:ea typeface="IBM Plex Sans" charset="0"/>
              <a:cs typeface="IBM Plex Sans" charset="0"/>
            </a:endParaRPr>
          </a:p>
        </p:txBody>
      </p:sp>
    </p:spTree>
    <p:extLst>
      <p:ext uri="{BB962C8B-B14F-4D97-AF65-F5344CB8AC3E}">
        <p14:creationId xmlns:p14="http://schemas.microsoft.com/office/powerpoint/2010/main" val="12541729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7162800" cy="508000"/>
          </a:xfrm>
        </p:spPr>
        <p:txBody>
          <a:bodyPr/>
          <a:lstStyle/>
          <a:p>
            <a:r>
              <a:rPr lang="en-US" b="1" dirty="0">
                <a:solidFill>
                  <a:srgbClr val="000E5E"/>
                </a:solidFill>
                <a:latin typeface="IBM Plex Sans" panose="020B0503050000000000" pitchFamily="34" charset="77"/>
                <a:ea typeface="Helvetica Neue Medium" charset="0"/>
                <a:cs typeface="Helvetica Neue Medium" charset="0"/>
              </a:rPr>
              <a:t>Watson AI Platform Offerings: </a:t>
            </a:r>
            <a:br>
              <a:rPr lang="en-US" b="1" dirty="0">
                <a:solidFill>
                  <a:srgbClr val="000E5E"/>
                </a:solidFill>
                <a:latin typeface="IBM Plex Sans" panose="020B0503050000000000" pitchFamily="34" charset="77"/>
                <a:ea typeface="Helvetica Neue Medium" charset="0"/>
                <a:cs typeface="Helvetica Neue Medium" charset="0"/>
              </a:rPr>
            </a:br>
            <a:r>
              <a:rPr lang="en-US" b="1" dirty="0">
                <a:solidFill>
                  <a:srgbClr val="000E5E"/>
                </a:solidFill>
                <a:latin typeface="IBM Plex Sans" charset="0"/>
                <a:ea typeface="IBM Plex Sans" charset="0"/>
                <a:cs typeface="IBM Plex Sans" charset="0"/>
              </a:rPr>
              <a:t>Watson Assistant</a:t>
            </a:r>
            <a:r>
              <a:rPr lang="en-US" dirty="0" smtClean="0">
                <a:latin typeface="IBM Plex Sans" charset="0"/>
                <a:ea typeface="IBM Plex Sans" charset="0"/>
                <a:cs typeface="IBM Plex Sans" charset="0"/>
              </a:rPr>
              <a:t/>
            </a:r>
            <a:br>
              <a:rPr lang="en-US" dirty="0" smtClean="0">
                <a:latin typeface="IBM Plex Sans" charset="0"/>
                <a:ea typeface="IBM Plex Sans" charset="0"/>
                <a:cs typeface="IBM Plex Sans" charset="0"/>
              </a:rPr>
            </a:br>
            <a:r>
              <a:rPr lang="en-US" sz="2400" dirty="0" smtClean="0">
                <a:latin typeface="IBM Plex Sans" charset="0"/>
                <a:ea typeface="IBM Plex Sans" charset="0"/>
                <a:cs typeface="IBM Plex Sans" charset="0"/>
              </a:rPr>
              <a:t>(</a:t>
            </a:r>
            <a:r>
              <a:rPr lang="en-US" sz="2400" i="1" dirty="0">
                <a:latin typeface="IBM Plex Sans" charset="0"/>
                <a:ea typeface="IBM Plex Sans" charset="0"/>
                <a:cs typeface="IBM Plex Sans" charset="0"/>
              </a:rPr>
              <a:t>Formerly IBM Watson Conversation and IBM Watson Virtual </a:t>
            </a:r>
            <a:r>
              <a:rPr lang="en-US" sz="2400" i="1" dirty="0" smtClean="0">
                <a:latin typeface="IBM Plex Sans" charset="0"/>
                <a:ea typeface="IBM Plex Sans" charset="0"/>
                <a:cs typeface="IBM Plex Sans" charset="0"/>
              </a:rPr>
              <a:t>Agent</a:t>
            </a:r>
            <a:r>
              <a:rPr lang="en-US" sz="2400" dirty="0" smtClean="0">
                <a:latin typeface="IBM Plex Sans" charset="0"/>
                <a:ea typeface="IBM Plex Sans" charset="0"/>
                <a:cs typeface="IBM Plex Sans" charset="0"/>
              </a:rPr>
              <a:t>)</a:t>
            </a:r>
            <a:r>
              <a:rPr lang="en-US" sz="2400" dirty="0"/>
              <a:t/>
            </a:r>
            <a:br>
              <a:rPr lang="en-US" sz="2400" dirty="0"/>
            </a:br>
            <a:r>
              <a:rPr lang="en-US" dirty="0"/>
              <a:t/>
            </a:r>
            <a:br>
              <a:rPr lang="en-US" dirty="0"/>
            </a:br>
            <a:endParaRPr lang="en-US" dirty="0"/>
          </a:p>
        </p:txBody>
      </p:sp>
      <p:sp>
        <p:nvSpPr>
          <p:cNvPr id="3" name="Footer Placeholder 2"/>
          <p:cNvSpPr>
            <a:spLocks noGrp="1"/>
          </p:cNvSpPr>
          <p:nvPr>
            <p:ph type="ftr" sz="quarter" idx="11"/>
          </p:nvPr>
        </p:nvSpPr>
        <p:spPr/>
        <p:txBody>
          <a:bodyPr/>
          <a:lstStyle/>
          <a:p>
            <a:r>
              <a:rPr lang="en-US" dirty="0" smtClean="0">
                <a:solidFill>
                  <a:srgbClr val="FFFFFF"/>
                </a:solidFill>
              </a:rPr>
              <a:t>© 2018 IBM Corporation</a:t>
            </a:r>
            <a:endParaRPr lang="en-US" dirty="0">
              <a:solidFill>
                <a:srgbClr val="FFFFFF"/>
              </a:solidFill>
            </a:endParaRPr>
          </a:p>
        </p:txBody>
      </p:sp>
      <p:sp>
        <p:nvSpPr>
          <p:cNvPr id="4" name="Footer Placeholder 3">
            <a:extLst>
              <a:ext uri="{FF2B5EF4-FFF2-40B4-BE49-F238E27FC236}">
                <a16:creationId xmlns="" xmlns:a16="http://schemas.microsoft.com/office/drawing/2014/main" id="{8C73E28B-D8D2-A141-95C1-0A7D89461C65}"/>
              </a:ext>
            </a:extLst>
          </p:cNvPr>
          <p:cNvSpPr txBox="1">
            <a:spLocks/>
          </p:cNvSpPr>
          <p:nvPr/>
        </p:nvSpPr>
        <p:spPr>
          <a:xfrm>
            <a:off x="304800" y="6437376"/>
            <a:ext cx="8534400" cy="18288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de-DE" sz="800" dirty="0" smtClean="0">
                <a:solidFill>
                  <a:srgbClr val="000000"/>
                </a:solidFill>
              </a:rPr>
              <a:t>© </a:t>
            </a:r>
            <a:r>
              <a:rPr lang="de-DE" sz="800" dirty="0">
                <a:solidFill>
                  <a:srgbClr val="000000"/>
                </a:solidFill>
              </a:rPr>
              <a:t>2018 IBM Corporation</a:t>
            </a:r>
            <a:endParaRPr lang="en-US" sz="800" dirty="0">
              <a:solidFill>
                <a:srgbClr val="000000"/>
              </a:solidFill>
            </a:endParaRPr>
          </a:p>
        </p:txBody>
      </p:sp>
      <p:sp>
        <p:nvSpPr>
          <p:cNvPr id="13" name="Slide Number Placeholder 12"/>
          <p:cNvSpPr>
            <a:spLocks noGrp="1"/>
          </p:cNvSpPr>
          <p:nvPr>
            <p:ph type="sldNum" sz="quarter" idx="10"/>
          </p:nvPr>
        </p:nvSpPr>
        <p:spPr/>
        <p:txBody>
          <a:bodyPr/>
          <a:lstStyle/>
          <a:p>
            <a:fld id="{61306876-7E60-6D40-9A83-6A3AF924BB27}" type="slidenum">
              <a:rPr lang="en-US" smtClean="0">
                <a:solidFill>
                  <a:srgbClr val="FFFFFF"/>
                </a:solidFill>
              </a:rPr>
              <a:pPr/>
              <a:t>8</a:t>
            </a:fld>
            <a:endParaRPr lang="en-US" dirty="0">
              <a:solidFill>
                <a:srgbClr val="FFFFFF"/>
              </a:solidFill>
            </a:endParaRPr>
          </a:p>
        </p:txBody>
      </p:sp>
    </p:spTree>
    <p:extLst>
      <p:ext uri="{BB962C8B-B14F-4D97-AF65-F5344CB8AC3E}">
        <p14:creationId xmlns:p14="http://schemas.microsoft.com/office/powerpoint/2010/main" val="11323735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biLevel thresh="75000"/>
            <a:extLst>
              <a:ext uri="{28A0092B-C50C-407E-A947-70E740481C1C}">
                <a14:useLocalDpi xmlns:a14="http://schemas.microsoft.com/office/drawing/2010/main" val="0"/>
              </a:ext>
            </a:extLst>
          </a:blip>
          <a:stretch>
            <a:fillRect/>
          </a:stretch>
        </p:blipFill>
        <p:spPr>
          <a:xfrm>
            <a:off x="5655581" y="3583880"/>
            <a:ext cx="946912" cy="946912"/>
          </a:xfrm>
          <a:prstGeom prst="rect">
            <a:avLst/>
          </a:prstGeom>
        </p:spPr>
      </p:pic>
      <p:pic>
        <p:nvPicPr>
          <p:cNvPr id="10" name="Picture 9"/>
          <p:cNvPicPr>
            <a:picLocks noChangeAspect="1"/>
          </p:cNvPicPr>
          <p:nvPr/>
        </p:nvPicPr>
        <p:blipFill>
          <a:blip r:embed="rId4">
            <a:biLevel thresh="75000"/>
            <a:extLst>
              <a:ext uri="{28A0092B-C50C-407E-A947-70E740481C1C}">
                <a14:useLocalDpi xmlns:a14="http://schemas.microsoft.com/office/drawing/2010/main" val="0"/>
              </a:ext>
            </a:extLst>
          </a:blip>
          <a:stretch>
            <a:fillRect/>
          </a:stretch>
        </p:blipFill>
        <p:spPr>
          <a:xfrm>
            <a:off x="4586895" y="2148945"/>
            <a:ext cx="946912" cy="946912"/>
          </a:xfrm>
          <a:prstGeom prst="rect">
            <a:avLst/>
          </a:prstGeom>
        </p:spPr>
      </p:pic>
      <p:sp>
        <p:nvSpPr>
          <p:cNvPr id="11" name="Rectangle 10"/>
          <p:cNvSpPr/>
          <p:nvPr/>
        </p:nvSpPr>
        <p:spPr>
          <a:xfrm>
            <a:off x="7967331" y="3606196"/>
            <a:ext cx="3876879" cy="954300"/>
          </a:xfrm>
          <a:prstGeom prst="rect">
            <a:avLst/>
          </a:prstGeom>
        </p:spPr>
        <p:txBody>
          <a:bodyPr wrap="square">
            <a:spAutoFit/>
          </a:bodyPr>
          <a:lstStyle/>
          <a:p>
            <a:pPr algn="ctr" defTabSz="914377">
              <a:buClr>
                <a:srgbClr val="585858"/>
              </a:buClr>
            </a:pPr>
            <a:r>
              <a:rPr lang="en-US" sz="1867" dirty="0">
                <a:solidFill>
                  <a:srgbClr val="000000"/>
                </a:solidFill>
                <a:latin typeface="IBM Plex Sans" charset="0"/>
                <a:ea typeface="IBM Plex Sans" charset="0"/>
                <a:cs typeface="IBM Plex Sans" charset="0"/>
              </a:rPr>
              <a:t>Create an </a:t>
            </a:r>
            <a:r>
              <a:rPr lang="en-US" sz="1867" dirty="0">
                <a:solidFill>
                  <a:srgbClr val="0530AD"/>
                </a:solidFill>
                <a:latin typeface="IBM Plex Sans" charset="0"/>
                <a:ea typeface="IBM Plex Sans" charset="0"/>
                <a:cs typeface="IBM Plex Sans" charset="0"/>
              </a:rPr>
              <a:t>omni-channel experience </a:t>
            </a:r>
            <a:r>
              <a:rPr lang="en-US" sz="1867" dirty="0">
                <a:solidFill>
                  <a:srgbClr val="000000"/>
                </a:solidFill>
                <a:latin typeface="IBM Plex Sans" charset="0"/>
                <a:ea typeface="IBM Plex Sans" charset="0"/>
                <a:cs typeface="IBM Plex Sans" charset="0"/>
              </a:rPr>
              <a:t>for better user engagement</a:t>
            </a:r>
          </a:p>
        </p:txBody>
      </p:sp>
      <p:sp>
        <p:nvSpPr>
          <p:cNvPr id="14" name="TextBox 21"/>
          <p:cNvSpPr txBox="1">
            <a:spLocks noChangeArrowheads="1"/>
          </p:cNvSpPr>
          <p:nvPr/>
        </p:nvSpPr>
        <p:spPr bwMode="auto">
          <a:xfrm>
            <a:off x="459057" y="3682636"/>
            <a:ext cx="3405273" cy="666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5" tIns="45719" rIns="91435" bIns="45719">
            <a:spAutoFit/>
          </a:bodyPr>
          <a:lstStyle>
            <a:lvl1pPr marL="212725" indent="-212725">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defTabSz="4556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4556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4556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455613" eaLnBrk="0" fontAlgn="base" hangingPunct="0">
              <a:spcBef>
                <a:spcPct val="0"/>
              </a:spcBef>
              <a:spcAft>
                <a:spcPct val="0"/>
              </a:spcAft>
              <a:defRPr>
                <a:solidFill>
                  <a:schemeClr val="tx1"/>
                </a:solidFill>
                <a:latin typeface="Arial" charset="0"/>
                <a:ea typeface="Arial" charset="0"/>
                <a:cs typeface="Arial" charset="0"/>
              </a:defRPr>
            </a:lvl9pPr>
          </a:lstStyle>
          <a:p>
            <a:pPr marL="0" indent="0" defTabSz="914377">
              <a:buClr>
                <a:srgbClr val="000000"/>
              </a:buClr>
            </a:pPr>
            <a:r>
              <a:rPr lang="en-US" altLang="ja-JP" sz="1867" dirty="0">
                <a:solidFill>
                  <a:srgbClr val="0530AD"/>
                </a:solidFill>
                <a:latin typeface="IBM Plex Sans" charset="0"/>
                <a:ea typeface="IBM Plex Sans" charset="0"/>
                <a:cs typeface="IBM Plex Sans" charset="0"/>
              </a:rPr>
              <a:t>Get started quickly </a:t>
            </a:r>
            <a:r>
              <a:rPr lang="en-US" altLang="ja-JP" sz="1867" dirty="0">
                <a:solidFill>
                  <a:srgbClr val="000000"/>
                </a:solidFill>
                <a:latin typeface="IBM Plex Sans" charset="0"/>
                <a:ea typeface="IBM Plex Sans" charset="0"/>
                <a:cs typeface="IBM Plex Sans" charset="0"/>
              </a:rPr>
              <a:t>with pre-built content </a:t>
            </a:r>
          </a:p>
        </p:txBody>
      </p:sp>
      <p:pic>
        <p:nvPicPr>
          <p:cNvPr id="15" name="Picture 14"/>
          <p:cNvPicPr>
            <a:picLocks noChangeAspect="1"/>
          </p:cNvPicPr>
          <p:nvPr/>
        </p:nvPicPr>
        <p:blipFill>
          <a:blip r:embed="rId5">
            <a:biLevel thresh="75000"/>
            <a:extLst>
              <a:ext uri="{28A0092B-C50C-407E-A947-70E740481C1C}">
                <a14:useLocalDpi xmlns:a14="http://schemas.microsoft.com/office/drawing/2010/main" val="0"/>
              </a:ext>
            </a:extLst>
          </a:blip>
          <a:stretch>
            <a:fillRect/>
          </a:stretch>
        </p:blipFill>
        <p:spPr>
          <a:xfrm>
            <a:off x="3877212" y="3625183"/>
            <a:ext cx="946912" cy="946912"/>
          </a:xfrm>
          <a:prstGeom prst="rect">
            <a:avLst/>
          </a:prstGeom>
        </p:spPr>
      </p:pic>
      <p:sp>
        <p:nvSpPr>
          <p:cNvPr id="17" name="Rectangle 16"/>
          <p:cNvSpPr/>
          <p:nvPr/>
        </p:nvSpPr>
        <p:spPr>
          <a:xfrm>
            <a:off x="1312947" y="2060112"/>
            <a:ext cx="3273948" cy="666977"/>
          </a:xfrm>
          <a:prstGeom prst="rect">
            <a:avLst/>
          </a:prstGeom>
        </p:spPr>
        <p:txBody>
          <a:bodyPr wrap="square">
            <a:spAutoFit/>
          </a:bodyPr>
          <a:lstStyle/>
          <a:p>
            <a:pPr algn="ctr" defTabSz="914377">
              <a:buClr>
                <a:srgbClr val="585858"/>
              </a:buClr>
            </a:pPr>
            <a:r>
              <a:rPr lang="en-US" sz="1867" dirty="0">
                <a:solidFill>
                  <a:srgbClr val="0530AD"/>
                </a:solidFill>
                <a:latin typeface="IBM Plex Sans" charset="0"/>
                <a:ea typeface="IBM Plex Sans" charset="0"/>
                <a:cs typeface="IBM Plex Sans" charset="0"/>
              </a:rPr>
              <a:t>Build once</a:t>
            </a:r>
            <a:r>
              <a:rPr lang="en-US" sz="1867" dirty="0">
                <a:solidFill>
                  <a:srgbClr val="000000"/>
                </a:solidFill>
                <a:latin typeface="IBM Plex Sans" charset="0"/>
                <a:ea typeface="IBM Plex Sans" charset="0"/>
                <a:cs typeface="IBM Plex Sans" charset="0"/>
              </a:rPr>
              <a:t>, deploy across multiple platforms  </a:t>
            </a:r>
          </a:p>
        </p:txBody>
      </p:sp>
      <p:sp>
        <p:nvSpPr>
          <p:cNvPr id="19" name="TextBox 19"/>
          <p:cNvSpPr txBox="1">
            <a:spLocks noChangeArrowheads="1"/>
          </p:cNvSpPr>
          <p:nvPr/>
        </p:nvSpPr>
        <p:spPr bwMode="auto">
          <a:xfrm>
            <a:off x="7270771" y="2028267"/>
            <a:ext cx="4652943" cy="666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5" tIns="45719" rIns="91435" bIns="45719">
            <a:spAutoFit/>
          </a:bodyPr>
          <a:lstStyle>
            <a:lvl1pPr marL="212725" indent="-212725">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defTabSz="4556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4556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4556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455613" eaLnBrk="0" fontAlgn="base" hangingPunct="0">
              <a:spcBef>
                <a:spcPct val="0"/>
              </a:spcBef>
              <a:spcAft>
                <a:spcPct val="0"/>
              </a:spcAft>
              <a:defRPr>
                <a:solidFill>
                  <a:schemeClr val="tx1"/>
                </a:solidFill>
                <a:latin typeface="Arial" charset="0"/>
                <a:ea typeface="Arial" charset="0"/>
                <a:cs typeface="Arial" charset="0"/>
              </a:defRPr>
            </a:lvl9pPr>
          </a:lstStyle>
          <a:p>
            <a:pPr marL="0" indent="0" algn="ctr" defTabSz="914377">
              <a:buClr>
                <a:srgbClr val="000000"/>
              </a:buClr>
            </a:pPr>
            <a:r>
              <a:rPr lang="en-US" altLang="ja-JP" sz="1867" dirty="0">
                <a:solidFill>
                  <a:srgbClr val="000000">
                    <a:lumMod val="75000"/>
                    <a:lumOff val="25000"/>
                  </a:srgbClr>
                </a:solidFill>
                <a:latin typeface="IBM Plex Sans" charset="0"/>
                <a:ea typeface="IBM Plex Sans" charset="0"/>
                <a:cs typeface="IBM Plex Sans" charset="0"/>
              </a:rPr>
              <a:t>Create </a:t>
            </a:r>
            <a:r>
              <a:rPr lang="en-US" altLang="ja-JP" sz="1867" dirty="0">
                <a:solidFill>
                  <a:srgbClr val="0530AD"/>
                </a:solidFill>
                <a:latin typeface="IBM Plex Sans" charset="0"/>
                <a:ea typeface="IBM Plex Sans" charset="0"/>
                <a:cs typeface="IBM Plex Sans" charset="0"/>
              </a:rPr>
              <a:t>natural language interactions </a:t>
            </a:r>
            <a:r>
              <a:rPr lang="en-US" altLang="ja-JP" sz="1867" dirty="0">
                <a:solidFill>
                  <a:srgbClr val="000000">
                    <a:lumMod val="75000"/>
                    <a:lumOff val="25000"/>
                  </a:srgbClr>
                </a:solidFill>
                <a:latin typeface="IBM Plex Sans" charset="0"/>
                <a:ea typeface="IBM Plex Sans" charset="0"/>
                <a:cs typeface="IBM Plex Sans" charset="0"/>
              </a:rPr>
              <a:t>to better serve your end-users</a:t>
            </a:r>
          </a:p>
        </p:txBody>
      </p:sp>
      <p:sp>
        <p:nvSpPr>
          <p:cNvPr id="20" name="TextBox 24"/>
          <p:cNvSpPr txBox="1">
            <a:spLocks noChangeArrowheads="1"/>
          </p:cNvSpPr>
          <p:nvPr/>
        </p:nvSpPr>
        <p:spPr bwMode="auto">
          <a:xfrm>
            <a:off x="7664135" y="5434209"/>
            <a:ext cx="3866213" cy="9542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5" tIns="45719" rIns="91435" bIns="45719">
            <a:spAutoFit/>
          </a:bodyPr>
          <a:lstStyle>
            <a:lvl1pPr marL="212725" indent="-212725">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defTabSz="4556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4556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4556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455613" eaLnBrk="0" fontAlgn="base" hangingPunct="0">
              <a:spcBef>
                <a:spcPct val="0"/>
              </a:spcBef>
              <a:spcAft>
                <a:spcPct val="0"/>
              </a:spcAft>
              <a:defRPr>
                <a:solidFill>
                  <a:schemeClr val="tx1"/>
                </a:solidFill>
                <a:latin typeface="Arial" charset="0"/>
                <a:ea typeface="Arial" charset="0"/>
                <a:cs typeface="Arial" charset="0"/>
              </a:defRPr>
            </a:lvl9pPr>
          </a:lstStyle>
          <a:p>
            <a:pPr marL="0" indent="0" defTabSz="914377"/>
            <a:r>
              <a:rPr lang="en-US" sz="1867" dirty="0">
                <a:solidFill>
                  <a:srgbClr val="000000"/>
                </a:solidFill>
                <a:latin typeface="IBM Plex Sans" charset="0"/>
                <a:ea typeface="IBM Plex Sans" charset="0"/>
                <a:cs typeface="IBM Plex Sans" charset="0"/>
              </a:rPr>
              <a:t>Leverage </a:t>
            </a:r>
            <a:r>
              <a:rPr lang="en-US" sz="1867" dirty="0">
                <a:solidFill>
                  <a:srgbClr val="0530AD"/>
                </a:solidFill>
                <a:latin typeface="IBM Plex Sans" charset="0"/>
                <a:ea typeface="IBM Plex Sans" charset="0"/>
                <a:cs typeface="IBM Plex Sans" charset="0"/>
              </a:rPr>
              <a:t>machine learning </a:t>
            </a:r>
            <a:r>
              <a:rPr lang="en-US" sz="1867" dirty="0">
                <a:solidFill>
                  <a:srgbClr val="000000"/>
                </a:solidFill>
                <a:latin typeface="IBM Plex Sans" charset="0"/>
                <a:ea typeface="IBM Plex Sans" charset="0"/>
                <a:cs typeface="IBM Plex Sans" charset="0"/>
              </a:rPr>
              <a:t>approaches to improve the conversational model</a:t>
            </a:r>
          </a:p>
        </p:txBody>
      </p:sp>
      <p:pic>
        <p:nvPicPr>
          <p:cNvPr id="21" name="Picture 20"/>
          <p:cNvPicPr>
            <a:picLocks noChangeAspect="1"/>
          </p:cNvPicPr>
          <p:nvPr/>
        </p:nvPicPr>
        <p:blipFill>
          <a:blip r:embed="rId6">
            <a:biLevel thresh="75000"/>
            <a:extLst>
              <a:ext uri="{28A0092B-C50C-407E-A947-70E740481C1C}">
                <a14:useLocalDpi xmlns:a14="http://schemas.microsoft.com/office/drawing/2010/main" val="0"/>
              </a:ext>
            </a:extLst>
          </a:blip>
          <a:stretch>
            <a:fillRect/>
          </a:stretch>
        </p:blipFill>
        <p:spPr>
          <a:xfrm>
            <a:off x="6506772" y="5030120"/>
            <a:ext cx="946912" cy="946912"/>
          </a:xfrm>
          <a:prstGeom prst="rect">
            <a:avLst/>
          </a:prstGeom>
        </p:spPr>
      </p:pic>
      <p:pic>
        <p:nvPicPr>
          <p:cNvPr id="22" name="Picture 21"/>
          <p:cNvPicPr>
            <a:picLocks noChangeAspect="1"/>
          </p:cNvPicPr>
          <p:nvPr/>
        </p:nvPicPr>
        <p:blipFill>
          <a:blip r:embed="rId7">
            <a:biLevel thresh="75000"/>
            <a:extLst>
              <a:ext uri="{28A0092B-C50C-407E-A947-70E740481C1C}">
                <a14:useLocalDpi xmlns:a14="http://schemas.microsoft.com/office/drawing/2010/main" val="0"/>
              </a:ext>
            </a:extLst>
          </a:blip>
          <a:stretch>
            <a:fillRect/>
          </a:stretch>
        </p:blipFill>
        <p:spPr>
          <a:xfrm>
            <a:off x="4586895" y="4960752"/>
            <a:ext cx="946912" cy="946912"/>
          </a:xfrm>
          <a:prstGeom prst="rect">
            <a:avLst/>
          </a:prstGeom>
        </p:spPr>
      </p:pic>
      <p:pic>
        <p:nvPicPr>
          <p:cNvPr id="23" name="Picture 22"/>
          <p:cNvPicPr>
            <a:picLocks noChangeAspect="1"/>
          </p:cNvPicPr>
          <p:nvPr/>
        </p:nvPicPr>
        <p:blipFill>
          <a:blip r:embed="rId8">
            <a:biLevel thresh="75000"/>
            <a:extLst>
              <a:ext uri="{28A0092B-C50C-407E-A947-70E740481C1C}">
                <a14:useLocalDpi xmlns:a14="http://schemas.microsoft.com/office/drawing/2010/main" val="0"/>
              </a:ext>
            </a:extLst>
          </a:blip>
          <a:stretch>
            <a:fillRect/>
          </a:stretch>
        </p:blipFill>
        <p:spPr>
          <a:xfrm>
            <a:off x="6365249" y="2135836"/>
            <a:ext cx="946912" cy="946912"/>
          </a:xfrm>
          <a:prstGeom prst="rect">
            <a:avLst/>
          </a:prstGeom>
        </p:spPr>
      </p:pic>
      <p:sp>
        <p:nvSpPr>
          <p:cNvPr id="25" name="TextBox 20"/>
          <p:cNvSpPr txBox="1">
            <a:spLocks noChangeArrowheads="1"/>
          </p:cNvSpPr>
          <p:nvPr/>
        </p:nvSpPr>
        <p:spPr bwMode="auto">
          <a:xfrm>
            <a:off x="454803" y="5415139"/>
            <a:ext cx="4036580" cy="12416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5" tIns="45719" rIns="91435" bIns="45719">
            <a:spAutoFit/>
          </a:bodyPr>
          <a:lstStyle>
            <a:lvl1pPr marL="212725" indent="-212725">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defTabSz="4556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4556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4556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455613" eaLnBrk="0" fontAlgn="base" hangingPunct="0">
              <a:spcBef>
                <a:spcPct val="0"/>
              </a:spcBef>
              <a:spcAft>
                <a:spcPct val="0"/>
              </a:spcAft>
              <a:defRPr>
                <a:solidFill>
                  <a:schemeClr val="tx1"/>
                </a:solidFill>
                <a:latin typeface="Arial" charset="0"/>
                <a:ea typeface="Arial" charset="0"/>
                <a:cs typeface="Arial" charset="0"/>
              </a:defRPr>
            </a:lvl9pPr>
          </a:lstStyle>
          <a:p>
            <a:pPr marL="0" indent="0" algn="ctr" defTabSz="914377">
              <a:buClr>
                <a:srgbClr val="000000"/>
              </a:buClr>
            </a:pPr>
            <a:r>
              <a:rPr lang="en-US" altLang="ja-JP" sz="1867" dirty="0">
                <a:solidFill>
                  <a:srgbClr val="0530AD"/>
                </a:solidFill>
                <a:latin typeface="IBM Plex Sans" charset="0"/>
                <a:ea typeface="IBM Plex Sans" charset="0"/>
                <a:cs typeface="IBM Plex Sans" charset="0"/>
              </a:rPr>
              <a:t>Walk customers through business processes </a:t>
            </a:r>
            <a:r>
              <a:rPr lang="en-US" altLang="ja-JP" sz="1867" dirty="0">
                <a:solidFill>
                  <a:srgbClr val="000000">
                    <a:lumMod val="75000"/>
                    <a:lumOff val="25000"/>
                  </a:srgbClr>
                </a:solidFill>
                <a:latin typeface="IBM Plex Sans" charset="0"/>
                <a:ea typeface="IBM Plex Sans" charset="0"/>
                <a:cs typeface="IBM Plex Sans" charset="0"/>
              </a:rPr>
              <a:t>like application forms or resetting a password</a:t>
            </a:r>
          </a:p>
          <a:p>
            <a:pPr algn="ctr" defTabSz="914377">
              <a:buClr>
                <a:srgbClr val="000000"/>
              </a:buClr>
              <a:buFont typeface="Arial" charset="0"/>
              <a:buChar char="•"/>
            </a:pPr>
            <a:endParaRPr lang="en-US" altLang="ja-JP" sz="1867" dirty="0">
              <a:solidFill>
                <a:srgbClr val="000000">
                  <a:lumMod val="75000"/>
                  <a:lumOff val="25000"/>
                </a:srgbClr>
              </a:solidFill>
              <a:latin typeface="IBM Plex Sans" charset="0"/>
              <a:ea typeface="IBM Plex Sans" charset="0"/>
              <a:cs typeface="IBM Plex Sans" charset="0"/>
            </a:endParaRPr>
          </a:p>
        </p:txBody>
      </p:sp>
      <p:pic>
        <p:nvPicPr>
          <p:cNvPr id="26" name="Picture 25"/>
          <p:cNvPicPr>
            <a:picLocks noChangeAspect="1"/>
          </p:cNvPicPr>
          <p:nvPr/>
        </p:nvPicPr>
        <p:blipFill>
          <a:blip r:embed="rId9">
            <a:biLevel thresh="75000"/>
            <a:extLst>
              <a:ext uri="{28A0092B-C50C-407E-A947-70E740481C1C}">
                <a14:useLocalDpi xmlns:a14="http://schemas.microsoft.com/office/drawing/2010/main" val="0"/>
              </a:ext>
            </a:extLst>
          </a:blip>
          <a:stretch>
            <a:fillRect/>
          </a:stretch>
        </p:blipFill>
        <p:spPr>
          <a:xfrm>
            <a:off x="7299052" y="3542604"/>
            <a:ext cx="946912" cy="946912"/>
          </a:xfrm>
          <a:prstGeom prst="rect">
            <a:avLst/>
          </a:prstGeom>
        </p:spPr>
      </p:pic>
      <p:cxnSp>
        <p:nvCxnSpPr>
          <p:cNvPr id="29" name="Straight Connector 28"/>
          <p:cNvCxnSpPr/>
          <p:nvPr/>
        </p:nvCxnSpPr>
        <p:spPr>
          <a:xfrm flipH="1" flipV="1">
            <a:off x="5393064" y="3117247"/>
            <a:ext cx="330251" cy="425357"/>
          </a:xfrm>
          <a:prstGeom prst="line">
            <a:avLst/>
          </a:prstGeom>
          <a:ln w="25400" cap="rnd">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37" name="Straight Connector 36"/>
          <p:cNvCxnSpPr/>
          <p:nvPr/>
        </p:nvCxnSpPr>
        <p:spPr>
          <a:xfrm flipH="1" flipV="1">
            <a:off x="6425492" y="4557250"/>
            <a:ext cx="330251" cy="425357"/>
          </a:xfrm>
          <a:prstGeom prst="line">
            <a:avLst/>
          </a:prstGeom>
          <a:ln w="25400" cap="rnd">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38" name="Straight Connector 37"/>
          <p:cNvCxnSpPr/>
          <p:nvPr/>
        </p:nvCxnSpPr>
        <p:spPr>
          <a:xfrm flipH="1">
            <a:off x="5062814" y="4064295"/>
            <a:ext cx="470993" cy="0"/>
          </a:xfrm>
          <a:prstGeom prst="line">
            <a:avLst/>
          </a:prstGeom>
          <a:ln w="25400" cap="rnd">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40" name="Straight Connector 39"/>
          <p:cNvCxnSpPr/>
          <p:nvPr/>
        </p:nvCxnSpPr>
        <p:spPr>
          <a:xfrm flipH="1">
            <a:off x="6715508" y="4064295"/>
            <a:ext cx="470993" cy="0"/>
          </a:xfrm>
          <a:prstGeom prst="line">
            <a:avLst/>
          </a:prstGeom>
          <a:ln w="25400" cap="rnd">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41" name="Straight Connector 40"/>
          <p:cNvCxnSpPr/>
          <p:nvPr/>
        </p:nvCxnSpPr>
        <p:spPr>
          <a:xfrm flipV="1">
            <a:off x="6353314" y="3139299"/>
            <a:ext cx="303367" cy="425357"/>
          </a:xfrm>
          <a:prstGeom prst="line">
            <a:avLst/>
          </a:prstGeom>
          <a:ln w="25400" cap="rnd">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45" name="Straight Connector 44"/>
          <p:cNvCxnSpPr/>
          <p:nvPr/>
        </p:nvCxnSpPr>
        <p:spPr>
          <a:xfrm flipV="1">
            <a:off x="5497041" y="4541100"/>
            <a:ext cx="303367" cy="425357"/>
          </a:xfrm>
          <a:prstGeom prst="line">
            <a:avLst/>
          </a:prstGeom>
          <a:ln w="25400" cap="rnd">
            <a:solidFill>
              <a:schemeClr val="accent3"/>
            </a:solidFill>
          </a:ln>
        </p:spPr>
        <p:style>
          <a:lnRef idx="1">
            <a:schemeClr val="accent2"/>
          </a:lnRef>
          <a:fillRef idx="0">
            <a:schemeClr val="accent2"/>
          </a:fillRef>
          <a:effectRef idx="0">
            <a:schemeClr val="accent2"/>
          </a:effectRef>
          <a:fontRef idx="minor">
            <a:schemeClr val="tx1"/>
          </a:fontRef>
        </p:style>
      </p:cxnSp>
      <p:sp>
        <p:nvSpPr>
          <p:cNvPr id="24" name="Content Placeholder 2"/>
          <p:cNvSpPr txBox="1">
            <a:spLocks/>
          </p:cNvSpPr>
          <p:nvPr/>
        </p:nvSpPr>
        <p:spPr bwMode="auto">
          <a:xfrm>
            <a:off x="304800" y="177811"/>
            <a:ext cx="11530013" cy="10541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8552" tIns="34287" rIns="68552" bIns="34287">
            <a:spAutoFit/>
          </a:bodyPr>
          <a:lstStyle>
            <a:lvl1pPr defTabSz="812800">
              <a:defRPr>
                <a:solidFill>
                  <a:schemeClr val="tx1"/>
                </a:solidFill>
                <a:latin typeface="Calibri" charset="0"/>
                <a:ea typeface="ＭＳ Ｐゴシック" charset="-128"/>
              </a:defRPr>
            </a:lvl1pPr>
            <a:lvl2pPr marL="742950" indent="-285750" defTabSz="812800">
              <a:defRPr>
                <a:solidFill>
                  <a:schemeClr val="tx1"/>
                </a:solidFill>
                <a:latin typeface="Calibri" charset="0"/>
                <a:ea typeface="ＭＳ Ｐゴシック" charset="-128"/>
              </a:defRPr>
            </a:lvl2pPr>
            <a:lvl3pPr marL="1143000" indent="-228600" defTabSz="812800">
              <a:defRPr>
                <a:solidFill>
                  <a:schemeClr val="tx1"/>
                </a:solidFill>
                <a:latin typeface="Calibri" charset="0"/>
                <a:ea typeface="ＭＳ Ｐゴシック" charset="-128"/>
              </a:defRPr>
            </a:lvl3pPr>
            <a:lvl4pPr marL="1600200" indent="-228600" defTabSz="812800">
              <a:defRPr>
                <a:solidFill>
                  <a:schemeClr val="tx1"/>
                </a:solidFill>
                <a:latin typeface="Calibri" charset="0"/>
                <a:ea typeface="ＭＳ Ｐゴシック" charset="-128"/>
              </a:defRPr>
            </a:lvl4pPr>
            <a:lvl5pPr marL="2057400" indent="-228600" defTabSz="812800">
              <a:defRPr>
                <a:solidFill>
                  <a:schemeClr val="tx1"/>
                </a:solidFill>
                <a:latin typeface="Calibri" charset="0"/>
                <a:ea typeface="ＭＳ Ｐゴシック" charset="-128"/>
              </a:defRPr>
            </a:lvl5pPr>
            <a:lvl6pPr marL="2514600" indent="-228600" defTabSz="812800" fontAlgn="base">
              <a:spcBef>
                <a:spcPct val="0"/>
              </a:spcBef>
              <a:spcAft>
                <a:spcPct val="0"/>
              </a:spcAft>
              <a:defRPr>
                <a:solidFill>
                  <a:schemeClr val="tx1"/>
                </a:solidFill>
                <a:latin typeface="Calibri" charset="0"/>
                <a:ea typeface="ＭＳ Ｐゴシック" charset="-128"/>
              </a:defRPr>
            </a:lvl6pPr>
            <a:lvl7pPr marL="2971800" indent="-228600" defTabSz="812800" fontAlgn="base">
              <a:spcBef>
                <a:spcPct val="0"/>
              </a:spcBef>
              <a:spcAft>
                <a:spcPct val="0"/>
              </a:spcAft>
              <a:defRPr>
                <a:solidFill>
                  <a:schemeClr val="tx1"/>
                </a:solidFill>
                <a:latin typeface="Calibri" charset="0"/>
                <a:ea typeface="ＭＳ Ｐゴシック" charset="-128"/>
              </a:defRPr>
            </a:lvl7pPr>
            <a:lvl8pPr marL="3429000" indent="-228600" defTabSz="812800" fontAlgn="base">
              <a:spcBef>
                <a:spcPct val="0"/>
              </a:spcBef>
              <a:spcAft>
                <a:spcPct val="0"/>
              </a:spcAft>
              <a:defRPr>
                <a:solidFill>
                  <a:schemeClr val="tx1"/>
                </a:solidFill>
                <a:latin typeface="Calibri" charset="0"/>
                <a:ea typeface="ＭＳ Ｐゴシック" charset="-128"/>
              </a:defRPr>
            </a:lvl8pPr>
            <a:lvl9pPr marL="3886200" indent="-228600" defTabSz="812800" fontAlgn="base">
              <a:spcBef>
                <a:spcPct val="0"/>
              </a:spcBef>
              <a:spcAft>
                <a:spcPct val="0"/>
              </a:spcAft>
              <a:defRPr>
                <a:solidFill>
                  <a:schemeClr val="tx1"/>
                </a:solidFill>
                <a:latin typeface="Calibri" charset="0"/>
                <a:ea typeface="ＭＳ Ｐゴシック" charset="-128"/>
              </a:defRPr>
            </a:lvl9pPr>
          </a:lstStyle>
          <a:p>
            <a:r>
              <a:rPr lang="en-US" sz="3200" b="1" dirty="0">
                <a:solidFill>
                  <a:srgbClr val="000E5E"/>
                </a:solidFill>
                <a:latin typeface="IBM Plex Sans" charset="0"/>
                <a:ea typeface="IBM Plex Sans" charset="0"/>
                <a:cs typeface="IBM Plex Sans" charset="0"/>
              </a:rPr>
              <a:t>Watson Assistant allows businesses </a:t>
            </a:r>
            <a:r>
              <a:rPr lang="en-US" sz="3200" b="1" dirty="0" smtClean="0">
                <a:solidFill>
                  <a:srgbClr val="000E5E"/>
                </a:solidFill>
                <a:latin typeface="IBM Plex Sans" charset="0"/>
                <a:ea typeface="IBM Plex Sans" charset="0"/>
                <a:cs typeface="IBM Plex Sans" charset="0"/>
              </a:rPr>
              <a:t>to </a:t>
            </a:r>
            <a:r>
              <a:rPr lang="en-US" sz="3200" b="1" dirty="0">
                <a:solidFill>
                  <a:srgbClr val="000E5E"/>
                </a:solidFill>
                <a:latin typeface="IBM Plex Sans" charset="0"/>
                <a:ea typeface="IBM Plex Sans" charset="0"/>
                <a:cs typeface="IBM Plex Sans" charset="0"/>
              </a:rPr>
              <a:t>improve how end-users engage</a:t>
            </a:r>
          </a:p>
        </p:txBody>
      </p:sp>
      <p:sp>
        <p:nvSpPr>
          <p:cNvPr id="2" name="Rectangle 1"/>
          <p:cNvSpPr/>
          <p:nvPr/>
        </p:nvSpPr>
        <p:spPr>
          <a:xfrm>
            <a:off x="4028227" y="3789700"/>
            <a:ext cx="667560" cy="659073"/>
          </a:xfrm>
          <a:prstGeom prst="rect">
            <a:avLst/>
          </a:prstGeom>
          <a:solidFill>
            <a:schemeClr val="tx1"/>
          </a:solidFill>
        </p:spPr>
        <p:txBody>
          <a:bodyPr wrap="square" lIns="0" tIns="0" rIns="0" bIns="0" rtlCol="0" anchor="ctr">
            <a:noAutofit/>
          </a:bodyPr>
          <a:lstStyle/>
          <a:p>
            <a:pPr algn="ctr" defTabSz="914377"/>
            <a:endParaRPr lang="en-US" sz="1600" dirty="0">
              <a:solidFill>
                <a:srgbClr val="000000"/>
              </a:solidFill>
              <a:latin typeface="IBM Plex Sans" charset="0"/>
              <a:ea typeface="IBM Plex Sans" charset="0"/>
              <a:cs typeface="IBM Plex Sans" charset="0"/>
            </a:endParaRPr>
          </a:p>
        </p:txBody>
      </p:sp>
      <p:pic>
        <p:nvPicPr>
          <p:cNvPr id="28" name="Picture 2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88422" y="3789699"/>
            <a:ext cx="536495" cy="536495"/>
          </a:xfrm>
          <a:prstGeom prst="rect">
            <a:avLst/>
          </a:prstGeom>
        </p:spPr>
      </p:pic>
      <p:sp>
        <p:nvSpPr>
          <p:cNvPr id="30" name="Footer Placeholder 3">
            <a:extLst>
              <a:ext uri="{FF2B5EF4-FFF2-40B4-BE49-F238E27FC236}">
                <a16:creationId xmlns="" xmlns:a16="http://schemas.microsoft.com/office/drawing/2014/main" id="{8C73E28B-D8D2-A141-95C1-0A7D89461C65}"/>
              </a:ext>
            </a:extLst>
          </p:cNvPr>
          <p:cNvSpPr txBox="1">
            <a:spLocks/>
          </p:cNvSpPr>
          <p:nvPr/>
        </p:nvSpPr>
        <p:spPr>
          <a:xfrm>
            <a:off x="304800" y="6437376"/>
            <a:ext cx="8534400" cy="18288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de-DE" sz="800" dirty="0" smtClean="0">
                <a:solidFill>
                  <a:srgbClr val="000000"/>
                </a:solidFill>
                <a:latin typeface="IBM Plex Sans" charset="0"/>
                <a:ea typeface="IBM Plex Sans" charset="0"/>
                <a:cs typeface="IBM Plex Sans" charset="0"/>
              </a:rPr>
              <a:t>© </a:t>
            </a:r>
            <a:r>
              <a:rPr lang="de-DE" sz="800" dirty="0">
                <a:solidFill>
                  <a:srgbClr val="000000"/>
                </a:solidFill>
                <a:latin typeface="IBM Plex Sans" charset="0"/>
                <a:ea typeface="IBM Plex Sans" charset="0"/>
                <a:cs typeface="IBM Plex Sans" charset="0"/>
              </a:rPr>
              <a:t>2018 IBM Corporation</a:t>
            </a:r>
            <a:endParaRPr lang="en-US" sz="800" dirty="0">
              <a:solidFill>
                <a:srgbClr val="000000"/>
              </a:solidFill>
              <a:latin typeface="IBM Plex Sans" charset="0"/>
              <a:ea typeface="IBM Plex Sans" charset="0"/>
              <a:cs typeface="IBM Plex Sans" charset="0"/>
            </a:endParaRPr>
          </a:p>
        </p:txBody>
      </p:sp>
      <p:sp>
        <p:nvSpPr>
          <p:cNvPr id="6" name="Slide Number Placeholder 5"/>
          <p:cNvSpPr>
            <a:spLocks noGrp="1"/>
          </p:cNvSpPr>
          <p:nvPr>
            <p:ph type="sldNum" sz="quarter" idx="12"/>
          </p:nvPr>
        </p:nvSpPr>
        <p:spPr>
          <a:xfrm>
            <a:off x="11911584" y="6303264"/>
            <a:ext cx="280416" cy="268224"/>
          </a:xfrm>
        </p:spPr>
        <p:txBody>
          <a:bodyPr/>
          <a:lstStyle/>
          <a:p>
            <a:pPr algn="ctr"/>
            <a:fld id="{E4DBDE34-E9B5-E04F-B662-69720E4BCB53}" type="slidenum">
              <a:rPr lang="en-US" smtClean="0">
                <a:latin typeface="IBM Plex Sans" charset="0"/>
                <a:ea typeface="IBM Plex Sans" charset="0"/>
                <a:cs typeface="IBM Plex Sans" charset="0"/>
              </a:rPr>
              <a:pPr algn="ctr"/>
              <a:t>9</a:t>
            </a:fld>
            <a:endParaRPr lang="en-US" dirty="0">
              <a:latin typeface="IBM Plex Sans" charset="0"/>
              <a:ea typeface="IBM Plex Sans" charset="0"/>
              <a:cs typeface="IBM Plex Sans" charset="0"/>
            </a:endParaRPr>
          </a:p>
        </p:txBody>
      </p:sp>
    </p:spTree>
    <p:extLst>
      <p:ext uri="{BB962C8B-B14F-4D97-AF65-F5344CB8AC3E}">
        <p14:creationId xmlns:p14="http://schemas.microsoft.com/office/powerpoint/2010/main" val="451888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RAFT 7_IBM_Cloud_Presentation_Fast Start_2018_Mini Main and Sessions_Arial" id="{448989E2-F453-EB48-A504-083BB1AFD7E3}" vid="{A9EE2942-96FA-7B41-8904-00DEB1B826B4}"/>
    </a:ext>
  </a:extLst>
</a:theme>
</file>

<file path=ppt/theme/theme10.xml><?xml version="1.0" encoding="utf-8"?>
<a:theme xmlns:a="http://schemas.openxmlformats.org/drawingml/2006/main" name="3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11.xml><?xml version="1.0" encoding="utf-8"?>
<a:theme xmlns:a="http://schemas.openxmlformats.org/drawingml/2006/main" name="4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RAFT 7_IBM_Cloud_Presentation_Fast Start_2018_Mini Main and Sessions_Arial" id="{448989E2-F453-EB48-A504-083BB1AFD7E3}" vid="{A9EE2942-96FA-7B41-8904-00DEB1B826B4}"/>
    </a:ext>
  </a:extLst>
</a:theme>
</file>

<file path=ppt/theme/theme12.xml><?xml version="1.0" encoding="utf-8"?>
<a:theme xmlns:a="http://schemas.openxmlformats.org/drawingml/2006/main" name="8_Watson: Group 1, White 4">
  <a:themeElements>
    <a:clrScheme name="Group 1, White 4">
      <a:dk1>
        <a:srgbClr val="1E1E1E"/>
      </a:dk1>
      <a:lt1>
        <a:srgbClr val="5A5A5A"/>
      </a:lt1>
      <a:dk2>
        <a:srgbClr val="C7C7C7"/>
      </a:dk2>
      <a:lt2>
        <a:srgbClr val="ECECEC"/>
      </a:lt2>
      <a:accent1>
        <a:srgbClr val="5596E6"/>
      </a:accent1>
      <a:accent2>
        <a:srgbClr val="5AAAFA"/>
      </a:accent2>
      <a:accent3>
        <a:srgbClr val="7CC7FF"/>
      </a:accent3>
      <a:accent4>
        <a:srgbClr val="00B4A0"/>
      </a:accent4>
      <a:accent5>
        <a:srgbClr val="41D6C3"/>
      </a:accent5>
      <a:accent6>
        <a:srgbClr val="6EEDD8"/>
      </a:accent6>
      <a:hlink>
        <a:srgbClr val="B3B3B3"/>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_BlueTeal_16x9_Arial_Mac-PC_010617" id="{CEBF5D42-A3B3-5248-8F90-D273B3C3B958}" vid="{D0990ABB-D7A2-144B-8530-501B201AF174}"/>
    </a:ext>
  </a:extLst>
</a:theme>
</file>

<file path=ppt/theme/theme13.xml><?xml version="1.0" encoding="utf-8"?>
<a:theme xmlns:a="http://schemas.openxmlformats.org/drawingml/2006/main" name="7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022B6EB-307D-AB45-ACB7-EBB7A58A12E8}"/>
    </a:ext>
  </a:extLst>
</a:theme>
</file>

<file path=ppt/theme/theme14.xml><?xml version="1.0" encoding="utf-8"?>
<a:theme xmlns:a="http://schemas.openxmlformats.org/drawingml/2006/main" name="8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RAFT 7_IBM_Cloud_Presentation_Fast Start_2018_Mini Main and Sessions_Arial" id="{448989E2-F453-EB48-A504-083BB1AFD7E3}" vid="{A9EE2942-96FA-7B41-8904-00DEB1B826B4}"/>
    </a:ext>
  </a:extLst>
</a:theme>
</file>

<file path=ppt/theme/theme15.xml><?xml version="1.0" encoding="utf-8"?>
<a:theme xmlns:a="http://schemas.openxmlformats.org/drawingml/2006/main" name="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1_Plex" id="{E4F078EA-58AF-6C4E-BE35-690E66F1C43A}" vid="{CBAA68B9-7875-FE41-9AE2-43D2BA4EACF6}"/>
    </a:ext>
  </a:extLst>
</a:theme>
</file>

<file path=ppt/theme/theme16.xml><?xml version="1.0" encoding="utf-8"?>
<a:theme xmlns:a="http://schemas.openxmlformats.org/drawingml/2006/main" name="9_wht_background_2017">
  <a:themeElements>
    <a:clrScheme name="Custom 28">
      <a:dk1>
        <a:srgbClr val="000000"/>
      </a:dk1>
      <a:lt1>
        <a:srgbClr val="141140"/>
      </a:lt1>
      <a:dk2>
        <a:srgbClr val="F3F3F3"/>
      </a:dk2>
      <a:lt2>
        <a:srgbClr val="FFFFFF"/>
      </a:lt2>
      <a:accent1>
        <a:srgbClr val="6BA5FF"/>
      </a:accent1>
      <a:accent2>
        <a:srgbClr val="0F6DFF"/>
      </a:accent2>
      <a:accent3>
        <a:srgbClr val="0530AD"/>
      </a:accent3>
      <a:accent4>
        <a:srgbClr val="0DB5B3"/>
      </a:accent4>
      <a:accent5>
        <a:srgbClr val="4F2096"/>
      </a:accent5>
      <a:accent6>
        <a:srgbClr val="914BFA"/>
      </a:accent6>
      <a:hlink>
        <a:srgbClr val="0549DA"/>
      </a:hlink>
      <a:folHlink>
        <a:srgbClr val="D8D8D8"/>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F3F2C437-0CDE-AF48-8CC9-CF6DD60568D9}" vid="{BD768BB8-7F87-5A4E-9B63-42D547C95F95}"/>
    </a:ext>
  </a:extLst>
</a:theme>
</file>

<file path=ppt/theme/theme17.xml><?xml version="1.0" encoding="utf-8"?>
<a:theme xmlns:a="http://schemas.openxmlformats.org/drawingml/2006/main" name="gry_background_2017">
  <a:themeElements>
    <a:clrScheme name="Custom 21">
      <a:dk1>
        <a:srgbClr val="000000"/>
      </a:dk1>
      <a:lt1>
        <a:srgbClr val="0530AD"/>
      </a:lt1>
      <a:dk2>
        <a:srgbClr val="EAEAEA"/>
      </a:dk2>
      <a:lt2>
        <a:srgbClr val="FFFFFF"/>
      </a:lt2>
      <a:accent1>
        <a:srgbClr val="69A6FF"/>
      </a:accent1>
      <a:accent2>
        <a:srgbClr val="0F6DFF"/>
      </a:accent2>
      <a:accent3>
        <a:srgbClr val="0530AD"/>
      </a:accent3>
      <a:accent4>
        <a:srgbClr val="0DB5B3"/>
      </a:accent4>
      <a:accent5>
        <a:srgbClr val="4F2096"/>
      </a:accent5>
      <a:accent6>
        <a:srgbClr val="914BFA"/>
      </a:accent6>
      <a:hlink>
        <a:srgbClr val="0549DA"/>
      </a:hlink>
      <a:folHlink>
        <a:srgbClr val="D8D8D8"/>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F3F2C437-0CDE-AF48-8CC9-CF6DD60568D9}" vid="{8B3A6797-FE32-094C-B108-3A188D89AB4B}"/>
    </a:ext>
  </a:extLst>
</a:theme>
</file>

<file path=ppt/theme/theme18.xml><?xml version="1.0" encoding="utf-8"?>
<a:theme xmlns:a="http://schemas.openxmlformats.org/drawingml/2006/main" name="10_wht_background_2017">
  <a:themeElements>
    <a:clrScheme name="Custom 28">
      <a:dk1>
        <a:srgbClr val="000000"/>
      </a:dk1>
      <a:lt1>
        <a:srgbClr val="141140"/>
      </a:lt1>
      <a:dk2>
        <a:srgbClr val="F3F3F3"/>
      </a:dk2>
      <a:lt2>
        <a:srgbClr val="FFFFFF"/>
      </a:lt2>
      <a:accent1>
        <a:srgbClr val="6BA5FF"/>
      </a:accent1>
      <a:accent2>
        <a:srgbClr val="0F6DFF"/>
      </a:accent2>
      <a:accent3>
        <a:srgbClr val="0530AD"/>
      </a:accent3>
      <a:accent4>
        <a:srgbClr val="0DB5B3"/>
      </a:accent4>
      <a:accent5>
        <a:srgbClr val="4F2096"/>
      </a:accent5>
      <a:accent6>
        <a:srgbClr val="914BFA"/>
      </a:accent6>
      <a:hlink>
        <a:srgbClr val="0549DA"/>
      </a:hlink>
      <a:folHlink>
        <a:srgbClr val="D8D8D8"/>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F3F2C437-0CDE-AF48-8CC9-CF6DD60568D9}" vid="{BD768BB8-7F87-5A4E-9B63-42D547C95F95}"/>
    </a:ext>
  </a:extLst>
</a:theme>
</file>

<file path=ppt/theme/theme19.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7" id="{474833FB-C7BF-324E-A96A-6F98179FAD2C}" vid="{9D0F7300-C824-FB46-AF72-6BFE96E07770}"/>
    </a:ext>
  </a:extLst>
</a:theme>
</file>

<file path=ppt/theme/theme20.xml><?xml version="1.0" encoding="utf-8"?>
<a:theme xmlns:a="http://schemas.openxmlformats.org/drawingml/2006/main" name="Watson: Group 1, Blue 70">
  <a:themeElements>
    <a:clrScheme name="Group 1, Blue 70">
      <a:dk1>
        <a:srgbClr val="C0E6FF"/>
      </a:dk1>
      <a:lt1>
        <a:srgbClr val="A7FAE6"/>
      </a:lt1>
      <a:dk2>
        <a:srgbClr val="152935"/>
      </a:dk2>
      <a:lt2>
        <a:srgbClr val="264A60"/>
      </a:lt2>
      <a:accent1>
        <a:srgbClr val="5596E6"/>
      </a:accent1>
      <a:accent2>
        <a:srgbClr val="5AAAFA"/>
      </a:accent2>
      <a:accent3>
        <a:srgbClr val="7CC7FF"/>
      </a:accent3>
      <a:accent4>
        <a:srgbClr val="00B4A0"/>
      </a:accent4>
      <a:accent5>
        <a:srgbClr val="41D6C3"/>
      </a:accent5>
      <a:accent6>
        <a:srgbClr val="6EEDD8"/>
      </a:accent6>
      <a:hlink>
        <a:srgbClr val="AEAEAE"/>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_BlueTeal_16x9_Arial_Mac-PC_010617" id="{CEBF5D42-A3B3-5248-8F90-D273B3C3B958}" vid="{460EAD44-F970-4D43-A7B9-D9E4A635EC97}"/>
    </a:ext>
  </a:extLst>
</a:theme>
</file>

<file path=ppt/theme/theme21.xml><?xml version="1.0" encoding="utf-8"?>
<a:theme xmlns:a="http://schemas.openxmlformats.org/drawingml/2006/main" name="Watson Template White">
  <a:themeElements>
    <a:clrScheme name="Group 1, White 4">
      <a:dk1>
        <a:srgbClr val="1E1E1E"/>
      </a:dk1>
      <a:lt1>
        <a:srgbClr val="5A5A5A"/>
      </a:lt1>
      <a:dk2>
        <a:srgbClr val="C7C7C7"/>
      </a:dk2>
      <a:lt2>
        <a:srgbClr val="ECECEC"/>
      </a:lt2>
      <a:accent1>
        <a:srgbClr val="5596E6"/>
      </a:accent1>
      <a:accent2>
        <a:srgbClr val="5AAAFA"/>
      </a:accent2>
      <a:accent3>
        <a:srgbClr val="7CC7FF"/>
      </a:accent3>
      <a:accent4>
        <a:srgbClr val="00B4A0"/>
      </a:accent4>
      <a:accent5>
        <a:srgbClr val="41D6C3"/>
      </a:accent5>
      <a:accent6>
        <a:srgbClr val="6EEDD8"/>
      </a:accent6>
      <a:hlink>
        <a:srgbClr val="B3B3B3"/>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noFill/>
        </a:ln>
      </a:spPr>
      <a:bodyPr wrap="square" lIns="91440" tIns="45720" rIns="91440" bIns="45720" rtlCol="0" anchor="ctr">
        <a:noAutofit/>
      </a:bodyPr>
      <a:lstStyle>
        <a:defPPr algn="ctr">
          <a:defRPr sz="1600" dirty="0" smtClean="0">
            <a:solidFill>
              <a:srgbClr val="FFFFFF"/>
            </a:solidFill>
            <a:latin typeface="IBM Plex Sans" charset="0"/>
            <a:ea typeface="IBM Plex Sans" charset="0"/>
            <a:cs typeface="IBM Plex Sans" charset="0"/>
          </a:defRPr>
        </a:defPPr>
      </a:lstStyle>
      <a:style>
        <a:lnRef idx="2">
          <a:schemeClr val="accent2">
            <a:shade val="50000"/>
          </a:schemeClr>
        </a:lnRef>
        <a:fillRef idx="1">
          <a:schemeClr val="accent2"/>
        </a:fillRef>
        <a:effectRef idx="0">
          <a:schemeClr val="accent2"/>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txDef>
      <a:spPr>
        <a:noFill/>
        <a:ln w="12700" cap="flat">
          <a:noFill/>
          <a:miter lim="400000"/>
        </a:ln>
        <a:effectLst/>
        <a:sp3d/>
      </a:spPr>
      <a:bodyPr rot="0" spcFirstLastPara="1" vertOverflow="overflow" horzOverflow="overflow" vert="horz" wrap="square" lIns="60959" tIns="60959" rIns="60959" bIns="60959" numCol="1" spcCol="38100" rtlCol="0" anchor="t">
        <a:spAutoFit/>
      </a:bodyPr>
      <a:lstStyle>
        <a:defPPr defTabSz="609585" hangingPunct="0">
          <a:defRPr sz="1600" dirty="0" smtClean="0">
            <a:solidFill>
              <a:schemeClr val="bg1"/>
            </a:solidFill>
            <a:latin typeface="IBM Plex Sans" charset="0"/>
            <a:ea typeface="IBM Plex Sans" charset="0"/>
            <a:cs typeface="IBM Plex Sans" charset="0"/>
            <a:sym typeface="Arial"/>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Watson Template White" id="{56934E49-6123-BA4F-ACFD-C5524814BBE9}" vid="{7BD893DD-067F-6741-93AB-57CBB83CEFB0}"/>
    </a:ext>
  </a:extLst>
</a:theme>
</file>

<file path=ppt/theme/theme22.xml><?xml version="1.0" encoding="utf-8"?>
<a:theme xmlns:a="http://schemas.openxmlformats.org/drawingml/2006/main" name="1_Watson: Group 1, Blue 70">
  <a:themeElements>
    <a:clrScheme name="Group 1, Blue 70">
      <a:dk1>
        <a:srgbClr val="C0E6FF"/>
      </a:dk1>
      <a:lt1>
        <a:srgbClr val="A7FAE6"/>
      </a:lt1>
      <a:dk2>
        <a:srgbClr val="152935"/>
      </a:dk2>
      <a:lt2>
        <a:srgbClr val="264A60"/>
      </a:lt2>
      <a:accent1>
        <a:srgbClr val="5596E6"/>
      </a:accent1>
      <a:accent2>
        <a:srgbClr val="5AAAFA"/>
      </a:accent2>
      <a:accent3>
        <a:srgbClr val="7CC7FF"/>
      </a:accent3>
      <a:accent4>
        <a:srgbClr val="00B4A0"/>
      </a:accent4>
      <a:accent5>
        <a:srgbClr val="41D6C3"/>
      </a:accent5>
      <a:accent6>
        <a:srgbClr val="6EEDD8"/>
      </a:accent6>
      <a:hlink>
        <a:srgbClr val="AEAEAE"/>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_BlueTeal_16x9_Arial_Mac-PC_010617" id="{CEBF5D42-A3B3-5248-8F90-D273B3C3B958}" vid="{460EAD44-F970-4D43-A7B9-D9E4A635EC97}"/>
    </a:ext>
  </a:extLst>
</a:theme>
</file>

<file path=ppt/theme/theme23.xml><?xml version="1.0" encoding="utf-8"?>
<a:theme xmlns:a="http://schemas.openxmlformats.org/drawingml/2006/main" name="2_Watson: Group 1, Blue 70">
  <a:themeElements>
    <a:clrScheme name="Group 1, Blue 70">
      <a:dk1>
        <a:srgbClr val="C0E6FF"/>
      </a:dk1>
      <a:lt1>
        <a:srgbClr val="A7FAE6"/>
      </a:lt1>
      <a:dk2>
        <a:srgbClr val="152935"/>
      </a:dk2>
      <a:lt2>
        <a:srgbClr val="264A60"/>
      </a:lt2>
      <a:accent1>
        <a:srgbClr val="5596E6"/>
      </a:accent1>
      <a:accent2>
        <a:srgbClr val="5AAAFA"/>
      </a:accent2>
      <a:accent3>
        <a:srgbClr val="7CC7FF"/>
      </a:accent3>
      <a:accent4>
        <a:srgbClr val="00B4A0"/>
      </a:accent4>
      <a:accent5>
        <a:srgbClr val="41D6C3"/>
      </a:accent5>
      <a:accent6>
        <a:srgbClr val="6EEDD8"/>
      </a:accent6>
      <a:hlink>
        <a:srgbClr val="AEAEAE"/>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_BlueTeal_16x9_Arial_Mac-PC_010617" id="{CEBF5D42-A3B3-5248-8F90-D273B3C3B958}" vid="{460EAD44-F970-4D43-A7B9-D9E4A635EC97}"/>
    </a:ext>
  </a:extLst>
</a:theme>
</file>

<file path=ppt/theme/theme24.xml><?xml version="1.0" encoding="utf-8"?>
<a:theme xmlns:a="http://schemas.openxmlformats.org/drawingml/2006/main" name="4_Watson: Group 1, Blue 70">
  <a:themeElements>
    <a:clrScheme name="Group 1, Blue 70">
      <a:dk1>
        <a:srgbClr val="C0E6FF"/>
      </a:dk1>
      <a:lt1>
        <a:srgbClr val="A7FAE6"/>
      </a:lt1>
      <a:dk2>
        <a:srgbClr val="152935"/>
      </a:dk2>
      <a:lt2>
        <a:srgbClr val="264A60"/>
      </a:lt2>
      <a:accent1>
        <a:srgbClr val="5596E6"/>
      </a:accent1>
      <a:accent2>
        <a:srgbClr val="5AAAFA"/>
      </a:accent2>
      <a:accent3>
        <a:srgbClr val="7CC7FF"/>
      </a:accent3>
      <a:accent4>
        <a:srgbClr val="00B4A0"/>
      </a:accent4>
      <a:accent5>
        <a:srgbClr val="41D6C3"/>
      </a:accent5>
      <a:accent6>
        <a:srgbClr val="6EEDD8"/>
      </a:accent6>
      <a:hlink>
        <a:srgbClr val="AEAEAE"/>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_BlueTeal_16x9_Arial_Mac-PC_010617" id="{CEBF5D42-A3B3-5248-8F90-D273B3C3B958}" vid="{460EAD44-F970-4D43-A7B9-D9E4A635EC97}"/>
    </a:ext>
  </a:extLst>
</a:theme>
</file>

<file path=ppt/theme/theme25.xml><?xml version="1.0" encoding="utf-8"?>
<a:theme xmlns:a="http://schemas.openxmlformats.org/drawingml/2006/main" name="11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RAFT 7_IBM_Cloud_Presentation_Fast Start_2018_Mini Main and Sessions_Arial" id="{448989E2-F453-EB48-A504-083BB1AFD7E3}" vid="{A9EE2942-96FA-7B41-8904-00DEB1B826B4}"/>
    </a:ext>
  </a:extLst>
</a:theme>
</file>

<file path=ppt/theme/theme26.xml><?xml version="1.0" encoding="utf-8"?>
<a:theme xmlns:a="http://schemas.openxmlformats.org/drawingml/2006/main" name="1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27.xml><?xml version="1.0" encoding="utf-8"?>
<a:theme xmlns:a="http://schemas.openxmlformats.org/drawingml/2006/main" name="12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RAFT 7_IBM_Cloud_Presentation_Fast Start_2018_Mini Main and Sessions_Arial" id="{448989E2-F453-EB48-A504-083BB1AFD7E3}" vid="{A9EE2942-96FA-7B41-8904-00DEB1B826B4}"/>
    </a:ext>
  </a:extLst>
</a:theme>
</file>

<file path=ppt/theme/theme2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Watson: Group 1, Blue 70">
  <a:themeElements>
    <a:clrScheme name="Group 1, Blue 70">
      <a:dk1>
        <a:srgbClr val="C0E6FF"/>
      </a:dk1>
      <a:lt1>
        <a:srgbClr val="A7FAE6"/>
      </a:lt1>
      <a:dk2>
        <a:srgbClr val="152935"/>
      </a:dk2>
      <a:lt2>
        <a:srgbClr val="264A60"/>
      </a:lt2>
      <a:accent1>
        <a:srgbClr val="5596E6"/>
      </a:accent1>
      <a:accent2>
        <a:srgbClr val="5AAAFA"/>
      </a:accent2>
      <a:accent3>
        <a:srgbClr val="7CC7FF"/>
      </a:accent3>
      <a:accent4>
        <a:srgbClr val="00B4A0"/>
      </a:accent4>
      <a:accent5>
        <a:srgbClr val="41D6C3"/>
      </a:accent5>
      <a:accent6>
        <a:srgbClr val="6EEDD8"/>
      </a:accent6>
      <a:hlink>
        <a:srgbClr val="AEAEAE"/>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_BlueTeal_16x9_Arial_Mac-PC_010617" id="{736AB9C3-8B0F-C140-96E2-A4DE44FF1FF0}" vid="{FB85549E-812D-1F40-AB9C-9CCC29B3E6E8}"/>
    </a:ext>
  </a:extLst>
</a:theme>
</file>

<file path=ppt/theme/theme4.xml><?xml version="1.0" encoding="utf-8"?>
<a:theme xmlns:a="http://schemas.openxmlformats.org/drawingml/2006/main" name="1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RAFT 7_IBM_Cloud_Presentation_Fast Start_2018_Mini Main and Sessions_Arial" id="{448989E2-F453-EB48-A504-083BB1AFD7E3}" vid="{A9EE2942-96FA-7B41-8904-00DEB1B826B4}"/>
    </a:ext>
  </a:extLst>
</a:theme>
</file>

<file path=ppt/theme/theme5.xml><?xml version="1.0" encoding="utf-8"?>
<a:theme xmlns:a="http://schemas.openxmlformats.org/drawingml/2006/main" name="6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RAFT 7_IBM_Cloud_Presentation_Fast Start_2018_Mini Main and Sessions_Arial" id="{448989E2-F453-EB48-A504-083BB1AFD7E3}" vid="{A9EE2942-96FA-7B41-8904-00DEB1B826B4}"/>
    </a:ext>
  </a:extLst>
</a:theme>
</file>

<file path=ppt/theme/theme6.xml><?xml version="1.0" encoding="utf-8"?>
<a:theme xmlns:a="http://schemas.openxmlformats.org/drawingml/2006/main" name="5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ppt/theme/theme7.xml><?xml version="1.0" encoding="utf-8"?>
<a:theme xmlns:a="http://schemas.openxmlformats.org/drawingml/2006/main" name="2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RAFT 7_IBM_Cloud_Presentation_Fast Start_2018_Mini Main and Sessions_Arial" id="{448989E2-F453-EB48-A504-083BB1AFD7E3}" vid="{A9EE2942-96FA-7B41-8904-00DEB1B826B4}"/>
    </a:ext>
  </a:extLst>
</a:theme>
</file>

<file path=ppt/theme/theme8.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3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RAFT 7_IBM_Cloud_Presentation_Fast Start_2018_Mini Main and Sessions_Arial" id="{448989E2-F453-EB48-A504-083BB1AFD7E3}" vid="{A9EE2942-96FA-7B41-8904-00DEB1B826B4}"/>
    </a:ext>
  </a:extLst>
</a:theme>
</file>

<file path=docProps/app.xml><?xml version="1.0" encoding="utf-8"?>
<Properties xmlns="http://schemas.openxmlformats.org/officeDocument/2006/extended-properties" xmlns:vt="http://schemas.openxmlformats.org/officeDocument/2006/docPropsVTypes">
  <TotalTime>11873</TotalTime>
  <Words>2847</Words>
  <Application>Microsoft Macintosh PowerPoint</Application>
  <PresentationFormat>Widescreen</PresentationFormat>
  <Paragraphs>384</Paragraphs>
  <Slides>32</Slides>
  <Notes>29</Notes>
  <HiddenSlides>0</HiddenSlides>
  <MMClips>0</MMClips>
  <ScaleCrop>false</ScaleCrop>
  <HeadingPairs>
    <vt:vector size="6" baseType="variant">
      <vt:variant>
        <vt:lpstr>Fonts Used</vt:lpstr>
      </vt:variant>
      <vt:variant>
        <vt:i4>26</vt:i4>
      </vt:variant>
      <vt:variant>
        <vt:lpstr>Theme</vt:lpstr>
      </vt:variant>
      <vt:variant>
        <vt:i4>27</vt:i4>
      </vt:variant>
      <vt:variant>
        <vt:lpstr>Slide Titles</vt:lpstr>
      </vt:variant>
      <vt:variant>
        <vt:i4>32</vt:i4>
      </vt:variant>
    </vt:vector>
  </HeadingPairs>
  <TitlesOfParts>
    <vt:vector size="85" baseType="lpstr">
      <vt:lpstr>.AppleSystemUIFont</vt:lpstr>
      <vt:lpstr>Calibri</vt:lpstr>
      <vt:lpstr>Calibri Light</vt:lpstr>
      <vt:lpstr>Helvetica</vt:lpstr>
      <vt:lpstr>Helvetica Light</vt:lpstr>
      <vt:lpstr>Helvetica Neue</vt:lpstr>
      <vt:lpstr>Helvetica Neue Medium</vt:lpstr>
      <vt:lpstr>Helvetica Neue Regular</vt:lpstr>
      <vt:lpstr>HelvNeue Bold for IBM</vt:lpstr>
      <vt:lpstr>HelvNeue Light for IBM</vt:lpstr>
      <vt:lpstr>IBM Eliot Sans</vt:lpstr>
      <vt:lpstr>IBM Eliot Sans Regular</vt:lpstr>
      <vt:lpstr>IBM Plex Mono</vt:lpstr>
      <vt:lpstr>IBM Plex Sans</vt:lpstr>
      <vt:lpstr>IBM Plex Sans Light</vt:lpstr>
      <vt:lpstr>IBM Plex Sans Medium</vt:lpstr>
      <vt:lpstr>IBM Plex Sans Regular</vt:lpstr>
      <vt:lpstr>Lubalin Book for IBM</vt:lpstr>
      <vt:lpstr>Lubalin Demi for IBM</vt:lpstr>
      <vt:lpstr>Lucida Grande</vt:lpstr>
      <vt:lpstr>Mangal</vt:lpstr>
      <vt:lpstr>MS PGothic</vt:lpstr>
      <vt:lpstr>ＭＳ Ｐゴシック</vt:lpstr>
      <vt:lpstr>Wingdings</vt:lpstr>
      <vt:lpstr>ヒラギノ角ゴ Pro W3</vt:lpstr>
      <vt:lpstr>Arial</vt:lpstr>
      <vt:lpstr>wht_background_2017</vt:lpstr>
      <vt:lpstr>2_Custom Design</vt:lpstr>
      <vt:lpstr>3_Watson: Group 1, Blue 70</vt:lpstr>
      <vt:lpstr>1_wht_background_2017</vt:lpstr>
      <vt:lpstr>6_wht_background_2017</vt:lpstr>
      <vt:lpstr>5_wht_background_2017</vt:lpstr>
      <vt:lpstr>2_wht_background_2017</vt:lpstr>
      <vt:lpstr>2_Office Theme</vt:lpstr>
      <vt:lpstr>3_wht_background_2017</vt:lpstr>
      <vt:lpstr>3_gry_background_2017</vt:lpstr>
      <vt:lpstr>4_wht_background_2017</vt:lpstr>
      <vt:lpstr>8_Watson: Group 1, White 4</vt:lpstr>
      <vt:lpstr>7_wht_background_2017</vt:lpstr>
      <vt:lpstr>8_wht_background_2017</vt:lpstr>
      <vt:lpstr>blk_background_2017</vt:lpstr>
      <vt:lpstr>9_wht_background_2017</vt:lpstr>
      <vt:lpstr>gry_background_2017</vt:lpstr>
      <vt:lpstr>10_wht_background_2017</vt:lpstr>
      <vt:lpstr>5_Office Theme</vt:lpstr>
      <vt:lpstr>Watson: Group 1, Blue 70</vt:lpstr>
      <vt:lpstr>Watson Template White</vt:lpstr>
      <vt:lpstr>1_Watson: Group 1, Blue 70</vt:lpstr>
      <vt:lpstr>2_Watson: Group 1, Blue 70</vt:lpstr>
      <vt:lpstr>4_Watson: Group 1, Blue 70</vt:lpstr>
      <vt:lpstr>11_wht_background_2017</vt:lpstr>
      <vt:lpstr>1_gry_background_2017</vt:lpstr>
      <vt:lpstr>12_wht_background_2017</vt:lpstr>
      <vt:lpstr>Watson AI Platform  Overview      </vt:lpstr>
      <vt:lpstr>As the volume of data, digital transformation, and the pace of technological change accelerate,  the ability of organizations and professionals to keep up and capitalize on the opportunity is becoming more challenging.   </vt:lpstr>
      <vt:lpstr>As the volume of data, digital transformation, and the pace of technological change accelerate,  the ability of organizations and professionals to keep up and capitalize on the opportunity is becoming more challenging.   AI provides an opportunity to help professionals close the gap and harness the full potential of data  by creating new tools to improve their work and outcomes. </vt:lpstr>
      <vt:lpstr>PowerPoint Presentation</vt:lpstr>
      <vt:lpstr>PowerPoint Presentation</vt:lpstr>
      <vt:lpstr>PowerPoint Presentation</vt:lpstr>
      <vt:lpstr>PowerPoint Presentation</vt:lpstr>
      <vt:lpstr>Watson AI Platform Offerings:  Watson Assistant (Formerly IBM Watson Conversation and IBM Watson Virtual Agent)  </vt:lpstr>
      <vt:lpstr>PowerPoint Presentation</vt:lpstr>
      <vt:lpstr>IBM Watson Assistant</vt:lpstr>
      <vt:lpstr>PowerPoint Presentation</vt:lpstr>
      <vt:lpstr>Watson AI Platform Offerings:   Watson Discovery Portfolio  Watson Discovery Service Watson Natural Language Understanding Watson knowledge Studio  </vt:lpstr>
      <vt:lpstr>PowerPoint Presentation</vt:lpstr>
      <vt:lpstr>Watson Discovery Service  extends functionality to allow  for cognitive search and  content analytics capabilities  to be combined into new and  existing applications.</vt:lpstr>
      <vt:lpstr>PowerPoint Presentation</vt:lpstr>
      <vt:lpstr>Discovery Applications (examples)</vt:lpstr>
      <vt:lpstr>Watson Natural Language Understanding</vt:lpstr>
      <vt:lpstr>Watson Knowledge Studio</vt:lpstr>
      <vt:lpstr>WKS custom models deployed to NLU and WDS, and exported to WEX</vt:lpstr>
      <vt:lpstr>Watson AI Platform Offerings:  Foundational Services   </vt:lpstr>
      <vt:lpstr>PowerPoint Presentation</vt:lpstr>
      <vt:lpstr>Key Capabilities of Watson Visual Recognition</vt:lpstr>
      <vt:lpstr>PowerPoint Presentation</vt:lpstr>
      <vt:lpstr>Features</vt:lpstr>
      <vt:lpstr>PowerPoint Presentation</vt:lpstr>
      <vt:lpstr>Watson Tone Analyzer Understand tone, style and emotional state  </vt:lpstr>
      <vt:lpstr>Watson Language Translator</vt:lpstr>
      <vt:lpstr>Features and Differentiators</vt:lpstr>
      <vt:lpstr>PowerPoint Presentation</vt:lpstr>
      <vt:lpstr>Features</vt:lpstr>
      <vt:lpstr>Watson Personality Insights Insights from social media, enterprise data &amp; other digital communications</vt:lpstr>
      <vt:lpstr>PowerPoint Presentation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Manoj Bapat</dc:creator>
  <cp:lastModifiedBy>Microsoft Office User</cp:lastModifiedBy>
  <cp:revision>169</cp:revision>
  <dcterms:created xsi:type="dcterms:W3CDTF">2018-01-25T04:48:46Z</dcterms:created>
  <dcterms:modified xsi:type="dcterms:W3CDTF">2018-06-29T16:51:28Z</dcterms:modified>
</cp:coreProperties>
</file>